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FF"/>
    <a:srgbClr val="CCFFFF"/>
    <a:srgbClr val="CCECFF"/>
    <a:srgbClr val="CCFFCC"/>
    <a:srgbClr val="008000"/>
    <a:srgbClr val="009900"/>
    <a:srgbClr val="DDDDDD"/>
    <a:srgbClr val="C0C0C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4" autoAdjust="0"/>
    <p:restoredTop sz="78211" autoAdjust="0"/>
  </p:normalViewPr>
  <p:slideViewPr>
    <p:cSldViewPr>
      <p:cViewPr varScale="1">
        <p:scale>
          <a:sx n="39" d="100"/>
          <a:sy n="39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построена на триггерах. Щелчок по названию карты выводит и сворачивает увеличенную карту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000"/>
            <a:ext cx="91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7016"/>
            <a:ext cx="9144000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176463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00" y="908720"/>
            <a:ext cx="4176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810761"/>
            <a:ext cx="8640481" cy="54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807889"/>
            <a:ext cx="8640000" cy="54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6302598"/>
            <a:ext cx="3600400" cy="51077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Арабские завоевания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9782" y="6302598"/>
            <a:ext cx="4248473" cy="51077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Монгольские завоевания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18151</TotalTime>
  <Words>21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ОПРЕДЕЛЯЕМ ПРОБЛЕМУ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МОНГОЛЬСКИЕ ЗАВОЕВАНИЯ</dc:title>
  <dc:creator>Telli</dc:creator>
  <cp:lastModifiedBy>Telli</cp:lastModifiedBy>
  <cp:revision>619</cp:revision>
  <dcterms:created xsi:type="dcterms:W3CDTF">2012-04-06T18:00:09Z</dcterms:created>
  <dcterms:modified xsi:type="dcterms:W3CDTF">2014-07-28T15:59:31Z</dcterms:modified>
</cp:coreProperties>
</file>