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1" r:id="rId3"/>
    <p:sldId id="279" r:id="rId4"/>
    <p:sldId id="280" r:id="rId5"/>
    <p:sldId id="264" r:id="rId6"/>
    <p:sldId id="269" r:id="rId7"/>
    <p:sldId id="273" r:id="rId8"/>
    <p:sldId id="284" r:id="rId9"/>
    <p:sldId id="285" r:id="rId10"/>
    <p:sldId id="286" r:id="rId11"/>
    <p:sldId id="287" r:id="rId12"/>
    <p:sldId id="277" r:id="rId13"/>
    <p:sldId id="282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ECFF"/>
    <a:srgbClr val="990000"/>
    <a:srgbClr val="0000CC"/>
    <a:srgbClr val="FFDDBF"/>
    <a:srgbClr val="EBBB8A"/>
    <a:srgbClr val="E7B98A"/>
    <a:srgbClr val="0504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8966" autoAdjust="0"/>
  </p:normalViewPr>
  <p:slideViewPr>
    <p:cSldViewPr>
      <p:cViewPr varScale="1">
        <p:scale>
          <a:sx n="104" d="100"/>
          <a:sy n="104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E7BB4A-9332-4563-A1A1-4F2222A379B4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AF7934-D043-4DF7-854D-1D62A719B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Адрес рисунка - </a:t>
            </a:r>
            <a:r>
              <a:rPr lang="en-US" smtClean="0"/>
              <a:t>http://img822.imageshack.us/img822/1515/imgstc4nvrmrmojpg.png</a:t>
            </a: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E1287-47F6-479B-85D4-C0F9A73FD791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77D644-0070-4571-989C-793126DF12F9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ACDE8-5224-4C9E-9FAD-E815CB5D22EC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020C0-5A43-40DB-95E1-392E68ABCC12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DE9D3-77FA-44F0-9C3D-7B3EE20D136B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4CB0A-41B9-4B9B-A128-A6AF386F85E5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со стр. 280-281. На слайде не указаны текстовые вставки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350C9-0937-41B3-9951-14ADA5416E80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1E076-822D-4AE6-BB51-B7B65F18C003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14211-0729-4A18-9C0C-D058E0FAA07E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3D84B-6D6F-44B2-9FCD-237C8A1EB50A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Кнопка – ссылка на скрытый слайд с картой.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Рисунок гончара - </a:t>
            </a:r>
            <a:r>
              <a:rPr lang="en-US" smtClean="0"/>
              <a:t>http://www.proza.ru/pics/2013/02/15/960.gif</a:t>
            </a: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9E39D-883F-448B-9BE2-1D257A5B347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Переход на предыдущий слайд по кнопке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A1E92-36DE-4884-B328-ED77F592AD39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Кнопка – ссылка на скрытый слайд с картой.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0D66E-D5BC-408E-8E0C-D149F1E96778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Кнопка – ссылка на скрытый слайд с картой.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A825F-49AB-43D9-A642-E3053F0DB6FF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B861-0EE3-4F5A-AFC2-1CE5F8DAEF39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4D9A-BD20-4440-A95F-1354712ED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C7CC-FE44-4969-B8CB-956FFF191E45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ED21-70FC-4F72-BE25-C2EA1DF6C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1FC3-C1FC-4C00-A388-C7B520BA5BBA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A2A8-DDA9-43F1-A5BA-F7760A8B8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4B9F-DE52-4CC7-A663-749C8795E811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F9E4-A488-4B7F-8898-6AF20C384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DA68-A2B6-457D-84DA-E2CB26EE5B47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F325-6A68-4BD0-B803-9DBABB37D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2414-132D-4ED8-B855-9BE5A1FABA3B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481B-EC20-45EB-96E7-A794ADD0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8CC9-318E-49EA-8399-EAC8955D3902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9355-E009-4724-B8A7-24110956E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EF09-9D38-4038-8091-5B138E5C5679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B14F-7DB3-4DFA-A544-FCAB9D64B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C4DB-BC1F-4FC2-A922-4D98D9F61AF9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E2B-8624-44F4-BC69-2F9E80BF8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C5BE-D80F-435D-B47F-57F77804C7D5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CDE2-3725-4E6C-90F7-873D14F77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2DE0-BFC2-46F4-B2F0-70C32B43971F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1587-3D80-4740-A30B-391E50E7A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8A7F18-75DC-43AE-8AE3-BD716B307C59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CB499E-FA75-4D45-A78E-761196421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913" y="3357563"/>
            <a:ext cx="2974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</a:rPr>
              <a:t>Данилов Д.Д. и др. Всеобщая история. 5 класс. История Древнего мира.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39" name="Прямоугольник 11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© ООО «Баласс», 2012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ОБЩИЙ ВЗГЛЯД НА ДРЕВНЮЮ ГРЕЦИЮ</a:t>
            </a:r>
            <a:endParaRPr lang="ru-RU" dirty="0"/>
          </a:p>
        </p:txBody>
      </p:sp>
      <p:pic>
        <p:nvPicPr>
          <p:cNvPr id="14341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6988"/>
            <a:ext cx="9144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275820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  <a:cs typeface="+mn-cs"/>
              </a:rPr>
              <a:t>6. Все </a:t>
            </a:r>
            <a:r>
              <a:rPr lang="ru-RU" sz="2600" dirty="0">
                <a:latin typeface="+mn-lt"/>
                <a:cs typeface="+mn-cs"/>
              </a:rPr>
              <a:t>свободные </a:t>
            </a:r>
            <a:r>
              <a:rPr lang="ru-RU" sz="2600" dirty="0">
                <a:latin typeface="+mn-lt"/>
                <a:cs typeface="+mn-cs"/>
              </a:rPr>
              <a:t>граждане государства </a:t>
            </a:r>
            <a:r>
              <a:rPr lang="ru-RU" sz="2600" dirty="0">
                <a:latin typeface="+mn-lt"/>
                <a:cs typeface="+mn-cs"/>
              </a:rPr>
              <a:t>были одинаково равны </a:t>
            </a:r>
            <a:r>
              <a:rPr lang="ru-RU" sz="2600" dirty="0">
                <a:latin typeface="+mn-lt"/>
                <a:cs typeface="+mn-cs"/>
              </a:rPr>
              <a:t>в основных </a:t>
            </a:r>
            <a:r>
              <a:rPr lang="ru-RU" sz="2600" dirty="0">
                <a:latin typeface="+mn-lt"/>
                <a:cs typeface="+mn-cs"/>
              </a:rPr>
              <a:t>правах или бесправны </a:t>
            </a:r>
            <a:r>
              <a:rPr lang="ru-RU" sz="2600" dirty="0">
                <a:latin typeface="+mn-lt"/>
                <a:cs typeface="+mn-cs"/>
              </a:rPr>
              <a:t>перед </a:t>
            </a:r>
            <a:r>
              <a:rPr lang="ru-RU" sz="2600" dirty="0">
                <a:latin typeface="+mn-lt"/>
                <a:cs typeface="+mn-cs"/>
              </a:rPr>
              <a:t>государством</a:t>
            </a:r>
            <a:r>
              <a:rPr lang="ru-RU" sz="2600" dirty="0">
                <a:latin typeface="+mn-lt"/>
                <a:cs typeface="+mn-cs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n-lt"/>
                <a:cs typeface="+mn-cs"/>
              </a:rPr>
              <a:t>7. Место человека </a:t>
            </a:r>
            <a:r>
              <a:rPr lang="ru-RU" sz="2600" dirty="0">
                <a:latin typeface="+mn-lt"/>
                <a:cs typeface="+mn-cs"/>
              </a:rPr>
              <a:t>в </a:t>
            </a:r>
            <a:r>
              <a:rPr lang="ru-RU" sz="2600" dirty="0">
                <a:latin typeface="+mn-lt"/>
                <a:cs typeface="+mn-cs"/>
              </a:rPr>
              <a:t>обществе во </a:t>
            </a:r>
            <a:r>
              <a:rPr lang="ru-RU" sz="2600" dirty="0">
                <a:latin typeface="+mn-lt"/>
                <a:cs typeface="+mn-cs"/>
              </a:rPr>
              <a:t>многом определялось его </a:t>
            </a:r>
            <a:r>
              <a:rPr lang="ru-RU" sz="2600" dirty="0">
                <a:latin typeface="+mn-lt"/>
                <a:cs typeface="+mn-cs"/>
              </a:rPr>
              <a:t>происхождением </a:t>
            </a:r>
            <a:r>
              <a:rPr lang="ru-RU" sz="2600" dirty="0">
                <a:latin typeface="+mn-lt"/>
                <a:cs typeface="+mn-cs"/>
              </a:rPr>
              <a:t>или личными заслугами?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4037013"/>
          <a:ext cx="8640763" cy="25606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175"/>
                <a:gridCol w="4319588"/>
              </a:tblGrid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Античный  Запад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Древний Восток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6.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7.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6.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7.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175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7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6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3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ГЛАВНЫЕ ЧЕРТЫ АНТИЧНОГО ЗАПАДА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600"/>
              <a:t>8. Люди больше ценили общественный порядок или личную свободу?</a:t>
            </a:r>
          </a:p>
          <a:p>
            <a:r>
              <a:rPr lang="ru-RU" sz="2600"/>
              <a:t>9. Что люди чаще всего приветствовали, не осуждали?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3203575"/>
          <a:ext cx="8640763" cy="3230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175"/>
                <a:gridCol w="4319588"/>
              </a:tblGrid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Античный  Запад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Древний Восток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1433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8.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smtClean="0"/>
                        <a:t>9.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8.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smtClean="0"/>
                        <a:t>9.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380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5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80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1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ГЛАВНЫЕ ЧЕРТЫ АНТИЧНОГО ЗАПАДА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2000" y="1484784"/>
            <a:ext cx="8640000" cy="391596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/>
              <a:t>Есть мнение, что на античном Западе (в Греции) человеческая личность была полностью свободна, а на Древнем Востоке личностей не было вообще, человек был полностью бесправен в глазах деспотичной власти. Попробуй подтвердить или опровергнуть эту точку зрения с помощью аргументов и фактов.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2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48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900" dirty="0"/>
              <a:t>ЧЕЛОВЕК НА ЗАПАДЕ И НА ВОСТОКЕ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2000" y="948204"/>
            <a:ext cx="8640000" cy="320087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0838"/>
            <a:r>
              <a:rPr lang="ru-RU" sz="2600" b="1">
                <a:solidFill>
                  <a:srgbClr val="0070C0"/>
                </a:solidFill>
              </a:rPr>
              <a:t>Необходимый уровень. </a:t>
            </a:r>
            <a:r>
              <a:rPr lang="ru-RU" sz="2600"/>
              <a:t>Приведи один-два аргумента и факта в подтверждение этого мнения.</a:t>
            </a:r>
          </a:p>
          <a:p>
            <a:pPr indent="350838"/>
            <a:r>
              <a:rPr lang="ru-RU" sz="2600" b="1">
                <a:solidFill>
                  <a:srgbClr val="0070C0"/>
                </a:solidFill>
              </a:rPr>
              <a:t>Повышенный уровень. </a:t>
            </a:r>
            <a:r>
              <a:rPr lang="ru-RU" sz="2600"/>
              <a:t>Приведи один-два аргумента и факта в опровержение этого мнения.</a:t>
            </a:r>
          </a:p>
          <a:p>
            <a:pPr indent="350838"/>
            <a:r>
              <a:rPr lang="ru-RU" sz="2600" b="1">
                <a:solidFill>
                  <a:srgbClr val="0070C0"/>
                </a:solidFill>
              </a:rPr>
              <a:t>Максимальный уровень. </a:t>
            </a:r>
            <a:r>
              <a:rPr lang="ru-RU" sz="2600"/>
              <a:t>Представь аргументы и факты как в подтверждение, так и в опровержение этого мнения.</a:t>
            </a:r>
          </a:p>
        </p:txBody>
      </p:sp>
      <p:grpSp>
        <p:nvGrpSpPr>
          <p:cNvPr id="3789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4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0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7922" name="Group 34"/>
          <p:cNvGraphicFramePr>
            <a:graphicFrameLocks noGrp="1"/>
          </p:cNvGraphicFramePr>
          <p:nvPr/>
        </p:nvGraphicFramePr>
        <p:xfrm>
          <a:off x="0" y="4364038"/>
          <a:ext cx="8891588" cy="2374900"/>
        </p:xfrm>
        <a:graphic>
          <a:graphicData uri="http://schemas.openxmlformats.org/drawingml/2006/table">
            <a:tbl>
              <a:tblPr/>
              <a:tblGrid>
                <a:gridCol w="1979613"/>
                <a:gridCol w="3429000"/>
                <a:gridCol w="34829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Позиция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Я считаю, что 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________________,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Но, с другой стороны,  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________________,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Аргумент(ы)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</a:t>
                      </a:r>
                    </a:p>
                  </a:txBody>
                  <a:tcPr marL="91448" marR="9144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900" dirty="0"/>
              <a:t>ЧЕЛОВЕК НА ЗАПАДЕ И НА ВОСТОКЕ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3750" y="1608564"/>
            <a:ext cx="8640000" cy="446079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3200"/>
              <a:t>Представь такую ситуацию: жители района узнали, что парк, где они гуляют с детьми, будет вырублен под строительство рынка. На возмущённые вопросы жителей начальник районной управы ответил: «Вы же цивилизованные люди и должны подчиниться!»</a:t>
            </a:r>
          </a:p>
        </p:txBody>
      </p:sp>
      <p:grpSp>
        <p:nvGrpSpPr>
          <p:cNvPr id="3994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8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4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4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00" y="980728"/>
            <a:ext cx="8640000" cy="296251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400" b="1">
                <a:solidFill>
                  <a:srgbClr val="0070C0"/>
                </a:solidFill>
              </a:rPr>
              <a:t>Необходимый уровень. </a:t>
            </a:r>
            <a:r>
              <a:rPr lang="ru-RU" sz="2400"/>
              <a:t>Какие права граждан нарушены в данной ситуации? Свой ответ запиши.</a:t>
            </a:r>
          </a:p>
          <a:p>
            <a:pPr indent="350838"/>
            <a:r>
              <a:rPr lang="ru-RU" sz="2400" b="1">
                <a:solidFill>
                  <a:srgbClr val="0070C0"/>
                </a:solidFill>
              </a:rPr>
              <a:t>Повышенный уровень. </a:t>
            </a:r>
            <a:r>
              <a:rPr lang="ru-RU" sz="2400"/>
              <a:t>Как ты считаешь, можно ли противостоять действиям начальника, оставаясь при этом цивилизованными людьми? Выскажи своё мнение, использовав для аргументов знания о действиях граждан древнегреческих полисов.</a:t>
            </a:r>
          </a:p>
        </p:txBody>
      </p:sp>
      <p:grpSp>
        <p:nvGrpSpPr>
          <p:cNvPr id="419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7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3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42009" name="Group 25"/>
          <p:cNvGraphicFramePr>
            <a:graphicFrameLocks noGrp="1"/>
          </p:cNvGraphicFramePr>
          <p:nvPr/>
        </p:nvGraphicFramePr>
        <p:xfrm>
          <a:off x="252413" y="4292600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Таблица 41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3005138"/>
            <a:ext cx="9010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трелка углом вверх 48"/>
          <p:cNvSpPr/>
          <p:nvPr/>
        </p:nvSpPr>
        <p:spPr>
          <a:xfrm>
            <a:off x="71438" y="5283200"/>
            <a:ext cx="6178550" cy="377825"/>
          </a:xfrm>
          <a:custGeom>
            <a:avLst/>
            <a:gdLst>
              <a:gd name="connsiteX0" fmla="*/ 0 w 6192000"/>
              <a:gd name="connsiteY0" fmla="*/ 252000 h 504000"/>
              <a:gd name="connsiteX1" fmla="*/ 5925712 w 6192000"/>
              <a:gd name="connsiteY1" fmla="*/ 252000 h 504000"/>
              <a:gd name="connsiteX2" fmla="*/ 5925712 w 6192000"/>
              <a:gd name="connsiteY2" fmla="*/ 126000 h 504000"/>
              <a:gd name="connsiteX3" fmla="*/ 5911423 w 6192000"/>
              <a:gd name="connsiteY3" fmla="*/ 126000 h 504000"/>
              <a:gd name="connsiteX4" fmla="*/ 6051712 w 6192000"/>
              <a:gd name="connsiteY4" fmla="*/ 0 h 504000"/>
              <a:gd name="connsiteX5" fmla="*/ 6192000 w 6192000"/>
              <a:gd name="connsiteY5" fmla="*/ 126000 h 504000"/>
              <a:gd name="connsiteX6" fmla="*/ 6177712 w 6192000"/>
              <a:gd name="connsiteY6" fmla="*/ 126000 h 504000"/>
              <a:gd name="connsiteX7" fmla="*/ 6177712 w 6192000"/>
              <a:gd name="connsiteY7" fmla="*/ 504000 h 504000"/>
              <a:gd name="connsiteX8" fmla="*/ 0 w 6192000"/>
              <a:gd name="connsiteY8" fmla="*/ 504000 h 504000"/>
              <a:gd name="connsiteX9" fmla="*/ 0 w 6192000"/>
              <a:gd name="connsiteY9" fmla="*/ 252000 h 504000"/>
              <a:gd name="connsiteX0" fmla="*/ 0 w 6192000"/>
              <a:gd name="connsiteY0" fmla="*/ 252000 h 504000"/>
              <a:gd name="connsiteX1" fmla="*/ 5925712 w 6192000"/>
              <a:gd name="connsiteY1" fmla="*/ 252000 h 504000"/>
              <a:gd name="connsiteX2" fmla="*/ 5925712 w 6192000"/>
              <a:gd name="connsiteY2" fmla="*/ 126000 h 504000"/>
              <a:gd name="connsiteX3" fmla="*/ 6051712 w 6192000"/>
              <a:gd name="connsiteY3" fmla="*/ 0 h 504000"/>
              <a:gd name="connsiteX4" fmla="*/ 6192000 w 6192000"/>
              <a:gd name="connsiteY4" fmla="*/ 126000 h 504000"/>
              <a:gd name="connsiteX5" fmla="*/ 6177712 w 6192000"/>
              <a:gd name="connsiteY5" fmla="*/ 126000 h 504000"/>
              <a:gd name="connsiteX6" fmla="*/ 6177712 w 6192000"/>
              <a:gd name="connsiteY6" fmla="*/ 504000 h 504000"/>
              <a:gd name="connsiteX7" fmla="*/ 0 w 6192000"/>
              <a:gd name="connsiteY7" fmla="*/ 504000 h 504000"/>
              <a:gd name="connsiteX8" fmla="*/ 0 w 6192000"/>
              <a:gd name="connsiteY8" fmla="*/ 252000 h 504000"/>
              <a:gd name="connsiteX0" fmla="*/ 0 w 6177712"/>
              <a:gd name="connsiteY0" fmla="*/ 252000 h 504000"/>
              <a:gd name="connsiteX1" fmla="*/ 5925712 w 6177712"/>
              <a:gd name="connsiteY1" fmla="*/ 252000 h 504000"/>
              <a:gd name="connsiteX2" fmla="*/ 5925712 w 6177712"/>
              <a:gd name="connsiteY2" fmla="*/ 126000 h 504000"/>
              <a:gd name="connsiteX3" fmla="*/ 6051712 w 6177712"/>
              <a:gd name="connsiteY3" fmla="*/ 0 h 504000"/>
              <a:gd name="connsiteX4" fmla="*/ 6177712 w 6177712"/>
              <a:gd name="connsiteY4" fmla="*/ 126000 h 504000"/>
              <a:gd name="connsiteX5" fmla="*/ 6177712 w 6177712"/>
              <a:gd name="connsiteY5" fmla="*/ 504000 h 504000"/>
              <a:gd name="connsiteX6" fmla="*/ 0 w 6177712"/>
              <a:gd name="connsiteY6" fmla="*/ 504000 h 504000"/>
              <a:gd name="connsiteX7" fmla="*/ 0 w 6177712"/>
              <a:gd name="connsiteY7" fmla="*/ 252000 h 504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7712 w 6177712"/>
              <a:gd name="connsiteY4" fmla="*/ 378000 h 378000"/>
              <a:gd name="connsiteX5" fmla="*/ 0 w 6177712"/>
              <a:gd name="connsiteY5" fmla="*/ 378000 h 378000"/>
              <a:gd name="connsiteX6" fmla="*/ 0 w 6177712"/>
              <a:gd name="connsiteY6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7712 w 6177712"/>
              <a:gd name="connsiteY4" fmla="*/ 378000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77712 w 6177712"/>
              <a:gd name="connsiteY5" fmla="*/ 378000 h 378000"/>
              <a:gd name="connsiteX6" fmla="*/ 6119250 w 6177712"/>
              <a:gd name="connsiteY6" fmla="*/ 374602 h 378000"/>
              <a:gd name="connsiteX7" fmla="*/ 0 w 6177712"/>
              <a:gd name="connsiteY7" fmla="*/ 378000 h 378000"/>
              <a:gd name="connsiteX8" fmla="*/ 0 w 6177712"/>
              <a:gd name="connsiteY8" fmla="*/ 126000 h 378000"/>
              <a:gd name="connsiteX0" fmla="*/ 0 w 6589780"/>
              <a:gd name="connsiteY0" fmla="*/ 126000 h 378000"/>
              <a:gd name="connsiteX1" fmla="*/ 5925712 w 6589780"/>
              <a:gd name="connsiteY1" fmla="*/ 126000 h 378000"/>
              <a:gd name="connsiteX2" fmla="*/ 5925712 w 6589780"/>
              <a:gd name="connsiteY2" fmla="*/ 0 h 378000"/>
              <a:gd name="connsiteX3" fmla="*/ 6177712 w 6589780"/>
              <a:gd name="connsiteY3" fmla="*/ 0 h 378000"/>
              <a:gd name="connsiteX4" fmla="*/ 6176400 w 6589780"/>
              <a:gd name="connsiteY4" fmla="*/ 303165 h 378000"/>
              <a:gd name="connsiteX5" fmla="*/ 6119250 w 6589780"/>
              <a:gd name="connsiteY5" fmla="*/ 374602 h 378000"/>
              <a:gd name="connsiteX6" fmla="*/ 0 w 6589780"/>
              <a:gd name="connsiteY6" fmla="*/ 378000 h 378000"/>
              <a:gd name="connsiteX7" fmla="*/ 0 w 6589780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81849"/>
              <a:gd name="connsiteY0" fmla="*/ 126000 h 378000"/>
              <a:gd name="connsiteX1" fmla="*/ 5925712 w 6181849"/>
              <a:gd name="connsiteY1" fmla="*/ 126000 h 378000"/>
              <a:gd name="connsiteX2" fmla="*/ 5925712 w 6181849"/>
              <a:gd name="connsiteY2" fmla="*/ 0 h 378000"/>
              <a:gd name="connsiteX3" fmla="*/ 6177712 w 6181849"/>
              <a:gd name="connsiteY3" fmla="*/ 0 h 378000"/>
              <a:gd name="connsiteX4" fmla="*/ 6176400 w 6181849"/>
              <a:gd name="connsiteY4" fmla="*/ 303165 h 378000"/>
              <a:gd name="connsiteX5" fmla="*/ 6119250 w 6181849"/>
              <a:gd name="connsiteY5" fmla="*/ 374602 h 378000"/>
              <a:gd name="connsiteX6" fmla="*/ 0 w 6181849"/>
              <a:gd name="connsiteY6" fmla="*/ 378000 h 378000"/>
              <a:gd name="connsiteX7" fmla="*/ 0 w 6181849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  <a:gd name="connsiteX0" fmla="*/ 0 w 6177712"/>
              <a:gd name="connsiteY0" fmla="*/ 126000 h 378000"/>
              <a:gd name="connsiteX1" fmla="*/ 5925712 w 6177712"/>
              <a:gd name="connsiteY1" fmla="*/ 126000 h 378000"/>
              <a:gd name="connsiteX2" fmla="*/ 5925712 w 6177712"/>
              <a:gd name="connsiteY2" fmla="*/ 0 h 378000"/>
              <a:gd name="connsiteX3" fmla="*/ 6177712 w 6177712"/>
              <a:gd name="connsiteY3" fmla="*/ 0 h 378000"/>
              <a:gd name="connsiteX4" fmla="*/ 6176400 w 6177712"/>
              <a:gd name="connsiteY4" fmla="*/ 303165 h 378000"/>
              <a:gd name="connsiteX5" fmla="*/ 6119250 w 6177712"/>
              <a:gd name="connsiteY5" fmla="*/ 374602 h 378000"/>
              <a:gd name="connsiteX6" fmla="*/ 0 w 6177712"/>
              <a:gd name="connsiteY6" fmla="*/ 378000 h 378000"/>
              <a:gd name="connsiteX7" fmla="*/ 0 w 6177712"/>
              <a:gd name="connsiteY7" fmla="*/ 126000 h 3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7712" h="378000">
                <a:moveTo>
                  <a:pt x="0" y="126000"/>
                </a:moveTo>
                <a:lnTo>
                  <a:pt x="5925712" y="126000"/>
                </a:lnTo>
                <a:lnTo>
                  <a:pt x="5925712" y="0"/>
                </a:lnTo>
                <a:lnTo>
                  <a:pt x="6177712" y="0"/>
                </a:lnTo>
                <a:cubicBezTo>
                  <a:pt x="6177275" y="101055"/>
                  <a:pt x="6176837" y="202110"/>
                  <a:pt x="6176400" y="303165"/>
                </a:cubicBezTo>
                <a:cubicBezTo>
                  <a:pt x="6173801" y="358455"/>
                  <a:pt x="6172338" y="369273"/>
                  <a:pt x="6119250" y="374602"/>
                </a:cubicBezTo>
                <a:lnTo>
                  <a:pt x="0" y="378000"/>
                </a:lnTo>
                <a:lnTo>
                  <a:pt x="0" y="126000"/>
                </a:ln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387" name="Скругленный прямоугольник 4"/>
          <p:cNvGrpSpPr>
            <a:grpSpLocks/>
          </p:cNvGrpSpPr>
          <p:nvPr/>
        </p:nvGrpSpPr>
        <p:grpSpPr bwMode="auto">
          <a:xfrm>
            <a:off x="123825" y="957263"/>
            <a:ext cx="8912225" cy="1577975"/>
            <a:chOff x="146" y="603"/>
            <a:chExt cx="5468" cy="994"/>
          </a:xfrm>
        </p:grpSpPr>
        <p:pic>
          <p:nvPicPr>
            <p:cNvPr id="16440" name="Скругленный 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6" y="603"/>
              <a:ext cx="546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1" name="Text Box 5"/>
            <p:cNvSpPr txBox="1">
              <a:spLocks noChangeArrowheads="1"/>
            </p:cNvSpPr>
            <p:nvPr/>
          </p:nvSpPr>
          <p:spPr bwMode="auto">
            <a:xfrm>
              <a:off x="206" y="664"/>
              <a:ext cx="534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354013"/>
              <a:r>
                <a:rPr lang="ru-RU" sz="2800" b="1">
                  <a:solidFill>
                    <a:srgbClr val="0070C0"/>
                  </a:solidFill>
                </a:rPr>
                <a:t>Необходимый уровень. </a:t>
              </a:r>
              <a:r>
                <a:rPr lang="ru-RU" sz="2800"/>
                <a:t>Опираясь на данные схемы в учебнике на с. 280–281, определите, какую часть Древней истории вы изучили.</a:t>
              </a:r>
            </a:p>
          </p:txBody>
        </p:sp>
      </p:grp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39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35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1260475" y="5940425"/>
            <a:ext cx="2232025" cy="431800"/>
          </a:xfrm>
          <a:prstGeom prst="rightArrow">
            <a:avLst/>
          </a:prstGeom>
          <a:solidFill>
            <a:srgbClr val="99FFCC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348038" y="6381750"/>
            <a:ext cx="5688012" cy="431800"/>
          </a:xfrm>
          <a:prstGeom prst="rightArrow">
            <a:avLst/>
          </a:prstGeom>
          <a:solidFill>
            <a:schemeClr val="bg2">
              <a:alpha val="9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16463" y="5940425"/>
            <a:ext cx="4248150" cy="431800"/>
          </a:xfrm>
          <a:prstGeom prst="rightArrow">
            <a:avLst/>
          </a:prstGeom>
          <a:solidFill>
            <a:srgbClr val="99FFCC">
              <a:alpha val="9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38" y="5735638"/>
            <a:ext cx="4143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4500" y="6315075"/>
            <a:ext cx="3905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0188" y="6381328"/>
            <a:ext cx="238650" cy="36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6397" name="Picture 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050" y="6315075"/>
            <a:ext cx="700088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9813" y="5735638"/>
            <a:ext cx="3968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8300" y="5810250"/>
            <a:ext cx="736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трелка углом вверх 30"/>
          <p:cNvSpPr/>
          <p:nvPr/>
        </p:nvSpPr>
        <p:spPr>
          <a:xfrm flipV="1">
            <a:off x="71438" y="4938713"/>
            <a:ext cx="6192837" cy="506412"/>
          </a:xfrm>
          <a:custGeom>
            <a:avLst/>
            <a:gdLst>
              <a:gd name="connsiteX0" fmla="*/ 0 w 6192000"/>
              <a:gd name="connsiteY0" fmla="*/ 252028 h 504056"/>
              <a:gd name="connsiteX1" fmla="*/ 5925682 w 6192000"/>
              <a:gd name="connsiteY1" fmla="*/ 252028 h 504056"/>
              <a:gd name="connsiteX2" fmla="*/ 5925682 w 6192000"/>
              <a:gd name="connsiteY2" fmla="*/ 126014 h 504056"/>
              <a:gd name="connsiteX3" fmla="*/ 5911392 w 6192000"/>
              <a:gd name="connsiteY3" fmla="*/ 126014 h 504056"/>
              <a:gd name="connsiteX4" fmla="*/ 6051696 w 6192000"/>
              <a:gd name="connsiteY4" fmla="*/ 0 h 504056"/>
              <a:gd name="connsiteX5" fmla="*/ 6192000 w 6192000"/>
              <a:gd name="connsiteY5" fmla="*/ 126014 h 504056"/>
              <a:gd name="connsiteX6" fmla="*/ 6177710 w 6192000"/>
              <a:gd name="connsiteY6" fmla="*/ 126014 h 504056"/>
              <a:gd name="connsiteX7" fmla="*/ 6177710 w 6192000"/>
              <a:gd name="connsiteY7" fmla="*/ 504056 h 504056"/>
              <a:gd name="connsiteX8" fmla="*/ 0 w 6192000"/>
              <a:gd name="connsiteY8" fmla="*/ 504056 h 504056"/>
              <a:gd name="connsiteX9" fmla="*/ 0 w 6192000"/>
              <a:gd name="connsiteY9" fmla="*/ 252028 h 504056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7710 w 6192000"/>
              <a:gd name="connsiteY7" fmla="*/ 504056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77710 w 6192000"/>
              <a:gd name="connsiteY8" fmla="*/ 504056 h 506511"/>
              <a:gd name="connsiteX9" fmla="*/ 6107344 w 6192000"/>
              <a:gd name="connsiteY9" fmla="*/ 506511 h 506511"/>
              <a:gd name="connsiteX10" fmla="*/ 0 w 6192000"/>
              <a:gd name="connsiteY10" fmla="*/ 504056 h 506511"/>
              <a:gd name="connsiteX11" fmla="*/ 0 w 6192000"/>
              <a:gd name="connsiteY11" fmla="*/ 252028 h 506511"/>
              <a:gd name="connsiteX0" fmla="*/ 0 w 6580694"/>
              <a:gd name="connsiteY0" fmla="*/ 252028 h 506511"/>
              <a:gd name="connsiteX1" fmla="*/ 5925682 w 6580694"/>
              <a:gd name="connsiteY1" fmla="*/ 252028 h 506511"/>
              <a:gd name="connsiteX2" fmla="*/ 5925682 w 6580694"/>
              <a:gd name="connsiteY2" fmla="*/ 126014 h 506511"/>
              <a:gd name="connsiteX3" fmla="*/ 5911392 w 6580694"/>
              <a:gd name="connsiteY3" fmla="*/ 126014 h 506511"/>
              <a:gd name="connsiteX4" fmla="*/ 6051696 w 6580694"/>
              <a:gd name="connsiteY4" fmla="*/ 0 h 506511"/>
              <a:gd name="connsiteX5" fmla="*/ 6192000 w 6580694"/>
              <a:gd name="connsiteY5" fmla="*/ 126014 h 506511"/>
              <a:gd name="connsiteX6" fmla="*/ 6177710 w 6580694"/>
              <a:gd name="connsiteY6" fmla="*/ 126014 h 506511"/>
              <a:gd name="connsiteX7" fmla="*/ 6176400 w 6580694"/>
              <a:gd name="connsiteY7" fmla="*/ 451742 h 506511"/>
              <a:gd name="connsiteX8" fmla="*/ 6107344 w 6580694"/>
              <a:gd name="connsiteY8" fmla="*/ 506511 h 506511"/>
              <a:gd name="connsiteX9" fmla="*/ 0 w 6580694"/>
              <a:gd name="connsiteY9" fmla="*/ 504056 h 506511"/>
              <a:gd name="connsiteX10" fmla="*/ 0 w 6580694"/>
              <a:gd name="connsiteY10" fmla="*/ 252028 h 506511"/>
              <a:gd name="connsiteX0" fmla="*/ 0 w 6581256"/>
              <a:gd name="connsiteY0" fmla="*/ 252028 h 506511"/>
              <a:gd name="connsiteX1" fmla="*/ 5925682 w 6581256"/>
              <a:gd name="connsiteY1" fmla="*/ 252028 h 506511"/>
              <a:gd name="connsiteX2" fmla="*/ 5925682 w 6581256"/>
              <a:gd name="connsiteY2" fmla="*/ 126014 h 506511"/>
              <a:gd name="connsiteX3" fmla="*/ 5911392 w 6581256"/>
              <a:gd name="connsiteY3" fmla="*/ 126014 h 506511"/>
              <a:gd name="connsiteX4" fmla="*/ 6051696 w 6581256"/>
              <a:gd name="connsiteY4" fmla="*/ 0 h 506511"/>
              <a:gd name="connsiteX5" fmla="*/ 6192000 w 6581256"/>
              <a:gd name="connsiteY5" fmla="*/ 126014 h 506511"/>
              <a:gd name="connsiteX6" fmla="*/ 6177710 w 6581256"/>
              <a:gd name="connsiteY6" fmla="*/ 126014 h 506511"/>
              <a:gd name="connsiteX7" fmla="*/ 6176400 w 6581256"/>
              <a:gd name="connsiteY7" fmla="*/ 451742 h 506511"/>
              <a:gd name="connsiteX8" fmla="*/ 6107344 w 6581256"/>
              <a:gd name="connsiteY8" fmla="*/ 506511 h 506511"/>
              <a:gd name="connsiteX9" fmla="*/ 0 w 6581256"/>
              <a:gd name="connsiteY9" fmla="*/ 504056 h 506511"/>
              <a:gd name="connsiteX10" fmla="*/ 0 w 6581256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  <a:gd name="connsiteX0" fmla="*/ 0 w 6192000"/>
              <a:gd name="connsiteY0" fmla="*/ 252028 h 506511"/>
              <a:gd name="connsiteX1" fmla="*/ 5925682 w 6192000"/>
              <a:gd name="connsiteY1" fmla="*/ 252028 h 506511"/>
              <a:gd name="connsiteX2" fmla="*/ 5925682 w 6192000"/>
              <a:gd name="connsiteY2" fmla="*/ 126014 h 506511"/>
              <a:gd name="connsiteX3" fmla="*/ 5911392 w 6192000"/>
              <a:gd name="connsiteY3" fmla="*/ 126014 h 506511"/>
              <a:gd name="connsiteX4" fmla="*/ 6051696 w 6192000"/>
              <a:gd name="connsiteY4" fmla="*/ 0 h 506511"/>
              <a:gd name="connsiteX5" fmla="*/ 6192000 w 6192000"/>
              <a:gd name="connsiteY5" fmla="*/ 126014 h 506511"/>
              <a:gd name="connsiteX6" fmla="*/ 6177710 w 6192000"/>
              <a:gd name="connsiteY6" fmla="*/ 126014 h 506511"/>
              <a:gd name="connsiteX7" fmla="*/ 6176400 w 6192000"/>
              <a:gd name="connsiteY7" fmla="*/ 451742 h 506511"/>
              <a:gd name="connsiteX8" fmla="*/ 6107344 w 6192000"/>
              <a:gd name="connsiteY8" fmla="*/ 506511 h 506511"/>
              <a:gd name="connsiteX9" fmla="*/ 0 w 6192000"/>
              <a:gd name="connsiteY9" fmla="*/ 504056 h 506511"/>
              <a:gd name="connsiteX10" fmla="*/ 0 w 6192000"/>
              <a:gd name="connsiteY10" fmla="*/ 252028 h 50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2000" h="506511">
                <a:moveTo>
                  <a:pt x="0" y="252028"/>
                </a:moveTo>
                <a:lnTo>
                  <a:pt x="5925682" y="252028"/>
                </a:lnTo>
                <a:lnTo>
                  <a:pt x="5925682" y="126014"/>
                </a:lnTo>
                <a:lnTo>
                  <a:pt x="5911392" y="126014"/>
                </a:lnTo>
                <a:lnTo>
                  <a:pt x="6051696" y="0"/>
                </a:lnTo>
                <a:lnTo>
                  <a:pt x="6192000" y="126014"/>
                </a:lnTo>
                <a:lnTo>
                  <a:pt x="6177710" y="126014"/>
                </a:lnTo>
                <a:cubicBezTo>
                  <a:pt x="6177273" y="234590"/>
                  <a:pt x="6176837" y="343166"/>
                  <a:pt x="6176400" y="451742"/>
                </a:cubicBezTo>
                <a:cubicBezTo>
                  <a:pt x="6171817" y="484202"/>
                  <a:pt x="6179482" y="504937"/>
                  <a:pt x="6107344" y="506511"/>
                </a:cubicBezTo>
                <a:lnTo>
                  <a:pt x="0" y="504056"/>
                </a:lnTo>
                <a:lnTo>
                  <a:pt x="0" y="252028"/>
                </a:lnTo>
                <a:close/>
              </a:path>
            </a:pathLst>
          </a:custGeom>
          <a:solidFill>
            <a:srgbClr val="CC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1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4638" y="4657725"/>
            <a:ext cx="695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00188" y="5237163"/>
            <a:ext cx="682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54350" y="5162550"/>
            <a:ext cx="4381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3413" y="5237163"/>
            <a:ext cx="628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21363" y="4730750"/>
            <a:ext cx="482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>
            <a:stCxn id="40" idx="3"/>
            <a:endCxn id="43" idx="1"/>
          </p:cNvCxnSpPr>
          <p:nvPr/>
        </p:nvCxnSpPr>
        <p:spPr>
          <a:xfrm>
            <a:off x="3492500" y="6156325"/>
            <a:ext cx="1223963" cy="0"/>
          </a:xfrm>
          <a:prstGeom prst="line">
            <a:avLst/>
          </a:prstGeom>
          <a:ln w="76200">
            <a:solidFill>
              <a:srgbClr val="99FF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7" name="Picture 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57600" y="5810250"/>
            <a:ext cx="536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трелка вправо 34"/>
          <p:cNvSpPr/>
          <p:nvPr/>
        </p:nvSpPr>
        <p:spPr>
          <a:xfrm>
            <a:off x="3276600" y="4356100"/>
            <a:ext cx="1835150" cy="431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углом вверх 36"/>
          <p:cNvSpPr/>
          <p:nvPr/>
        </p:nvSpPr>
        <p:spPr>
          <a:xfrm flipV="1">
            <a:off x="5715000" y="4437063"/>
            <a:ext cx="1182688" cy="376237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777715 w 1980000"/>
              <a:gd name="connsiteY3" fmla="*/ 0 h 576000"/>
              <a:gd name="connsiteX4" fmla="*/ 1980000 w 1980000"/>
              <a:gd name="connsiteY4" fmla="*/ 249903 h 576000"/>
              <a:gd name="connsiteX5" fmla="*/ 1893142 w 1980000"/>
              <a:gd name="connsiteY5" fmla="*/ 249903 h 576000"/>
              <a:gd name="connsiteX6" fmla="*/ 1893142 w 1980000"/>
              <a:gd name="connsiteY6" fmla="*/ 576000 h 576000"/>
              <a:gd name="connsiteX7" fmla="*/ 1686322 w 1980000"/>
              <a:gd name="connsiteY7" fmla="*/ 573825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893142"/>
              <a:gd name="connsiteY0" fmla="*/ 345145 h 576000"/>
              <a:gd name="connsiteX1" fmla="*/ 1662287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95242 h 326097"/>
              <a:gd name="connsiteX1" fmla="*/ 1662287 w 1893142"/>
              <a:gd name="connsiteY1" fmla="*/ 95242 h 326097"/>
              <a:gd name="connsiteX2" fmla="*/ 1662287 w 1893142"/>
              <a:gd name="connsiteY2" fmla="*/ 0 h 326097"/>
              <a:gd name="connsiteX3" fmla="*/ 1893142 w 1893142"/>
              <a:gd name="connsiteY3" fmla="*/ 0 h 326097"/>
              <a:gd name="connsiteX4" fmla="*/ 1893142 w 1893142"/>
              <a:gd name="connsiteY4" fmla="*/ 326097 h 326097"/>
              <a:gd name="connsiteX5" fmla="*/ 1686322 w 1893142"/>
              <a:gd name="connsiteY5" fmla="*/ 323922 h 326097"/>
              <a:gd name="connsiteX6" fmla="*/ 0 w 1893142"/>
              <a:gd name="connsiteY6" fmla="*/ 326097 h 326097"/>
              <a:gd name="connsiteX7" fmla="*/ 0 w 1893142"/>
              <a:gd name="connsiteY7" fmla="*/ 95242 h 326097"/>
              <a:gd name="connsiteX0" fmla="*/ 0 w 1893142"/>
              <a:gd name="connsiteY0" fmla="*/ 119055 h 349910"/>
              <a:gd name="connsiteX1" fmla="*/ 1662287 w 1893142"/>
              <a:gd name="connsiteY1" fmla="*/ 119055 h 349910"/>
              <a:gd name="connsiteX2" fmla="*/ 1662287 w 1893142"/>
              <a:gd name="connsiteY2" fmla="*/ 23813 h 349910"/>
              <a:gd name="connsiteX3" fmla="*/ 1893142 w 1893142"/>
              <a:gd name="connsiteY3" fmla="*/ 0 h 349910"/>
              <a:gd name="connsiteX4" fmla="*/ 1893142 w 1893142"/>
              <a:gd name="connsiteY4" fmla="*/ 349910 h 349910"/>
              <a:gd name="connsiteX5" fmla="*/ 1686322 w 1893142"/>
              <a:gd name="connsiteY5" fmla="*/ 347735 h 349910"/>
              <a:gd name="connsiteX6" fmla="*/ 0 w 1893142"/>
              <a:gd name="connsiteY6" fmla="*/ 349910 h 349910"/>
              <a:gd name="connsiteX7" fmla="*/ 0 w 1893142"/>
              <a:gd name="connsiteY7" fmla="*/ 119055 h 349910"/>
              <a:gd name="connsiteX0" fmla="*/ 0 w 1893142"/>
              <a:gd name="connsiteY0" fmla="*/ 145248 h 376103"/>
              <a:gd name="connsiteX1" fmla="*/ 1662287 w 1893142"/>
              <a:gd name="connsiteY1" fmla="*/ 145248 h 376103"/>
              <a:gd name="connsiteX2" fmla="*/ 1662287 w 1893142"/>
              <a:gd name="connsiteY2" fmla="*/ 0 h 376103"/>
              <a:gd name="connsiteX3" fmla="*/ 1893142 w 1893142"/>
              <a:gd name="connsiteY3" fmla="*/ 26193 h 376103"/>
              <a:gd name="connsiteX4" fmla="*/ 1893142 w 1893142"/>
              <a:gd name="connsiteY4" fmla="*/ 376103 h 376103"/>
              <a:gd name="connsiteX5" fmla="*/ 1686322 w 1893142"/>
              <a:gd name="connsiteY5" fmla="*/ 373928 h 376103"/>
              <a:gd name="connsiteX6" fmla="*/ 0 w 1893142"/>
              <a:gd name="connsiteY6" fmla="*/ 376103 h 376103"/>
              <a:gd name="connsiteX7" fmla="*/ 0 w 1893142"/>
              <a:gd name="connsiteY7" fmla="*/ 145248 h 376103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3142 w 1893142"/>
              <a:gd name="connsiteY4" fmla="*/ 376103 h 377010"/>
              <a:gd name="connsiteX5" fmla="*/ 1830140 w 1893142"/>
              <a:gd name="connsiteY5" fmla="*/ 377010 h 377010"/>
              <a:gd name="connsiteX6" fmla="*/ 1686322 w 1893142"/>
              <a:gd name="connsiteY6" fmla="*/ 373928 h 377010"/>
              <a:gd name="connsiteX7" fmla="*/ 0 w 1893142"/>
              <a:gd name="connsiteY7" fmla="*/ 376103 h 377010"/>
              <a:gd name="connsiteX8" fmla="*/ 0 w 1893142"/>
              <a:gd name="connsiteY8" fmla="*/ 145248 h 377010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93142 w 1893142"/>
              <a:gd name="connsiteY5" fmla="*/ 376103 h 377010"/>
              <a:gd name="connsiteX6" fmla="*/ 1830140 w 1893142"/>
              <a:gd name="connsiteY6" fmla="*/ 377010 h 377010"/>
              <a:gd name="connsiteX7" fmla="*/ 1686322 w 1893142"/>
              <a:gd name="connsiteY7" fmla="*/ 373928 h 377010"/>
              <a:gd name="connsiteX8" fmla="*/ 0 w 1893142"/>
              <a:gd name="connsiteY8" fmla="*/ 376103 h 377010"/>
              <a:gd name="connsiteX9" fmla="*/ 0 w 1893142"/>
              <a:gd name="connsiteY9" fmla="*/ 145248 h 377010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30140 w 1893142"/>
              <a:gd name="connsiteY5" fmla="*/ 377010 h 377010"/>
              <a:gd name="connsiteX6" fmla="*/ 1686322 w 1893142"/>
              <a:gd name="connsiteY6" fmla="*/ 373928 h 377010"/>
              <a:gd name="connsiteX7" fmla="*/ 0 w 1893142"/>
              <a:gd name="connsiteY7" fmla="*/ 376103 h 377010"/>
              <a:gd name="connsiteX8" fmla="*/ 0 w 1893142"/>
              <a:gd name="connsiteY8" fmla="*/ 145248 h 377010"/>
              <a:gd name="connsiteX0" fmla="*/ 0 w 1893142"/>
              <a:gd name="connsiteY0" fmla="*/ 145248 h 376103"/>
              <a:gd name="connsiteX1" fmla="*/ 1662287 w 1893142"/>
              <a:gd name="connsiteY1" fmla="*/ 145248 h 376103"/>
              <a:gd name="connsiteX2" fmla="*/ 1662287 w 1893142"/>
              <a:gd name="connsiteY2" fmla="*/ 0 h 376103"/>
              <a:gd name="connsiteX3" fmla="*/ 1893142 w 1893142"/>
              <a:gd name="connsiteY3" fmla="*/ 26193 h 376103"/>
              <a:gd name="connsiteX4" fmla="*/ 1892052 w 1893142"/>
              <a:gd name="connsiteY4" fmla="*/ 319860 h 376103"/>
              <a:gd name="connsiteX5" fmla="*/ 1830140 w 1893142"/>
              <a:gd name="connsiteY5" fmla="*/ 372248 h 376103"/>
              <a:gd name="connsiteX6" fmla="*/ 1686322 w 1893142"/>
              <a:gd name="connsiteY6" fmla="*/ 373928 h 376103"/>
              <a:gd name="connsiteX7" fmla="*/ 0 w 1893142"/>
              <a:gd name="connsiteY7" fmla="*/ 376103 h 376103"/>
              <a:gd name="connsiteX8" fmla="*/ 0 w 1893142"/>
              <a:gd name="connsiteY8" fmla="*/ 145248 h 376103"/>
              <a:gd name="connsiteX0" fmla="*/ 0 w 1893142"/>
              <a:gd name="connsiteY0" fmla="*/ 145248 h 377010"/>
              <a:gd name="connsiteX1" fmla="*/ 1662287 w 1893142"/>
              <a:gd name="connsiteY1" fmla="*/ 145248 h 377010"/>
              <a:gd name="connsiteX2" fmla="*/ 1662287 w 1893142"/>
              <a:gd name="connsiteY2" fmla="*/ 0 h 377010"/>
              <a:gd name="connsiteX3" fmla="*/ 1893142 w 1893142"/>
              <a:gd name="connsiteY3" fmla="*/ 26193 h 377010"/>
              <a:gd name="connsiteX4" fmla="*/ 1892052 w 1893142"/>
              <a:gd name="connsiteY4" fmla="*/ 319860 h 377010"/>
              <a:gd name="connsiteX5" fmla="*/ 1830140 w 1893142"/>
              <a:gd name="connsiteY5" fmla="*/ 372248 h 377010"/>
              <a:gd name="connsiteX6" fmla="*/ 1686322 w 1893142"/>
              <a:gd name="connsiteY6" fmla="*/ 373928 h 377010"/>
              <a:gd name="connsiteX7" fmla="*/ 713333 w 1893142"/>
              <a:gd name="connsiteY7" fmla="*/ 377010 h 377010"/>
              <a:gd name="connsiteX8" fmla="*/ 0 w 1893142"/>
              <a:gd name="connsiteY8" fmla="*/ 376103 h 377010"/>
              <a:gd name="connsiteX9" fmla="*/ 0 w 1893142"/>
              <a:gd name="connsiteY9" fmla="*/ 145248 h 377010"/>
              <a:gd name="connsiteX0" fmla="*/ 0 w 1893142"/>
              <a:gd name="connsiteY0" fmla="*/ 145248 h 377010"/>
              <a:gd name="connsiteX1" fmla="*/ 710952 w 1893142"/>
              <a:gd name="connsiteY1" fmla="*/ 146029 h 377010"/>
              <a:gd name="connsiteX2" fmla="*/ 1662287 w 1893142"/>
              <a:gd name="connsiteY2" fmla="*/ 145248 h 377010"/>
              <a:gd name="connsiteX3" fmla="*/ 1662287 w 1893142"/>
              <a:gd name="connsiteY3" fmla="*/ 0 h 377010"/>
              <a:gd name="connsiteX4" fmla="*/ 1893142 w 1893142"/>
              <a:gd name="connsiteY4" fmla="*/ 26193 h 377010"/>
              <a:gd name="connsiteX5" fmla="*/ 1892052 w 1893142"/>
              <a:gd name="connsiteY5" fmla="*/ 319860 h 377010"/>
              <a:gd name="connsiteX6" fmla="*/ 1830140 w 1893142"/>
              <a:gd name="connsiteY6" fmla="*/ 372248 h 377010"/>
              <a:gd name="connsiteX7" fmla="*/ 1686322 w 1893142"/>
              <a:gd name="connsiteY7" fmla="*/ 373928 h 377010"/>
              <a:gd name="connsiteX8" fmla="*/ 713333 w 1893142"/>
              <a:gd name="connsiteY8" fmla="*/ 377010 h 377010"/>
              <a:gd name="connsiteX9" fmla="*/ 0 w 1893142"/>
              <a:gd name="connsiteY9" fmla="*/ 376103 h 377010"/>
              <a:gd name="connsiteX10" fmla="*/ 0 w 1893142"/>
              <a:gd name="connsiteY10" fmla="*/ 145248 h 377010"/>
              <a:gd name="connsiteX0" fmla="*/ 0 w 1893142"/>
              <a:gd name="connsiteY0" fmla="*/ 145248 h 377010"/>
              <a:gd name="connsiteX1" fmla="*/ 710952 w 1893142"/>
              <a:gd name="connsiteY1" fmla="*/ 146029 h 377010"/>
              <a:gd name="connsiteX2" fmla="*/ 1662287 w 1893142"/>
              <a:gd name="connsiteY2" fmla="*/ 145248 h 377010"/>
              <a:gd name="connsiteX3" fmla="*/ 1662287 w 1893142"/>
              <a:gd name="connsiteY3" fmla="*/ 0 h 377010"/>
              <a:gd name="connsiteX4" fmla="*/ 1893142 w 1893142"/>
              <a:gd name="connsiteY4" fmla="*/ 26193 h 377010"/>
              <a:gd name="connsiteX5" fmla="*/ 1892052 w 1893142"/>
              <a:gd name="connsiteY5" fmla="*/ 319860 h 377010"/>
              <a:gd name="connsiteX6" fmla="*/ 1830140 w 1893142"/>
              <a:gd name="connsiteY6" fmla="*/ 372248 h 377010"/>
              <a:gd name="connsiteX7" fmla="*/ 1686322 w 1893142"/>
              <a:gd name="connsiteY7" fmla="*/ 373928 h 377010"/>
              <a:gd name="connsiteX8" fmla="*/ 713333 w 1893142"/>
              <a:gd name="connsiteY8" fmla="*/ 377010 h 377010"/>
              <a:gd name="connsiteX9" fmla="*/ 0 w 1893142"/>
              <a:gd name="connsiteY9" fmla="*/ 145248 h 377010"/>
              <a:gd name="connsiteX0" fmla="*/ 2381 w 1182190"/>
              <a:gd name="connsiteY0" fmla="*/ 377010 h 377010"/>
              <a:gd name="connsiteX1" fmla="*/ 0 w 1182190"/>
              <a:gd name="connsiteY1" fmla="*/ 146029 h 377010"/>
              <a:gd name="connsiteX2" fmla="*/ 951335 w 1182190"/>
              <a:gd name="connsiteY2" fmla="*/ 145248 h 377010"/>
              <a:gd name="connsiteX3" fmla="*/ 951335 w 1182190"/>
              <a:gd name="connsiteY3" fmla="*/ 0 h 377010"/>
              <a:gd name="connsiteX4" fmla="*/ 1182190 w 1182190"/>
              <a:gd name="connsiteY4" fmla="*/ 26193 h 377010"/>
              <a:gd name="connsiteX5" fmla="*/ 1181100 w 1182190"/>
              <a:gd name="connsiteY5" fmla="*/ 319860 h 377010"/>
              <a:gd name="connsiteX6" fmla="*/ 1119188 w 1182190"/>
              <a:gd name="connsiteY6" fmla="*/ 372248 h 377010"/>
              <a:gd name="connsiteX7" fmla="*/ 975370 w 1182190"/>
              <a:gd name="connsiteY7" fmla="*/ 373928 h 377010"/>
              <a:gd name="connsiteX8" fmla="*/ 2381 w 1182190"/>
              <a:gd name="connsiteY8" fmla="*/ 377010 h 37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190" h="377010">
                <a:moveTo>
                  <a:pt x="2381" y="377010"/>
                </a:moveTo>
                <a:cubicBezTo>
                  <a:pt x="1587" y="300016"/>
                  <a:pt x="794" y="223023"/>
                  <a:pt x="0" y="146029"/>
                </a:cubicBezTo>
                <a:lnTo>
                  <a:pt x="951335" y="145248"/>
                </a:lnTo>
                <a:lnTo>
                  <a:pt x="951335" y="0"/>
                </a:lnTo>
                <a:lnTo>
                  <a:pt x="1182190" y="26193"/>
                </a:lnTo>
                <a:cubicBezTo>
                  <a:pt x="1181827" y="124082"/>
                  <a:pt x="1181463" y="221971"/>
                  <a:pt x="1181100" y="319860"/>
                </a:cubicBezTo>
                <a:cubicBezTo>
                  <a:pt x="1170600" y="378329"/>
                  <a:pt x="1153476" y="363237"/>
                  <a:pt x="1119188" y="372248"/>
                </a:cubicBezTo>
                <a:lnTo>
                  <a:pt x="975370" y="373928"/>
                </a:lnTo>
                <a:lnTo>
                  <a:pt x="2381" y="3770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35" idx="3"/>
          </p:cNvCxnSpPr>
          <p:nvPr/>
        </p:nvCxnSpPr>
        <p:spPr>
          <a:xfrm>
            <a:off x="5111750" y="4572000"/>
            <a:ext cx="612775" cy="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углом вверх 36"/>
          <p:cNvSpPr/>
          <p:nvPr/>
        </p:nvSpPr>
        <p:spPr>
          <a:xfrm>
            <a:off x="6248400" y="4906963"/>
            <a:ext cx="650875" cy="463550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1244352 w 1980000"/>
              <a:gd name="connsiteY9" fmla="*/ 570186 h 576000"/>
              <a:gd name="connsiteX10" fmla="*/ 0 w 1980000"/>
              <a:gd name="connsiteY10" fmla="*/ 576000 h 576000"/>
              <a:gd name="connsiteX11" fmla="*/ 0 w 1980000"/>
              <a:gd name="connsiteY11" fmla="*/ 345145 h 576000"/>
              <a:gd name="connsiteX0" fmla="*/ 0 w 1980000"/>
              <a:gd name="connsiteY0" fmla="*/ 345145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11" fmla="*/ 0 w 1980000"/>
              <a:gd name="connsiteY11" fmla="*/ 345145 h 591354"/>
              <a:gd name="connsiteX0" fmla="*/ 0 w 1980000"/>
              <a:gd name="connsiteY0" fmla="*/ 345145 h 591354"/>
              <a:gd name="connsiteX1" fmla="*/ 1239590 w 1980000"/>
              <a:gd name="connsiteY1" fmla="*/ 346348 h 591354"/>
              <a:gd name="connsiteX2" fmla="*/ 1662287 w 1980000"/>
              <a:gd name="connsiteY2" fmla="*/ 345145 h 591354"/>
              <a:gd name="connsiteX3" fmla="*/ 1662287 w 1980000"/>
              <a:gd name="connsiteY3" fmla="*/ 249903 h 591354"/>
              <a:gd name="connsiteX4" fmla="*/ 1575429 w 1980000"/>
              <a:gd name="connsiteY4" fmla="*/ 249903 h 591354"/>
              <a:gd name="connsiteX5" fmla="*/ 1777715 w 1980000"/>
              <a:gd name="connsiteY5" fmla="*/ 0 h 591354"/>
              <a:gd name="connsiteX6" fmla="*/ 1980000 w 1980000"/>
              <a:gd name="connsiteY6" fmla="*/ 249903 h 591354"/>
              <a:gd name="connsiteX7" fmla="*/ 1893142 w 1980000"/>
              <a:gd name="connsiteY7" fmla="*/ 249903 h 591354"/>
              <a:gd name="connsiteX8" fmla="*/ 1893142 w 1980000"/>
              <a:gd name="connsiteY8" fmla="*/ 576000 h 591354"/>
              <a:gd name="connsiteX9" fmla="*/ 1686322 w 1980000"/>
              <a:gd name="connsiteY9" fmla="*/ 573825 h 591354"/>
              <a:gd name="connsiteX10" fmla="*/ 1244352 w 1980000"/>
              <a:gd name="connsiteY10" fmla="*/ 570186 h 591354"/>
              <a:gd name="connsiteX11" fmla="*/ 0 w 1980000"/>
              <a:gd name="connsiteY11" fmla="*/ 576000 h 591354"/>
              <a:gd name="connsiteX12" fmla="*/ 0 w 1980000"/>
              <a:gd name="connsiteY12" fmla="*/ 345145 h 591354"/>
              <a:gd name="connsiteX0" fmla="*/ 1239590 w 1980000"/>
              <a:gd name="connsiteY0" fmla="*/ 346348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11" fmla="*/ 91440 w 1980000"/>
              <a:gd name="connsiteY11" fmla="*/ 436585 h 591354"/>
              <a:gd name="connsiteX0" fmla="*/ 1239590 w 1980000"/>
              <a:gd name="connsiteY0" fmla="*/ 346348 h 591354"/>
              <a:gd name="connsiteX1" fmla="*/ 1662287 w 1980000"/>
              <a:gd name="connsiteY1" fmla="*/ 345145 h 591354"/>
              <a:gd name="connsiteX2" fmla="*/ 1662287 w 1980000"/>
              <a:gd name="connsiteY2" fmla="*/ 249903 h 591354"/>
              <a:gd name="connsiteX3" fmla="*/ 1575429 w 1980000"/>
              <a:gd name="connsiteY3" fmla="*/ 249903 h 591354"/>
              <a:gd name="connsiteX4" fmla="*/ 1777715 w 1980000"/>
              <a:gd name="connsiteY4" fmla="*/ 0 h 591354"/>
              <a:gd name="connsiteX5" fmla="*/ 1980000 w 1980000"/>
              <a:gd name="connsiteY5" fmla="*/ 249903 h 591354"/>
              <a:gd name="connsiteX6" fmla="*/ 1893142 w 1980000"/>
              <a:gd name="connsiteY6" fmla="*/ 249903 h 591354"/>
              <a:gd name="connsiteX7" fmla="*/ 1893142 w 1980000"/>
              <a:gd name="connsiteY7" fmla="*/ 576000 h 591354"/>
              <a:gd name="connsiteX8" fmla="*/ 1686322 w 1980000"/>
              <a:gd name="connsiteY8" fmla="*/ 573825 h 591354"/>
              <a:gd name="connsiteX9" fmla="*/ 1244352 w 1980000"/>
              <a:gd name="connsiteY9" fmla="*/ 570186 h 591354"/>
              <a:gd name="connsiteX10" fmla="*/ 0 w 1980000"/>
              <a:gd name="connsiteY10" fmla="*/ 576000 h 591354"/>
              <a:gd name="connsiteX0" fmla="*/ 0 w 740410"/>
              <a:gd name="connsiteY0" fmla="*/ 346348 h 576000"/>
              <a:gd name="connsiteX1" fmla="*/ 422697 w 740410"/>
              <a:gd name="connsiteY1" fmla="*/ 345145 h 576000"/>
              <a:gd name="connsiteX2" fmla="*/ 422697 w 740410"/>
              <a:gd name="connsiteY2" fmla="*/ 249903 h 576000"/>
              <a:gd name="connsiteX3" fmla="*/ 335839 w 740410"/>
              <a:gd name="connsiteY3" fmla="*/ 249903 h 576000"/>
              <a:gd name="connsiteX4" fmla="*/ 538125 w 740410"/>
              <a:gd name="connsiteY4" fmla="*/ 0 h 576000"/>
              <a:gd name="connsiteX5" fmla="*/ 740410 w 740410"/>
              <a:gd name="connsiteY5" fmla="*/ 249903 h 576000"/>
              <a:gd name="connsiteX6" fmla="*/ 653552 w 740410"/>
              <a:gd name="connsiteY6" fmla="*/ 249903 h 576000"/>
              <a:gd name="connsiteX7" fmla="*/ 653552 w 740410"/>
              <a:gd name="connsiteY7" fmla="*/ 576000 h 576000"/>
              <a:gd name="connsiteX8" fmla="*/ 446732 w 740410"/>
              <a:gd name="connsiteY8" fmla="*/ 573825 h 576000"/>
              <a:gd name="connsiteX9" fmla="*/ 4762 w 740410"/>
              <a:gd name="connsiteY9" fmla="*/ 570186 h 576000"/>
              <a:gd name="connsiteX0" fmla="*/ 9526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8790 w 735648"/>
              <a:gd name="connsiteY7" fmla="*/ 576000 h 576000"/>
              <a:gd name="connsiteX8" fmla="*/ 441970 w 735648"/>
              <a:gd name="connsiteY8" fmla="*/ 573825 h 576000"/>
              <a:gd name="connsiteX9" fmla="*/ 0 w 735648"/>
              <a:gd name="connsiteY9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8790 w 735648"/>
              <a:gd name="connsiteY7" fmla="*/ 576000 h 576000"/>
              <a:gd name="connsiteX8" fmla="*/ 441970 w 735648"/>
              <a:gd name="connsiteY8" fmla="*/ 573825 h 576000"/>
              <a:gd name="connsiteX9" fmla="*/ 0 w 735648"/>
              <a:gd name="connsiteY9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7700 w 735648"/>
              <a:gd name="connsiteY7" fmla="*/ 508273 h 576000"/>
              <a:gd name="connsiteX8" fmla="*/ 648790 w 735648"/>
              <a:gd name="connsiteY8" fmla="*/ 576000 h 576000"/>
              <a:gd name="connsiteX9" fmla="*/ 441970 w 735648"/>
              <a:gd name="connsiteY9" fmla="*/ 573825 h 576000"/>
              <a:gd name="connsiteX10" fmla="*/ 0 w 735648"/>
              <a:gd name="connsiteY10" fmla="*/ 570186 h 576000"/>
              <a:gd name="connsiteX0" fmla="*/ 1 w 735648"/>
              <a:gd name="connsiteY0" fmla="*/ 346348 h 576000"/>
              <a:gd name="connsiteX1" fmla="*/ 417935 w 735648"/>
              <a:gd name="connsiteY1" fmla="*/ 345145 h 576000"/>
              <a:gd name="connsiteX2" fmla="*/ 417935 w 735648"/>
              <a:gd name="connsiteY2" fmla="*/ 249903 h 576000"/>
              <a:gd name="connsiteX3" fmla="*/ 331077 w 735648"/>
              <a:gd name="connsiteY3" fmla="*/ 249903 h 576000"/>
              <a:gd name="connsiteX4" fmla="*/ 533363 w 735648"/>
              <a:gd name="connsiteY4" fmla="*/ 0 h 576000"/>
              <a:gd name="connsiteX5" fmla="*/ 735648 w 735648"/>
              <a:gd name="connsiteY5" fmla="*/ 249903 h 576000"/>
              <a:gd name="connsiteX6" fmla="*/ 648790 w 735648"/>
              <a:gd name="connsiteY6" fmla="*/ 249903 h 576000"/>
              <a:gd name="connsiteX7" fmla="*/ 647700 w 735648"/>
              <a:gd name="connsiteY7" fmla="*/ 508273 h 576000"/>
              <a:gd name="connsiteX8" fmla="*/ 648790 w 735648"/>
              <a:gd name="connsiteY8" fmla="*/ 576000 h 576000"/>
              <a:gd name="connsiteX9" fmla="*/ 588169 w 735648"/>
              <a:gd name="connsiteY9" fmla="*/ 572567 h 576000"/>
              <a:gd name="connsiteX10" fmla="*/ 441970 w 735648"/>
              <a:gd name="connsiteY10" fmla="*/ 573825 h 576000"/>
              <a:gd name="connsiteX11" fmla="*/ 0 w 735648"/>
              <a:gd name="connsiteY11" fmla="*/ 570186 h 576000"/>
              <a:gd name="connsiteX0" fmla="*/ 1 w 735648"/>
              <a:gd name="connsiteY0" fmla="*/ 346348 h 573825"/>
              <a:gd name="connsiteX1" fmla="*/ 417935 w 735648"/>
              <a:gd name="connsiteY1" fmla="*/ 345145 h 573825"/>
              <a:gd name="connsiteX2" fmla="*/ 417935 w 735648"/>
              <a:gd name="connsiteY2" fmla="*/ 249903 h 573825"/>
              <a:gd name="connsiteX3" fmla="*/ 331077 w 735648"/>
              <a:gd name="connsiteY3" fmla="*/ 249903 h 573825"/>
              <a:gd name="connsiteX4" fmla="*/ 533363 w 735648"/>
              <a:gd name="connsiteY4" fmla="*/ 0 h 573825"/>
              <a:gd name="connsiteX5" fmla="*/ 735648 w 735648"/>
              <a:gd name="connsiteY5" fmla="*/ 249903 h 573825"/>
              <a:gd name="connsiteX6" fmla="*/ 648790 w 735648"/>
              <a:gd name="connsiteY6" fmla="*/ 249903 h 573825"/>
              <a:gd name="connsiteX7" fmla="*/ 647700 w 735648"/>
              <a:gd name="connsiteY7" fmla="*/ 508273 h 573825"/>
              <a:gd name="connsiteX8" fmla="*/ 588169 w 735648"/>
              <a:gd name="connsiteY8" fmla="*/ 572567 h 573825"/>
              <a:gd name="connsiteX9" fmla="*/ 441970 w 735648"/>
              <a:gd name="connsiteY9" fmla="*/ 573825 h 573825"/>
              <a:gd name="connsiteX10" fmla="*/ 0 w 735648"/>
              <a:gd name="connsiteY10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331077 w 648790"/>
              <a:gd name="connsiteY3" fmla="*/ 249903 h 573825"/>
              <a:gd name="connsiteX4" fmla="*/ 533363 w 648790"/>
              <a:gd name="connsiteY4" fmla="*/ 0 h 573825"/>
              <a:gd name="connsiteX5" fmla="*/ 648790 w 648790"/>
              <a:gd name="connsiteY5" fmla="*/ 249903 h 573825"/>
              <a:gd name="connsiteX6" fmla="*/ 647700 w 648790"/>
              <a:gd name="connsiteY6" fmla="*/ 508273 h 573825"/>
              <a:gd name="connsiteX7" fmla="*/ 588169 w 648790"/>
              <a:gd name="connsiteY7" fmla="*/ 572567 h 573825"/>
              <a:gd name="connsiteX8" fmla="*/ 441970 w 648790"/>
              <a:gd name="connsiteY8" fmla="*/ 573825 h 573825"/>
              <a:gd name="connsiteX9" fmla="*/ 0 w 648790"/>
              <a:gd name="connsiteY9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331077 w 648790"/>
              <a:gd name="connsiteY3" fmla="*/ 249903 h 573825"/>
              <a:gd name="connsiteX4" fmla="*/ 533363 w 648790"/>
              <a:gd name="connsiteY4" fmla="*/ 0 h 573825"/>
              <a:gd name="connsiteX5" fmla="*/ 648790 w 648790"/>
              <a:gd name="connsiteY5" fmla="*/ 190372 h 573825"/>
              <a:gd name="connsiteX6" fmla="*/ 647700 w 648790"/>
              <a:gd name="connsiteY6" fmla="*/ 508273 h 573825"/>
              <a:gd name="connsiteX7" fmla="*/ 588169 w 648790"/>
              <a:gd name="connsiteY7" fmla="*/ 572567 h 573825"/>
              <a:gd name="connsiteX8" fmla="*/ 441970 w 648790"/>
              <a:gd name="connsiteY8" fmla="*/ 573825 h 573825"/>
              <a:gd name="connsiteX9" fmla="*/ 0 w 648790"/>
              <a:gd name="connsiteY9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249903 h 573825"/>
              <a:gd name="connsiteX3" fmla="*/ 533363 w 648790"/>
              <a:gd name="connsiteY3" fmla="*/ 0 h 573825"/>
              <a:gd name="connsiteX4" fmla="*/ 648790 w 648790"/>
              <a:gd name="connsiteY4" fmla="*/ 190372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111791 h 573825"/>
              <a:gd name="connsiteX3" fmla="*/ 533363 w 648790"/>
              <a:gd name="connsiteY3" fmla="*/ 0 h 573825"/>
              <a:gd name="connsiteX4" fmla="*/ 648790 w 648790"/>
              <a:gd name="connsiteY4" fmla="*/ 190372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346348 h 573825"/>
              <a:gd name="connsiteX1" fmla="*/ 417935 w 648790"/>
              <a:gd name="connsiteY1" fmla="*/ 345145 h 573825"/>
              <a:gd name="connsiteX2" fmla="*/ 417935 w 648790"/>
              <a:gd name="connsiteY2" fmla="*/ 111791 h 573825"/>
              <a:gd name="connsiteX3" fmla="*/ 533363 w 648790"/>
              <a:gd name="connsiteY3" fmla="*/ 0 h 573825"/>
              <a:gd name="connsiteX4" fmla="*/ 648790 w 648790"/>
              <a:gd name="connsiteY4" fmla="*/ 61784 h 573825"/>
              <a:gd name="connsiteX5" fmla="*/ 647700 w 648790"/>
              <a:gd name="connsiteY5" fmla="*/ 508273 h 573825"/>
              <a:gd name="connsiteX6" fmla="*/ 588169 w 648790"/>
              <a:gd name="connsiteY6" fmla="*/ 572567 h 573825"/>
              <a:gd name="connsiteX7" fmla="*/ 441970 w 648790"/>
              <a:gd name="connsiteY7" fmla="*/ 573825 h 573825"/>
              <a:gd name="connsiteX8" fmla="*/ 0 w 648790"/>
              <a:gd name="connsiteY8" fmla="*/ 570186 h 573825"/>
              <a:gd name="connsiteX0" fmla="*/ 1 w 648790"/>
              <a:gd name="connsiteY0" fmla="*/ 284564 h 512041"/>
              <a:gd name="connsiteX1" fmla="*/ 417935 w 648790"/>
              <a:gd name="connsiteY1" fmla="*/ 283361 h 512041"/>
              <a:gd name="connsiteX2" fmla="*/ 417935 w 648790"/>
              <a:gd name="connsiteY2" fmla="*/ 50007 h 512041"/>
              <a:gd name="connsiteX3" fmla="*/ 648790 w 648790"/>
              <a:gd name="connsiteY3" fmla="*/ 0 h 512041"/>
              <a:gd name="connsiteX4" fmla="*/ 647700 w 648790"/>
              <a:gd name="connsiteY4" fmla="*/ 446489 h 512041"/>
              <a:gd name="connsiteX5" fmla="*/ 588169 w 648790"/>
              <a:gd name="connsiteY5" fmla="*/ 510783 h 512041"/>
              <a:gd name="connsiteX6" fmla="*/ 441970 w 648790"/>
              <a:gd name="connsiteY6" fmla="*/ 512041 h 512041"/>
              <a:gd name="connsiteX7" fmla="*/ 0 w 648790"/>
              <a:gd name="connsiteY7" fmla="*/ 508402 h 512041"/>
              <a:gd name="connsiteX0" fmla="*/ 1 w 648790"/>
              <a:gd name="connsiteY0" fmla="*/ 311835 h 539312"/>
              <a:gd name="connsiteX1" fmla="*/ 417935 w 648790"/>
              <a:gd name="connsiteY1" fmla="*/ 310632 h 539312"/>
              <a:gd name="connsiteX2" fmla="*/ 417935 w 648790"/>
              <a:gd name="connsiteY2" fmla="*/ 77278 h 539312"/>
              <a:gd name="connsiteX3" fmla="*/ 648790 w 648790"/>
              <a:gd name="connsiteY3" fmla="*/ 27271 h 539312"/>
              <a:gd name="connsiteX4" fmla="*/ 647700 w 648790"/>
              <a:gd name="connsiteY4" fmla="*/ 473760 h 539312"/>
              <a:gd name="connsiteX5" fmla="*/ 588169 w 648790"/>
              <a:gd name="connsiteY5" fmla="*/ 538054 h 539312"/>
              <a:gd name="connsiteX6" fmla="*/ 441970 w 648790"/>
              <a:gd name="connsiteY6" fmla="*/ 539312 h 539312"/>
              <a:gd name="connsiteX7" fmla="*/ 0 w 648790"/>
              <a:gd name="connsiteY7" fmla="*/ 535673 h 539312"/>
              <a:gd name="connsiteX0" fmla="*/ 1 w 653553"/>
              <a:gd name="connsiteY0" fmla="*/ 281502 h 508979"/>
              <a:gd name="connsiteX1" fmla="*/ 417935 w 653553"/>
              <a:gd name="connsiteY1" fmla="*/ 280299 h 508979"/>
              <a:gd name="connsiteX2" fmla="*/ 417935 w 653553"/>
              <a:gd name="connsiteY2" fmla="*/ 46945 h 508979"/>
              <a:gd name="connsiteX3" fmla="*/ 653553 w 653553"/>
              <a:gd name="connsiteY3" fmla="*/ 39801 h 508979"/>
              <a:gd name="connsiteX4" fmla="*/ 647700 w 653553"/>
              <a:gd name="connsiteY4" fmla="*/ 443427 h 508979"/>
              <a:gd name="connsiteX5" fmla="*/ 588169 w 653553"/>
              <a:gd name="connsiteY5" fmla="*/ 507721 h 508979"/>
              <a:gd name="connsiteX6" fmla="*/ 441970 w 653553"/>
              <a:gd name="connsiteY6" fmla="*/ 508979 h 508979"/>
              <a:gd name="connsiteX7" fmla="*/ 0 w 653553"/>
              <a:gd name="connsiteY7" fmla="*/ 505340 h 508979"/>
              <a:gd name="connsiteX0" fmla="*/ 1 w 653553"/>
              <a:gd name="connsiteY0" fmla="*/ 241701 h 469178"/>
              <a:gd name="connsiteX1" fmla="*/ 417935 w 653553"/>
              <a:gd name="connsiteY1" fmla="*/ 240498 h 469178"/>
              <a:gd name="connsiteX2" fmla="*/ 417935 w 653553"/>
              <a:gd name="connsiteY2" fmla="*/ 7144 h 469178"/>
              <a:gd name="connsiteX3" fmla="*/ 653553 w 653553"/>
              <a:gd name="connsiteY3" fmla="*/ 0 h 469178"/>
              <a:gd name="connsiteX4" fmla="*/ 647700 w 653553"/>
              <a:gd name="connsiteY4" fmla="*/ 403626 h 469178"/>
              <a:gd name="connsiteX5" fmla="*/ 588169 w 653553"/>
              <a:gd name="connsiteY5" fmla="*/ 467920 h 469178"/>
              <a:gd name="connsiteX6" fmla="*/ 441970 w 653553"/>
              <a:gd name="connsiteY6" fmla="*/ 469178 h 469178"/>
              <a:gd name="connsiteX7" fmla="*/ 0 w 653553"/>
              <a:gd name="connsiteY7" fmla="*/ 465539 h 469178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2381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9320 h 466797"/>
              <a:gd name="connsiteX1" fmla="*/ 417935 w 651171"/>
              <a:gd name="connsiteY1" fmla="*/ 238117 h 466797"/>
              <a:gd name="connsiteX2" fmla="*/ 417935 w 651171"/>
              <a:gd name="connsiteY2" fmla="*/ 4763 h 466797"/>
              <a:gd name="connsiteX3" fmla="*/ 651171 w 651171"/>
              <a:gd name="connsiteY3" fmla="*/ 0 h 466797"/>
              <a:gd name="connsiteX4" fmla="*/ 647700 w 651171"/>
              <a:gd name="connsiteY4" fmla="*/ 401245 h 466797"/>
              <a:gd name="connsiteX5" fmla="*/ 588169 w 651171"/>
              <a:gd name="connsiteY5" fmla="*/ 465539 h 466797"/>
              <a:gd name="connsiteX6" fmla="*/ 441970 w 651171"/>
              <a:gd name="connsiteY6" fmla="*/ 466797 h 466797"/>
              <a:gd name="connsiteX7" fmla="*/ 0 w 651171"/>
              <a:gd name="connsiteY7" fmla="*/ 463158 h 466797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4762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0" fmla="*/ 1 w 651171"/>
              <a:gd name="connsiteY0" fmla="*/ 234557 h 462034"/>
              <a:gd name="connsiteX1" fmla="*/ 417935 w 651171"/>
              <a:gd name="connsiteY1" fmla="*/ 233354 h 462034"/>
              <a:gd name="connsiteX2" fmla="*/ 417935 w 651171"/>
              <a:gd name="connsiteY2" fmla="*/ 0 h 462034"/>
              <a:gd name="connsiteX3" fmla="*/ 651171 w 651171"/>
              <a:gd name="connsiteY3" fmla="*/ 2381 h 462034"/>
              <a:gd name="connsiteX4" fmla="*/ 647700 w 651171"/>
              <a:gd name="connsiteY4" fmla="*/ 396482 h 462034"/>
              <a:gd name="connsiteX5" fmla="*/ 588169 w 651171"/>
              <a:gd name="connsiteY5" fmla="*/ 460776 h 462034"/>
              <a:gd name="connsiteX6" fmla="*/ 441970 w 651171"/>
              <a:gd name="connsiteY6" fmla="*/ 462034 h 462034"/>
              <a:gd name="connsiteX7" fmla="*/ 0 w 651171"/>
              <a:gd name="connsiteY7" fmla="*/ 458395 h 462034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0" fmla="*/ 1 w 651171"/>
              <a:gd name="connsiteY0" fmla="*/ 236939 h 464416"/>
              <a:gd name="connsiteX1" fmla="*/ 417935 w 651171"/>
              <a:gd name="connsiteY1" fmla="*/ 235736 h 464416"/>
              <a:gd name="connsiteX2" fmla="*/ 417935 w 651171"/>
              <a:gd name="connsiteY2" fmla="*/ 2382 h 464416"/>
              <a:gd name="connsiteX3" fmla="*/ 651171 w 651171"/>
              <a:gd name="connsiteY3" fmla="*/ 0 h 464416"/>
              <a:gd name="connsiteX4" fmla="*/ 647700 w 651171"/>
              <a:gd name="connsiteY4" fmla="*/ 398864 h 464416"/>
              <a:gd name="connsiteX5" fmla="*/ 588169 w 651171"/>
              <a:gd name="connsiteY5" fmla="*/ 463158 h 464416"/>
              <a:gd name="connsiteX6" fmla="*/ 441970 w 651171"/>
              <a:gd name="connsiteY6" fmla="*/ 464416 h 464416"/>
              <a:gd name="connsiteX7" fmla="*/ 0 w 651171"/>
              <a:gd name="connsiteY7" fmla="*/ 460777 h 464416"/>
              <a:gd name="connsiteX8" fmla="*/ 1 w 651171"/>
              <a:gd name="connsiteY8" fmla="*/ 236939 h 464416"/>
              <a:gd name="connsiteX0" fmla="*/ 651171 w 742611"/>
              <a:gd name="connsiteY0" fmla="*/ 0 h 464416"/>
              <a:gd name="connsiteX1" fmla="*/ 647700 w 742611"/>
              <a:gd name="connsiteY1" fmla="*/ 398864 h 464416"/>
              <a:gd name="connsiteX2" fmla="*/ 588169 w 742611"/>
              <a:gd name="connsiteY2" fmla="*/ 463158 h 464416"/>
              <a:gd name="connsiteX3" fmla="*/ 441970 w 742611"/>
              <a:gd name="connsiteY3" fmla="*/ 464416 h 464416"/>
              <a:gd name="connsiteX4" fmla="*/ 0 w 742611"/>
              <a:gd name="connsiteY4" fmla="*/ 460777 h 464416"/>
              <a:gd name="connsiteX5" fmla="*/ 1 w 742611"/>
              <a:gd name="connsiteY5" fmla="*/ 236939 h 464416"/>
              <a:gd name="connsiteX6" fmla="*/ 417935 w 742611"/>
              <a:gd name="connsiteY6" fmla="*/ 235736 h 464416"/>
              <a:gd name="connsiteX7" fmla="*/ 417935 w 742611"/>
              <a:gd name="connsiteY7" fmla="*/ 2382 h 464416"/>
              <a:gd name="connsiteX8" fmla="*/ 742611 w 742611"/>
              <a:gd name="connsiteY8" fmla="*/ 91440 h 464416"/>
              <a:gd name="connsiteX0" fmla="*/ 651171 w 651171"/>
              <a:gd name="connsiteY0" fmla="*/ 0 h 464416"/>
              <a:gd name="connsiteX1" fmla="*/ 647700 w 651171"/>
              <a:gd name="connsiteY1" fmla="*/ 398864 h 464416"/>
              <a:gd name="connsiteX2" fmla="*/ 588169 w 651171"/>
              <a:gd name="connsiteY2" fmla="*/ 463158 h 464416"/>
              <a:gd name="connsiteX3" fmla="*/ 441970 w 651171"/>
              <a:gd name="connsiteY3" fmla="*/ 464416 h 464416"/>
              <a:gd name="connsiteX4" fmla="*/ 0 w 651171"/>
              <a:gd name="connsiteY4" fmla="*/ 460777 h 464416"/>
              <a:gd name="connsiteX5" fmla="*/ 1 w 651171"/>
              <a:gd name="connsiteY5" fmla="*/ 236939 h 464416"/>
              <a:gd name="connsiteX6" fmla="*/ 417935 w 651171"/>
              <a:gd name="connsiteY6" fmla="*/ 235736 h 464416"/>
              <a:gd name="connsiteX7" fmla="*/ 417935 w 651171"/>
              <a:gd name="connsiteY7" fmla="*/ 2382 h 4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71" h="464416">
                <a:moveTo>
                  <a:pt x="651171" y="0"/>
                </a:moveTo>
                <a:cubicBezTo>
                  <a:pt x="650808" y="86123"/>
                  <a:pt x="648063" y="312741"/>
                  <a:pt x="647700" y="398864"/>
                </a:cubicBezTo>
                <a:cubicBezTo>
                  <a:pt x="637596" y="452641"/>
                  <a:pt x="622457" y="452233"/>
                  <a:pt x="588169" y="463158"/>
                </a:cubicBezTo>
                <a:lnTo>
                  <a:pt x="441970" y="464416"/>
                </a:lnTo>
                <a:cubicBezTo>
                  <a:pt x="333838" y="463447"/>
                  <a:pt x="281054" y="460415"/>
                  <a:pt x="0" y="460777"/>
                </a:cubicBezTo>
                <a:cubicBezTo>
                  <a:pt x="0" y="386164"/>
                  <a:pt x="1" y="311552"/>
                  <a:pt x="1" y="236939"/>
                </a:cubicBezTo>
                <a:lnTo>
                  <a:pt x="417935" y="235736"/>
                </a:lnTo>
                <a:lnTo>
                  <a:pt x="417935" y="2382"/>
                </a:lnTo>
              </a:path>
            </a:pathLst>
          </a:cu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12" name="Picture 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15013" y="5162550"/>
            <a:ext cx="47625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трелка углом вверх 36"/>
          <p:cNvSpPr/>
          <p:nvPr/>
        </p:nvSpPr>
        <p:spPr>
          <a:xfrm>
            <a:off x="6667500" y="4316413"/>
            <a:ext cx="947738" cy="695325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752872 w 1980000"/>
              <a:gd name="connsiteY9" fmla="*/ 575355 h 576000"/>
              <a:gd name="connsiteX10" fmla="*/ 0 w 1980000"/>
              <a:gd name="connsiteY10" fmla="*/ 576000 h 576000"/>
              <a:gd name="connsiteX11" fmla="*/ 0 w 1980000"/>
              <a:gd name="connsiteY11" fmla="*/ 345145 h 576000"/>
              <a:gd name="connsiteX0" fmla="*/ 0 w 1980000"/>
              <a:gd name="connsiteY0" fmla="*/ 345145 h 576000"/>
              <a:gd name="connsiteX1" fmla="*/ 752872 w 1980000"/>
              <a:gd name="connsiteY1" fmla="*/ 341993 h 576000"/>
              <a:gd name="connsiteX2" fmla="*/ 1662287 w 1980000"/>
              <a:gd name="connsiteY2" fmla="*/ 345145 h 576000"/>
              <a:gd name="connsiteX3" fmla="*/ 1662287 w 1980000"/>
              <a:gd name="connsiteY3" fmla="*/ 249903 h 576000"/>
              <a:gd name="connsiteX4" fmla="*/ 1575429 w 1980000"/>
              <a:gd name="connsiteY4" fmla="*/ 249903 h 576000"/>
              <a:gd name="connsiteX5" fmla="*/ 1777715 w 1980000"/>
              <a:gd name="connsiteY5" fmla="*/ 0 h 576000"/>
              <a:gd name="connsiteX6" fmla="*/ 1980000 w 1980000"/>
              <a:gd name="connsiteY6" fmla="*/ 249903 h 576000"/>
              <a:gd name="connsiteX7" fmla="*/ 1893142 w 1980000"/>
              <a:gd name="connsiteY7" fmla="*/ 249903 h 576000"/>
              <a:gd name="connsiteX8" fmla="*/ 1893142 w 1980000"/>
              <a:gd name="connsiteY8" fmla="*/ 576000 h 576000"/>
              <a:gd name="connsiteX9" fmla="*/ 1686322 w 1980000"/>
              <a:gd name="connsiteY9" fmla="*/ 573825 h 576000"/>
              <a:gd name="connsiteX10" fmla="*/ 752872 w 1980000"/>
              <a:gd name="connsiteY10" fmla="*/ 575355 h 576000"/>
              <a:gd name="connsiteX11" fmla="*/ 0 w 1980000"/>
              <a:gd name="connsiteY11" fmla="*/ 576000 h 576000"/>
              <a:gd name="connsiteX12" fmla="*/ 0 w 1980000"/>
              <a:gd name="connsiteY12" fmla="*/ 345145 h 576000"/>
              <a:gd name="connsiteX0" fmla="*/ 0 w 1980000"/>
              <a:gd name="connsiteY0" fmla="*/ 576000 h 576000"/>
              <a:gd name="connsiteX1" fmla="*/ 752872 w 1980000"/>
              <a:gd name="connsiteY1" fmla="*/ 341993 h 576000"/>
              <a:gd name="connsiteX2" fmla="*/ 1662287 w 1980000"/>
              <a:gd name="connsiteY2" fmla="*/ 345145 h 576000"/>
              <a:gd name="connsiteX3" fmla="*/ 1662287 w 1980000"/>
              <a:gd name="connsiteY3" fmla="*/ 249903 h 576000"/>
              <a:gd name="connsiteX4" fmla="*/ 1575429 w 1980000"/>
              <a:gd name="connsiteY4" fmla="*/ 249903 h 576000"/>
              <a:gd name="connsiteX5" fmla="*/ 1777715 w 1980000"/>
              <a:gd name="connsiteY5" fmla="*/ 0 h 576000"/>
              <a:gd name="connsiteX6" fmla="*/ 1980000 w 1980000"/>
              <a:gd name="connsiteY6" fmla="*/ 249903 h 576000"/>
              <a:gd name="connsiteX7" fmla="*/ 1893142 w 1980000"/>
              <a:gd name="connsiteY7" fmla="*/ 249903 h 576000"/>
              <a:gd name="connsiteX8" fmla="*/ 1893142 w 1980000"/>
              <a:gd name="connsiteY8" fmla="*/ 576000 h 576000"/>
              <a:gd name="connsiteX9" fmla="*/ 1686322 w 1980000"/>
              <a:gd name="connsiteY9" fmla="*/ 573825 h 576000"/>
              <a:gd name="connsiteX10" fmla="*/ 752872 w 1980000"/>
              <a:gd name="connsiteY10" fmla="*/ 575355 h 576000"/>
              <a:gd name="connsiteX11" fmla="*/ 0 w 1980000"/>
              <a:gd name="connsiteY11" fmla="*/ 576000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909415 w 1227128"/>
              <a:gd name="connsiteY2" fmla="*/ 345145 h 576000"/>
              <a:gd name="connsiteX3" fmla="*/ 909415 w 1227128"/>
              <a:gd name="connsiteY3" fmla="*/ 249903 h 576000"/>
              <a:gd name="connsiteX4" fmla="*/ 822557 w 1227128"/>
              <a:gd name="connsiteY4" fmla="*/ 249903 h 576000"/>
              <a:gd name="connsiteX5" fmla="*/ 1024843 w 1227128"/>
              <a:gd name="connsiteY5" fmla="*/ 0 h 576000"/>
              <a:gd name="connsiteX6" fmla="*/ 1227128 w 1227128"/>
              <a:gd name="connsiteY6" fmla="*/ 249903 h 576000"/>
              <a:gd name="connsiteX7" fmla="*/ 1140270 w 1227128"/>
              <a:gd name="connsiteY7" fmla="*/ 249903 h 576000"/>
              <a:gd name="connsiteX8" fmla="*/ 1140270 w 1227128"/>
              <a:gd name="connsiteY8" fmla="*/ 576000 h 576000"/>
              <a:gd name="connsiteX9" fmla="*/ 933450 w 1227128"/>
              <a:gd name="connsiteY9" fmla="*/ 573825 h 576000"/>
              <a:gd name="connsiteX10" fmla="*/ 0 w 1227128"/>
              <a:gd name="connsiteY10" fmla="*/ 575355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190500 w 1227128"/>
              <a:gd name="connsiteY2" fmla="*/ 344374 h 576000"/>
              <a:gd name="connsiteX3" fmla="*/ 909415 w 1227128"/>
              <a:gd name="connsiteY3" fmla="*/ 345145 h 576000"/>
              <a:gd name="connsiteX4" fmla="*/ 909415 w 1227128"/>
              <a:gd name="connsiteY4" fmla="*/ 249903 h 576000"/>
              <a:gd name="connsiteX5" fmla="*/ 822557 w 1227128"/>
              <a:gd name="connsiteY5" fmla="*/ 249903 h 576000"/>
              <a:gd name="connsiteX6" fmla="*/ 1024843 w 1227128"/>
              <a:gd name="connsiteY6" fmla="*/ 0 h 576000"/>
              <a:gd name="connsiteX7" fmla="*/ 1227128 w 1227128"/>
              <a:gd name="connsiteY7" fmla="*/ 249903 h 576000"/>
              <a:gd name="connsiteX8" fmla="*/ 1140270 w 1227128"/>
              <a:gd name="connsiteY8" fmla="*/ 249903 h 576000"/>
              <a:gd name="connsiteX9" fmla="*/ 1140270 w 1227128"/>
              <a:gd name="connsiteY9" fmla="*/ 576000 h 576000"/>
              <a:gd name="connsiteX10" fmla="*/ 933450 w 1227128"/>
              <a:gd name="connsiteY10" fmla="*/ 573825 h 576000"/>
              <a:gd name="connsiteX11" fmla="*/ 0 w 1227128"/>
              <a:gd name="connsiteY11" fmla="*/ 575355 h 576000"/>
              <a:gd name="connsiteX0" fmla="*/ 0 w 1227128"/>
              <a:gd name="connsiteY0" fmla="*/ 575355 h 576000"/>
              <a:gd name="connsiteX1" fmla="*/ 0 w 1227128"/>
              <a:gd name="connsiteY1" fmla="*/ 341993 h 576000"/>
              <a:gd name="connsiteX2" fmla="*/ 190500 w 1227128"/>
              <a:gd name="connsiteY2" fmla="*/ 344374 h 576000"/>
              <a:gd name="connsiteX3" fmla="*/ 909415 w 1227128"/>
              <a:gd name="connsiteY3" fmla="*/ 345145 h 576000"/>
              <a:gd name="connsiteX4" fmla="*/ 909415 w 1227128"/>
              <a:gd name="connsiteY4" fmla="*/ 249903 h 576000"/>
              <a:gd name="connsiteX5" fmla="*/ 822557 w 1227128"/>
              <a:gd name="connsiteY5" fmla="*/ 249903 h 576000"/>
              <a:gd name="connsiteX6" fmla="*/ 1024843 w 1227128"/>
              <a:gd name="connsiteY6" fmla="*/ 0 h 576000"/>
              <a:gd name="connsiteX7" fmla="*/ 1227128 w 1227128"/>
              <a:gd name="connsiteY7" fmla="*/ 249903 h 576000"/>
              <a:gd name="connsiteX8" fmla="*/ 1140270 w 1227128"/>
              <a:gd name="connsiteY8" fmla="*/ 249903 h 576000"/>
              <a:gd name="connsiteX9" fmla="*/ 1140270 w 1227128"/>
              <a:gd name="connsiteY9" fmla="*/ 576000 h 576000"/>
              <a:gd name="connsiteX10" fmla="*/ 933450 w 1227128"/>
              <a:gd name="connsiteY10" fmla="*/ 573825 h 576000"/>
              <a:gd name="connsiteX11" fmla="*/ 178594 w 1227128"/>
              <a:gd name="connsiteY11" fmla="*/ 575355 h 576000"/>
              <a:gd name="connsiteX12" fmla="*/ 0 w 1227128"/>
              <a:gd name="connsiteY12" fmla="*/ 575355 h 576000"/>
              <a:gd name="connsiteX0" fmla="*/ 0 w 1227128"/>
              <a:gd name="connsiteY0" fmla="*/ 575355 h 576000"/>
              <a:gd name="connsiteX1" fmla="*/ 190500 w 1227128"/>
              <a:gd name="connsiteY1" fmla="*/ 344374 h 576000"/>
              <a:gd name="connsiteX2" fmla="*/ 909415 w 1227128"/>
              <a:gd name="connsiteY2" fmla="*/ 345145 h 576000"/>
              <a:gd name="connsiteX3" fmla="*/ 909415 w 1227128"/>
              <a:gd name="connsiteY3" fmla="*/ 249903 h 576000"/>
              <a:gd name="connsiteX4" fmla="*/ 822557 w 1227128"/>
              <a:gd name="connsiteY4" fmla="*/ 249903 h 576000"/>
              <a:gd name="connsiteX5" fmla="*/ 1024843 w 1227128"/>
              <a:gd name="connsiteY5" fmla="*/ 0 h 576000"/>
              <a:gd name="connsiteX6" fmla="*/ 1227128 w 1227128"/>
              <a:gd name="connsiteY6" fmla="*/ 249903 h 576000"/>
              <a:gd name="connsiteX7" fmla="*/ 1140270 w 1227128"/>
              <a:gd name="connsiteY7" fmla="*/ 249903 h 576000"/>
              <a:gd name="connsiteX8" fmla="*/ 1140270 w 1227128"/>
              <a:gd name="connsiteY8" fmla="*/ 576000 h 576000"/>
              <a:gd name="connsiteX9" fmla="*/ 933450 w 1227128"/>
              <a:gd name="connsiteY9" fmla="*/ 573825 h 576000"/>
              <a:gd name="connsiteX10" fmla="*/ 178594 w 1227128"/>
              <a:gd name="connsiteY10" fmla="*/ 575355 h 576000"/>
              <a:gd name="connsiteX11" fmla="*/ 0 w 1227128"/>
              <a:gd name="connsiteY11" fmla="*/ 575355 h 576000"/>
              <a:gd name="connsiteX0" fmla="*/ 0 w 1048534"/>
              <a:gd name="connsiteY0" fmla="*/ 575355 h 576000"/>
              <a:gd name="connsiteX1" fmla="*/ 11906 w 1048534"/>
              <a:gd name="connsiteY1" fmla="*/ 344374 h 576000"/>
              <a:gd name="connsiteX2" fmla="*/ 730821 w 1048534"/>
              <a:gd name="connsiteY2" fmla="*/ 345145 h 576000"/>
              <a:gd name="connsiteX3" fmla="*/ 730821 w 1048534"/>
              <a:gd name="connsiteY3" fmla="*/ 249903 h 576000"/>
              <a:gd name="connsiteX4" fmla="*/ 643963 w 1048534"/>
              <a:gd name="connsiteY4" fmla="*/ 249903 h 576000"/>
              <a:gd name="connsiteX5" fmla="*/ 846249 w 1048534"/>
              <a:gd name="connsiteY5" fmla="*/ 0 h 576000"/>
              <a:gd name="connsiteX6" fmla="*/ 1048534 w 1048534"/>
              <a:gd name="connsiteY6" fmla="*/ 249903 h 576000"/>
              <a:gd name="connsiteX7" fmla="*/ 961676 w 1048534"/>
              <a:gd name="connsiteY7" fmla="*/ 249903 h 576000"/>
              <a:gd name="connsiteX8" fmla="*/ 961676 w 1048534"/>
              <a:gd name="connsiteY8" fmla="*/ 576000 h 576000"/>
              <a:gd name="connsiteX9" fmla="*/ 754856 w 1048534"/>
              <a:gd name="connsiteY9" fmla="*/ 573825 h 576000"/>
              <a:gd name="connsiteX10" fmla="*/ 0 w 1048534"/>
              <a:gd name="connsiteY10" fmla="*/ 575355 h 576000"/>
              <a:gd name="connsiteX0" fmla="*/ 0 w 1041390"/>
              <a:gd name="connsiteY0" fmla="*/ 575355 h 576000"/>
              <a:gd name="connsiteX1" fmla="*/ 4762 w 1041390"/>
              <a:gd name="connsiteY1" fmla="*/ 344374 h 576000"/>
              <a:gd name="connsiteX2" fmla="*/ 723677 w 1041390"/>
              <a:gd name="connsiteY2" fmla="*/ 345145 h 576000"/>
              <a:gd name="connsiteX3" fmla="*/ 723677 w 1041390"/>
              <a:gd name="connsiteY3" fmla="*/ 249903 h 576000"/>
              <a:gd name="connsiteX4" fmla="*/ 636819 w 1041390"/>
              <a:gd name="connsiteY4" fmla="*/ 249903 h 576000"/>
              <a:gd name="connsiteX5" fmla="*/ 839105 w 1041390"/>
              <a:gd name="connsiteY5" fmla="*/ 0 h 576000"/>
              <a:gd name="connsiteX6" fmla="*/ 1041390 w 1041390"/>
              <a:gd name="connsiteY6" fmla="*/ 249903 h 576000"/>
              <a:gd name="connsiteX7" fmla="*/ 954532 w 1041390"/>
              <a:gd name="connsiteY7" fmla="*/ 249903 h 576000"/>
              <a:gd name="connsiteX8" fmla="*/ 954532 w 1041390"/>
              <a:gd name="connsiteY8" fmla="*/ 576000 h 576000"/>
              <a:gd name="connsiteX9" fmla="*/ 747712 w 1041390"/>
              <a:gd name="connsiteY9" fmla="*/ 573825 h 576000"/>
              <a:gd name="connsiteX10" fmla="*/ 0 w 1041390"/>
              <a:gd name="connsiteY10" fmla="*/ 575355 h 576000"/>
              <a:gd name="connsiteX0" fmla="*/ 2670 w 1044060"/>
              <a:gd name="connsiteY0" fmla="*/ 575355 h 576000"/>
              <a:gd name="connsiteX1" fmla="*/ 288 w 1044060"/>
              <a:gd name="connsiteY1" fmla="*/ 344374 h 576000"/>
              <a:gd name="connsiteX2" fmla="*/ 726347 w 1044060"/>
              <a:gd name="connsiteY2" fmla="*/ 345145 h 576000"/>
              <a:gd name="connsiteX3" fmla="*/ 726347 w 1044060"/>
              <a:gd name="connsiteY3" fmla="*/ 249903 h 576000"/>
              <a:gd name="connsiteX4" fmla="*/ 639489 w 1044060"/>
              <a:gd name="connsiteY4" fmla="*/ 249903 h 576000"/>
              <a:gd name="connsiteX5" fmla="*/ 841775 w 1044060"/>
              <a:gd name="connsiteY5" fmla="*/ 0 h 576000"/>
              <a:gd name="connsiteX6" fmla="*/ 1044060 w 1044060"/>
              <a:gd name="connsiteY6" fmla="*/ 249903 h 576000"/>
              <a:gd name="connsiteX7" fmla="*/ 957202 w 1044060"/>
              <a:gd name="connsiteY7" fmla="*/ 249903 h 576000"/>
              <a:gd name="connsiteX8" fmla="*/ 957202 w 1044060"/>
              <a:gd name="connsiteY8" fmla="*/ 576000 h 576000"/>
              <a:gd name="connsiteX9" fmla="*/ 750382 w 1044060"/>
              <a:gd name="connsiteY9" fmla="*/ 573825 h 576000"/>
              <a:gd name="connsiteX10" fmla="*/ 2670 w 1044060"/>
              <a:gd name="connsiteY10" fmla="*/ 575355 h 576000"/>
              <a:gd name="connsiteX0" fmla="*/ 0 w 1041390"/>
              <a:gd name="connsiteY0" fmla="*/ 575355 h 576000"/>
              <a:gd name="connsiteX1" fmla="*/ 4762 w 1041390"/>
              <a:gd name="connsiteY1" fmla="*/ 344374 h 576000"/>
              <a:gd name="connsiteX2" fmla="*/ 723677 w 1041390"/>
              <a:gd name="connsiteY2" fmla="*/ 345145 h 576000"/>
              <a:gd name="connsiteX3" fmla="*/ 723677 w 1041390"/>
              <a:gd name="connsiteY3" fmla="*/ 249903 h 576000"/>
              <a:gd name="connsiteX4" fmla="*/ 636819 w 1041390"/>
              <a:gd name="connsiteY4" fmla="*/ 249903 h 576000"/>
              <a:gd name="connsiteX5" fmla="*/ 839105 w 1041390"/>
              <a:gd name="connsiteY5" fmla="*/ 0 h 576000"/>
              <a:gd name="connsiteX6" fmla="*/ 1041390 w 1041390"/>
              <a:gd name="connsiteY6" fmla="*/ 249903 h 576000"/>
              <a:gd name="connsiteX7" fmla="*/ 954532 w 1041390"/>
              <a:gd name="connsiteY7" fmla="*/ 249903 h 576000"/>
              <a:gd name="connsiteX8" fmla="*/ 954532 w 1041390"/>
              <a:gd name="connsiteY8" fmla="*/ 576000 h 576000"/>
              <a:gd name="connsiteX9" fmla="*/ 747712 w 1041390"/>
              <a:gd name="connsiteY9" fmla="*/ 573825 h 576000"/>
              <a:gd name="connsiteX10" fmla="*/ 0 w 1041390"/>
              <a:gd name="connsiteY10" fmla="*/ 575355 h 576000"/>
              <a:gd name="connsiteX0" fmla="*/ 459 w 1037087"/>
              <a:gd name="connsiteY0" fmla="*/ 577736 h 577736"/>
              <a:gd name="connsiteX1" fmla="*/ 459 w 1037087"/>
              <a:gd name="connsiteY1" fmla="*/ 344374 h 577736"/>
              <a:gd name="connsiteX2" fmla="*/ 719374 w 1037087"/>
              <a:gd name="connsiteY2" fmla="*/ 345145 h 577736"/>
              <a:gd name="connsiteX3" fmla="*/ 719374 w 1037087"/>
              <a:gd name="connsiteY3" fmla="*/ 249903 h 577736"/>
              <a:gd name="connsiteX4" fmla="*/ 632516 w 1037087"/>
              <a:gd name="connsiteY4" fmla="*/ 249903 h 577736"/>
              <a:gd name="connsiteX5" fmla="*/ 834802 w 1037087"/>
              <a:gd name="connsiteY5" fmla="*/ 0 h 577736"/>
              <a:gd name="connsiteX6" fmla="*/ 1037087 w 1037087"/>
              <a:gd name="connsiteY6" fmla="*/ 249903 h 577736"/>
              <a:gd name="connsiteX7" fmla="*/ 950229 w 1037087"/>
              <a:gd name="connsiteY7" fmla="*/ 249903 h 577736"/>
              <a:gd name="connsiteX8" fmla="*/ 950229 w 1037087"/>
              <a:gd name="connsiteY8" fmla="*/ 576000 h 577736"/>
              <a:gd name="connsiteX9" fmla="*/ 743409 w 1037087"/>
              <a:gd name="connsiteY9" fmla="*/ 573825 h 577736"/>
              <a:gd name="connsiteX10" fmla="*/ 459 w 1037087"/>
              <a:gd name="connsiteY10" fmla="*/ 577736 h 577736"/>
              <a:gd name="connsiteX0" fmla="*/ 459 w 1037087"/>
              <a:gd name="connsiteY0" fmla="*/ 575354 h 576000"/>
              <a:gd name="connsiteX1" fmla="*/ 459 w 1037087"/>
              <a:gd name="connsiteY1" fmla="*/ 344374 h 576000"/>
              <a:gd name="connsiteX2" fmla="*/ 719374 w 1037087"/>
              <a:gd name="connsiteY2" fmla="*/ 345145 h 576000"/>
              <a:gd name="connsiteX3" fmla="*/ 719374 w 1037087"/>
              <a:gd name="connsiteY3" fmla="*/ 249903 h 576000"/>
              <a:gd name="connsiteX4" fmla="*/ 632516 w 1037087"/>
              <a:gd name="connsiteY4" fmla="*/ 249903 h 576000"/>
              <a:gd name="connsiteX5" fmla="*/ 834802 w 1037087"/>
              <a:gd name="connsiteY5" fmla="*/ 0 h 576000"/>
              <a:gd name="connsiteX6" fmla="*/ 1037087 w 1037087"/>
              <a:gd name="connsiteY6" fmla="*/ 249903 h 576000"/>
              <a:gd name="connsiteX7" fmla="*/ 950229 w 1037087"/>
              <a:gd name="connsiteY7" fmla="*/ 249903 h 576000"/>
              <a:gd name="connsiteX8" fmla="*/ 950229 w 1037087"/>
              <a:gd name="connsiteY8" fmla="*/ 576000 h 576000"/>
              <a:gd name="connsiteX9" fmla="*/ 743409 w 1037087"/>
              <a:gd name="connsiteY9" fmla="*/ 573825 h 576000"/>
              <a:gd name="connsiteX10" fmla="*/ 459 w 1037087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745331 w 1039009"/>
              <a:gd name="connsiteY9" fmla="*/ 573825 h 576000"/>
              <a:gd name="connsiteX10" fmla="*/ 0 w 1039009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745331 w 1039009"/>
              <a:gd name="connsiteY9" fmla="*/ 573825 h 576000"/>
              <a:gd name="connsiteX10" fmla="*/ 0 w 1039009"/>
              <a:gd name="connsiteY10" fmla="*/ 575354 h 576000"/>
              <a:gd name="connsiteX0" fmla="*/ 0 w 1039009"/>
              <a:gd name="connsiteY0" fmla="*/ 575354 h 580969"/>
              <a:gd name="connsiteX1" fmla="*/ 2381 w 1039009"/>
              <a:gd name="connsiteY1" fmla="*/ 344374 h 580969"/>
              <a:gd name="connsiteX2" fmla="*/ 721296 w 1039009"/>
              <a:gd name="connsiteY2" fmla="*/ 345145 h 580969"/>
              <a:gd name="connsiteX3" fmla="*/ 721296 w 1039009"/>
              <a:gd name="connsiteY3" fmla="*/ 249903 h 580969"/>
              <a:gd name="connsiteX4" fmla="*/ 634438 w 1039009"/>
              <a:gd name="connsiteY4" fmla="*/ 249903 h 580969"/>
              <a:gd name="connsiteX5" fmla="*/ 836724 w 1039009"/>
              <a:gd name="connsiteY5" fmla="*/ 0 h 580969"/>
              <a:gd name="connsiteX6" fmla="*/ 1039009 w 1039009"/>
              <a:gd name="connsiteY6" fmla="*/ 249903 h 580969"/>
              <a:gd name="connsiteX7" fmla="*/ 952151 w 1039009"/>
              <a:gd name="connsiteY7" fmla="*/ 249903 h 580969"/>
              <a:gd name="connsiteX8" fmla="*/ 952151 w 1039009"/>
              <a:gd name="connsiteY8" fmla="*/ 576000 h 580969"/>
              <a:gd name="connsiteX9" fmla="*/ 745331 w 1039009"/>
              <a:gd name="connsiteY9" fmla="*/ 580969 h 580969"/>
              <a:gd name="connsiteX10" fmla="*/ 0 w 1039009"/>
              <a:gd name="connsiteY10" fmla="*/ 575354 h 580969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0 w 1039009"/>
              <a:gd name="connsiteY9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2151 w 1039009"/>
              <a:gd name="connsiteY8" fmla="*/ 576000 h 576000"/>
              <a:gd name="connsiteX9" fmla="*/ 909637 w 1039009"/>
              <a:gd name="connsiteY9" fmla="*/ 572974 h 576000"/>
              <a:gd name="connsiteX10" fmla="*/ 0 w 1039009"/>
              <a:gd name="connsiteY10" fmla="*/ 575354 h 576000"/>
              <a:gd name="connsiteX0" fmla="*/ 0 w 1039009"/>
              <a:gd name="connsiteY0" fmla="*/ 575354 h 576000"/>
              <a:gd name="connsiteX1" fmla="*/ 2381 w 1039009"/>
              <a:gd name="connsiteY1" fmla="*/ 344374 h 576000"/>
              <a:gd name="connsiteX2" fmla="*/ 721296 w 1039009"/>
              <a:gd name="connsiteY2" fmla="*/ 345145 h 576000"/>
              <a:gd name="connsiteX3" fmla="*/ 721296 w 1039009"/>
              <a:gd name="connsiteY3" fmla="*/ 249903 h 576000"/>
              <a:gd name="connsiteX4" fmla="*/ 634438 w 1039009"/>
              <a:gd name="connsiteY4" fmla="*/ 249903 h 576000"/>
              <a:gd name="connsiteX5" fmla="*/ 836724 w 1039009"/>
              <a:gd name="connsiteY5" fmla="*/ 0 h 576000"/>
              <a:gd name="connsiteX6" fmla="*/ 1039009 w 1039009"/>
              <a:gd name="connsiteY6" fmla="*/ 249903 h 576000"/>
              <a:gd name="connsiteX7" fmla="*/ 952151 w 1039009"/>
              <a:gd name="connsiteY7" fmla="*/ 249903 h 576000"/>
              <a:gd name="connsiteX8" fmla="*/ 950119 w 1039009"/>
              <a:gd name="connsiteY8" fmla="*/ 530112 h 576000"/>
              <a:gd name="connsiteX9" fmla="*/ 952151 w 1039009"/>
              <a:gd name="connsiteY9" fmla="*/ 576000 h 576000"/>
              <a:gd name="connsiteX10" fmla="*/ 909637 w 1039009"/>
              <a:gd name="connsiteY10" fmla="*/ 572974 h 576000"/>
              <a:gd name="connsiteX11" fmla="*/ 0 w 1039009"/>
              <a:gd name="connsiteY11" fmla="*/ 575354 h 576000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1039009 w 1039009"/>
              <a:gd name="connsiteY6" fmla="*/ 249903 h 575354"/>
              <a:gd name="connsiteX7" fmla="*/ 952151 w 1039009"/>
              <a:gd name="connsiteY7" fmla="*/ 249903 h 575354"/>
              <a:gd name="connsiteX8" fmla="*/ 950119 w 1039009"/>
              <a:gd name="connsiteY8" fmla="*/ 530112 h 575354"/>
              <a:gd name="connsiteX9" fmla="*/ 909637 w 1039009"/>
              <a:gd name="connsiteY9" fmla="*/ 572974 h 575354"/>
              <a:gd name="connsiteX10" fmla="*/ 0 w 1039009"/>
              <a:gd name="connsiteY10" fmla="*/ 575354 h 575354"/>
              <a:gd name="connsiteX0" fmla="*/ 0 w 1039009"/>
              <a:gd name="connsiteY0" fmla="*/ 575354 h 575354"/>
              <a:gd name="connsiteX1" fmla="*/ 2381 w 1039009"/>
              <a:gd name="connsiteY1" fmla="*/ 344374 h 575354"/>
              <a:gd name="connsiteX2" fmla="*/ 721296 w 1039009"/>
              <a:gd name="connsiteY2" fmla="*/ 345145 h 575354"/>
              <a:gd name="connsiteX3" fmla="*/ 721296 w 1039009"/>
              <a:gd name="connsiteY3" fmla="*/ 249903 h 575354"/>
              <a:gd name="connsiteX4" fmla="*/ 634438 w 1039009"/>
              <a:gd name="connsiteY4" fmla="*/ 249903 h 575354"/>
              <a:gd name="connsiteX5" fmla="*/ 836724 w 1039009"/>
              <a:gd name="connsiteY5" fmla="*/ 0 h 575354"/>
              <a:gd name="connsiteX6" fmla="*/ 957262 w 1039009"/>
              <a:gd name="connsiteY6" fmla="*/ 153874 h 575354"/>
              <a:gd name="connsiteX7" fmla="*/ 1039009 w 1039009"/>
              <a:gd name="connsiteY7" fmla="*/ 249903 h 575354"/>
              <a:gd name="connsiteX8" fmla="*/ 952151 w 1039009"/>
              <a:gd name="connsiteY8" fmla="*/ 249903 h 575354"/>
              <a:gd name="connsiteX9" fmla="*/ 950119 w 1039009"/>
              <a:gd name="connsiteY9" fmla="*/ 530112 h 575354"/>
              <a:gd name="connsiteX10" fmla="*/ 909637 w 1039009"/>
              <a:gd name="connsiteY10" fmla="*/ 572974 h 575354"/>
              <a:gd name="connsiteX11" fmla="*/ 0 w 1039009"/>
              <a:gd name="connsiteY11" fmla="*/ 575354 h 575354"/>
              <a:gd name="connsiteX0" fmla="*/ 0 w 957262"/>
              <a:gd name="connsiteY0" fmla="*/ 575354 h 575354"/>
              <a:gd name="connsiteX1" fmla="*/ 2381 w 957262"/>
              <a:gd name="connsiteY1" fmla="*/ 344374 h 575354"/>
              <a:gd name="connsiteX2" fmla="*/ 721296 w 957262"/>
              <a:gd name="connsiteY2" fmla="*/ 345145 h 575354"/>
              <a:gd name="connsiteX3" fmla="*/ 721296 w 957262"/>
              <a:gd name="connsiteY3" fmla="*/ 249903 h 575354"/>
              <a:gd name="connsiteX4" fmla="*/ 634438 w 957262"/>
              <a:gd name="connsiteY4" fmla="*/ 249903 h 575354"/>
              <a:gd name="connsiteX5" fmla="*/ 836724 w 957262"/>
              <a:gd name="connsiteY5" fmla="*/ 0 h 575354"/>
              <a:gd name="connsiteX6" fmla="*/ 957262 w 957262"/>
              <a:gd name="connsiteY6" fmla="*/ 153874 h 575354"/>
              <a:gd name="connsiteX7" fmla="*/ 952151 w 957262"/>
              <a:gd name="connsiteY7" fmla="*/ 249903 h 575354"/>
              <a:gd name="connsiteX8" fmla="*/ 950119 w 957262"/>
              <a:gd name="connsiteY8" fmla="*/ 530112 h 575354"/>
              <a:gd name="connsiteX9" fmla="*/ 909637 w 957262"/>
              <a:gd name="connsiteY9" fmla="*/ 572974 h 575354"/>
              <a:gd name="connsiteX10" fmla="*/ 0 w 957262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714376 w 952151"/>
              <a:gd name="connsiteY5" fmla="*/ 151493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634438 w 952151"/>
              <a:gd name="connsiteY4" fmla="*/ 249903 h 575354"/>
              <a:gd name="connsiteX5" fmla="*/ 714376 w 952151"/>
              <a:gd name="connsiteY5" fmla="*/ 151493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714376 w 952151"/>
              <a:gd name="connsiteY4" fmla="*/ 151493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721296 w 952151"/>
              <a:gd name="connsiteY2" fmla="*/ 345145 h 575354"/>
              <a:gd name="connsiteX3" fmla="*/ 721296 w 952151"/>
              <a:gd name="connsiteY3" fmla="*/ 249903 h 575354"/>
              <a:gd name="connsiteX4" fmla="*/ 721520 w 952151"/>
              <a:gd name="connsiteY4" fmla="*/ 153874 h 575354"/>
              <a:gd name="connsiteX5" fmla="*/ 836724 w 952151"/>
              <a:gd name="connsiteY5" fmla="*/ 0 h 575354"/>
              <a:gd name="connsiteX6" fmla="*/ 947737 w 952151"/>
              <a:gd name="connsiteY6" fmla="*/ 153874 h 575354"/>
              <a:gd name="connsiteX7" fmla="*/ 952151 w 952151"/>
              <a:gd name="connsiteY7" fmla="*/ 249903 h 575354"/>
              <a:gd name="connsiteX8" fmla="*/ 950119 w 952151"/>
              <a:gd name="connsiteY8" fmla="*/ 530112 h 575354"/>
              <a:gd name="connsiteX9" fmla="*/ 909637 w 952151"/>
              <a:gd name="connsiteY9" fmla="*/ 572974 h 575354"/>
              <a:gd name="connsiteX10" fmla="*/ 0 w 952151"/>
              <a:gd name="connsiteY10" fmla="*/ 575354 h 575354"/>
              <a:gd name="connsiteX0" fmla="*/ 0 w 952151"/>
              <a:gd name="connsiteY0" fmla="*/ 575354 h 575354"/>
              <a:gd name="connsiteX1" fmla="*/ 2381 w 952151"/>
              <a:gd name="connsiteY1" fmla="*/ 344374 h 575354"/>
              <a:gd name="connsiteX2" fmla="*/ 228601 w 952151"/>
              <a:gd name="connsiteY2" fmla="*/ 341993 h 575354"/>
              <a:gd name="connsiteX3" fmla="*/ 721296 w 952151"/>
              <a:gd name="connsiteY3" fmla="*/ 345145 h 575354"/>
              <a:gd name="connsiteX4" fmla="*/ 721296 w 952151"/>
              <a:gd name="connsiteY4" fmla="*/ 249903 h 575354"/>
              <a:gd name="connsiteX5" fmla="*/ 721520 w 952151"/>
              <a:gd name="connsiteY5" fmla="*/ 153874 h 575354"/>
              <a:gd name="connsiteX6" fmla="*/ 836724 w 952151"/>
              <a:gd name="connsiteY6" fmla="*/ 0 h 575354"/>
              <a:gd name="connsiteX7" fmla="*/ 947737 w 952151"/>
              <a:gd name="connsiteY7" fmla="*/ 153874 h 575354"/>
              <a:gd name="connsiteX8" fmla="*/ 952151 w 952151"/>
              <a:gd name="connsiteY8" fmla="*/ 249903 h 575354"/>
              <a:gd name="connsiteX9" fmla="*/ 950119 w 952151"/>
              <a:gd name="connsiteY9" fmla="*/ 530112 h 575354"/>
              <a:gd name="connsiteX10" fmla="*/ 909637 w 952151"/>
              <a:gd name="connsiteY10" fmla="*/ 572974 h 575354"/>
              <a:gd name="connsiteX11" fmla="*/ 0 w 952151"/>
              <a:gd name="connsiteY11" fmla="*/ 575354 h 575354"/>
              <a:gd name="connsiteX0" fmla="*/ 228601 w 952151"/>
              <a:gd name="connsiteY0" fmla="*/ 341993 h 575354"/>
              <a:gd name="connsiteX1" fmla="*/ 721296 w 952151"/>
              <a:gd name="connsiteY1" fmla="*/ 345145 h 575354"/>
              <a:gd name="connsiteX2" fmla="*/ 721296 w 952151"/>
              <a:gd name="connsiteY2" fmla="*/ 249903 h 575354"/>
              <a:gd name="connsiteX3" fmla="*/ 721520 w 952151"/>
              <a:gd name="connsiteY3" fmla="*/ 153874 h 575354"/>
              <a:gd name="connsiteX4" fmla="*/ 836724 w 952151"/>
              <a:gd name="connsiteY4" fmla="*/ 0 h 575354"/>
              <a:gd name="connsiteX5" fmla="*/ 947737 w 952151"/>
              <a:gd name="connsiteY5" fmla="*/ 153874 h 575354"/>
              <a:gd name="connsiteX6" fmla="*/ 952151 w 952151"/>
              <a:gd name="connsiteY6" fmla="*/ 249903 h 575354"/>
              <a:gd name="connsiteX7" fmla="*/ 950119 w 952151"/>
              <a:gd name="connsiteY7" fmla="*/ 530112 h 575354"/>
              <a:gd name="connsiteX8" fmla="*/ 909637 w 952151"/>
              <a:gd name="connsiteY8" fmla="*/ 572974 h 575354"/>
              <a:gd name="connsiteX9" fmla="*/ 0 w 952151"/>
              <a:gd name="connsiteY9" fmla="*/ 575354 h 575354"/>
              <a:gd name="connsiteX10" fmla="*/ 2381 w 952151"/>
              <a:gd name="connsiteY10" fmla="*/ 344374 h 575354"/>
              <a:gd name="connsiteX11" fmla="*/ 320041 w 952151"/>
              <a:gd name="connsiteY11" fmla="*/ 433433 h 575354"/>
              <a:gd name="connsiteX0" fmla="*/ 228601 w 952151"/>
              <a:gd name="connsiteY0" fmla="*/ 341993 h 575354"/>
              <a:gd name="connsiteX1" fmla="*/ 721296 w 952151"/>
              <a:gd name="connsiteY1" fmla="*/ 345145 h 575354"/>
              <a:gd name="connsiteX2" fmla="*/ 721296 w 952151"/>
              <a:gd name="connsiteY2" fmla="*/ 249903 h 575354"/>
              <a:gd name="connsiteX3" fmla="*/ 721520 w 952151"/>
              <a:gd name="connsiteY3" fmla="*/ 153874 h 575354"/>
              <a:gd name="connsiteX4" fmla="*/ 836724 w 952151"/>
              <a:gd name="connsiteY4" fmla="*/ 0 h 575354"/>
              <a:gd name="connsiteX5" fmla="*/ 947737 w 952151"/>
              <a:gd name="connsiteY5" fmla="*/ 153874 h 575354"/>
              <a:gd name="connsiteX6" fmla="*/ 952151 w 952151"/>
              <a:gd name="connsiteY6" fmla="*/ 249903 h 575354"/>
              <a:gd name="connsiteX7" fmla="*/ 950119 w 952151"/>
              <a:gd name="connsiteY7" fmla="*/ 530112 h 575354"/>
              <a:gd name="connsiteX8" fmla="*/ 909637 w 952151"/>
              <a:gd name="connsiteY8" fmla="*/ 572974 h 575354"/>
              <a:gd name="connsiteX9" fmla="*/ 0 w 952151"/>
              <a:gd name="connsiteY9" fmla="*/ 575354 h 575354"/>
              <a:gd name="connsiteX10" fmla="*/ 2381 w 952151"/>
              <a:gd name="connsiteY10" fmla="*/ 344374 h 575354"/>
              <a:gd name="connsiteX0" fmla="*/ 228601 w 952151"/>
              <a:gd name="connsiteY0" fmla="*/ 341993 h 575355"/>
              <a:gd name="connsiteX1" fmla="*/ 721296 w 952151"/>
              <a:gd name="connsiteY1" fmla="*/ 345145 h 575355"/>
              <a:gd name="connsiteX2" fmla="*/ 721296 w 952151"/>
              <a:gd name="connsiteY2" fmla="*/ 249903 h 575355"/>
              <a:gd name="connsiteX3" fmla="*/ 721520 w 952151"/>
              <a:gd name="connsiteY3" fmla="*/ 153874 h 575355"/>
              <a:gd name="connsiteX4" fmla="*/ 836724 w 952151"/>
              <a:gd name="connsiteY4" fmla="*/ 0 h 575355"/>
              <a:gd name="connsiteX5" fmla="*/ 947737 w 952151"/>
              <a:gd name="connsiteY5" fmla="*/ 153874 h 575355"/>
              <a:gd name="connsiteX6" fmla="*/ 952151 w 952151"/>
              <a:gd name="connsiteY6" fmla="*/ 249903 h 575355"/>
              <a:gd name="connsiteX7" fmla="*/ 950119 w 952151"/>
              <a:gd name="connsiteY7" fmla="*/ 530112 h 575355"/>
              <a:gd name="connsiteX8" fmla="*/ 909637 w 952151"/>
              <a:gd name="connsiteY8" fmla="*/ 572974 h 575355"/>
              <a:gd name="connsiteX9" fmla="*/ 66676 w 952151"/>
              <a:gd name="connsiteY9" fmla="*/ 575355 h 575355"/>
              <a:gd name="connsiteX10" fmla="*/ 0 w 952151"/>
              <a:gd name="connsiteY10" fmla="*/ 575354 h 575355"/>
              <a:gd name="connsiteX11" fmla="*/ 2381 w 952151"/>
              <a:gd name="connsiteY11" fmla="*/ 344374 h 575355"/>
              <a:gd name="connsiteX0" fmla="*/ 232888 w 956438"/>
              <a:gd name="connsiteY0" fmla="*/ 341993 h 575355"/>
              <a:gd name="connsiteX1" fmla="*/ 725583 w 956438"/>
              <a:gd name="connsiteY1" fmla="*/ 345145 h 575355"/>
              <a:gd name="connsiteX2" fmla="*/ 725583 w 956438"/>
              <a:gd name="connsiteY2" fmla="*/ 249903 h 575355"/>
              <a:gd name="connsiteX3" fmla="*/ 725807 w 956438"/>
              <a:gd name="connsiteY3" fmla="*/ 153874 h 575355"/>
              <a:gd name="connsiteX4" fmla="*/ 841011 w 956438"/>
              <a:gd name="connsiteY4" fmla="*/ 0 h 575355"/>
              <a:gd name="connsiteX5" fmla="*/ 952024 w 956438"/>
              <a:gd name="connsiteY5" fmla="*/ 153874 h 575355"/>
              <a:gd name="connsiteX6" fmla="*/ 956438 w 956438"/>
              <a:gd name="connsiteY6" fmla="*/ 249903 h 575355"/>
              <a:gd name="connsiteX7" fmla="*/ 954406 w 956438"/>
              <a:gd name="connsiteY7" fmla="*/ 530112 h 575355"/>
              <a:gd name="connsiteX8" fmla="*/ 913924 w 956438"/>
              <a:gd name="connsiteY8" fmla="*/ 572974 h 575355"/>
              <a:gd name="connsiteX9" fmla="*/ 70963 w 956438"/>
              <a:gd name="connsiteY9" fmla="*/ 575355 h 575355"/>
              <a:gd name="connsiteX10" fmla="*/ 4287 w 956438"/>
              <a:gd name="connsiteY10" fmla="*/ 575354 h 575355"/>
              <a:gd name="connsiteX11" fmla="*/ 6669 w 956438"/>
              <a:gd name="connsiteY11" fmla="*/ 506299 h 575355"/>
              <a:gd name="connsiteX12" fmla="*/ 6668 w 956438"/>
              <a:gd name="connsiteY12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344374 h 575355"/>
              <a:gd name="connsiteX0" fmla="*/ 226220 w 949770"/>
              <a:gd name="connsiteY0" fmla="*/ 341993 h 575355"/>
              <a:gd name="connsiteX1" fmla="*/ 718915 w 949770"/>
              <a:gd name="connsiteY1" fmla="*/ 345145 h 575355"/>
              <a:gd name="connsiteX2" fmla="*/ 718915 w 949770"/>
              <a:gd name="connsiteY2" fmla="*/ 249903 h 575355"/>
              <a:gd name="connsiteX3" fmla="*/ 719139 w 949770"/>
              <a:gd name="connsiteY3" fmla="*/ 153874 h 575355"/>
              <a:gd name="connsiteX4" fmla="*/ 834343 w 949770"/>
              <a:gd name="connsiteY4" fmla="*/ 0 h 575355"/>
              <a:gd name="connsiteX5" fmla="*/ 945356 w 949770"/>
              <a:gd name="connsiteY5" fmla="*/ 153874 h 575355"/>
              <a:gd name="connsiteX6" fmla="*/ 949770 w 949770"/>
              <a:gd name="connsiteY6" fmla="*/ 249903 h 575355"/>
              <a:gd name="connsiteX7" fmla="*/ 947738 w 949770"/>
              <a:gd name="connsiteY7" fmla="*/ 530112 h 575355"/>
              <a:gd name="connsiteX8" fmla="*/ 907256 w 949770"/>
              <a:gd name="connsiteY8" fmla="*/ 572974 h 575355"/>
              <a:gd name="connsiteX9" fmla="*/ 64295 w 949770"/>
              <a:gd name="connsiteY9" fmla="*/ 575355 h 575355"/>
              <a:gd name="connsiteX10" fmla="*/ 1 w 949770"/>
              <a:gd name="connsiteY10" fmla="*/ 506299 h 575355"/>
              <a:gd name="connsiteX11" fmla="*/ 0 w 949770"/>
              <a:gd name="connsiteY11" fmla="*/ 291987 h 575355"/>
              <a:gd name="connsiteX0" fmla="*/ 226220 w 949770"/>
              <a:gd name="connsiteY0" fmla="*/ 188119 h 421481"/>
              <a:gd name="connsiteX1" fmla="*/ 718915 w 949770"/>
              <a:gd name="connsiteY1" fmla="*/ 191271 h 421481"/>
              <a:gd name="connsiteX2" fmla="*/ 718915 w 949770"/>
              <a:gd name="connsiteY2" fmla="*/ 96029 h 421481"/>
              <a:gd name="connsiteX3" fmla="*/ 719139 w 949770"/>
              <a:gd name="connsiteY3" fmla="*/ 0 h 421481"/>
              <a:gd name="connsiteX4" fmla="*/ 945356 w 949770"/>
              <a:gd name="connsiteY4" fmla="*/ 0 h 421481"/>
              <a:gd name="connsiteX5" fmla="*/ 949770 w 949770"/>
              <a:gd name="connsiteY5" fmla="*/ 96029 h 421481"/>
              <a:gd name="connsiteX6" fmla="*/ 947738 w 949770"/>
              <a:gd name="connsiteY6" fmla="*/ 376238 h 421481"/>
              <a:gd name="connsiteX7" fmla="*/ 907256 w 949770"/>
              <a:gd name="connsiteY7" fmla="*/ 419100 h 421481"/>
              <a:gd name="connsiteX8" fmla="*/ 64295 w 949770"/>
              <a:gd name="connsiteY8" fmla="*/ 421481 h 421481"/>
              <a:gd name="connsiteX9" fmla="*/ 1 w 949770"/>
              <a:gd name="connsiteY9" fmla="*/ 352425 h 421481"/>
              <a:gd name="connsiteX10" fmla="*/ 0 w 949770"/>
              <a:gd name="connsiteY10" fmla="*/ 138113 h 421481"/>
              <a:gd name="connsiteX0" fmla="*/ 226220 w 949770"/>
              <a:gd name="connsiteY0" fmla="*/ 307182 h 540544"/>
              <a:gd name="connsiteX1" fmla="*/ 718915 w 949770"/>
              <a:gd name="connsiteY1" fmla="*/ 310334 h 540544"/>
              <a:gd name="connsiteX2" fmla="*/ 718915 w 949770"/>
              <a:gd name="connsiteY2" fmla="*/ 215092 h 540544"/>
              <a:gd name="connsiteX3" fmla="*/ 719139 w 949770"/>
              <a:gd name="connsiteY3" fmla="*/ 0 h 540544"/>
              <a:gd name="connsiteX4" fmla="*/ 945356 w 949770"/>
              <a:gd name="connsiteY4" fmla="*/ 119063 h 540544"/>
              <a:gd name="connsiteX5" fmla="*/ 949770 w 949770"/>
              <a:gd name="connsiteY5" fmla="*/ 215092 h 540544"/>
              <a:gd name="connsiteX6" fmla="*/ 947738 w 949770"/>
              <a:gd name="connsiteY6" fmla="*/ 495301 h 540544"/>
              <a:gd name="connsiteX7" fmla="*/ 907256 w 949770"/>
              <a:gd name="connsiteY7" fmla="*/ 538163 h 540544"/>
              <a:gd name="connsiteX8" fmla="*/ 64295 w 949770"/>
              <a:gd name="connsiteY8" fmla="*/ 540544 h 540544"/>
              <a:gd name="connsiteX9" fmla="*/ 1 w 949770"/>
              <a:gd name="connsiteY9" fmla="*/ 471488 h 540544"/>
              <a:gd name="connsiteX10" fmla="*/ 0 w 949770"/>
              <a:gd name="connsiteY10" fmla="*/ 257176 h 540544"/>
              <a:gd name="connsiteX0" fmla="*/ 226220 w 954881"/>
              <a:gd name="connsiteY0" fmla="*/ 307182 h 540544"/>
              <a:gd name="connsiteX1" fmla="*/ 718915 w 954881"/>
              <a:gd name="connsiteY1" fmla="*/ 310334 h 540544"/>
              <a:gd name="connsiteX2" fmla="*/ 718915 w 954881"/>
              <a:gd name="connsiteY2" fmla="*/ 215092 h 540544"/>
              <a:gd name="connsiteX3" fmla="*/ 719139 w 954881"/>
              <a:gd name="connsiteY3" fmla="*/ 0 h 540544"/>
              <a:gd name="connsiteX4" fmla="*/ 954881 w 954881"/>
              <a:gd name="connsiteY4" fmla="*/ 4763 h 540544"/>
              <a:gd name="connsiteX5" fmla="*/ 949770 w 954881"/>
              <a:gd name="connsiteY5" fmla="*/ 215092 h 540544"/>
              <a:gd name="connsiteX6" fmla="*/ 947738 w 954881"/>
              <a:gd name="connsiteY6" fmla="*/ 495301 h 540544"/>
              <a:gd name="connsiteX7" fmla="*/ 907256 w 954881"/>
              <a:gd name="connsiteY7" fmla="*/ 538163 h 540544"/>
              <a:gd name="connsiteX8" fmla="*/ 64295 w 954881"/>
              <a:gd name="connsiteY8" fmla="*/ 540544 h 540544"/>
              <a:gd name="connsiteX9" fmla="*/ 1 w 954881"/>
              <a:gd name="connsiteY9" fmla="*/ 471488 h 540544"/>
              <a:gd name="connsiteX10" fmla="*/ 0 w 954881"/>
              <a:gd name="connsiteY10" fmla="*/ 257176 h 540544"/>
              <a:gd name="connsiteX0" fmla="*/ 226220 w 949770"/>
              <a:gd name="connsiteY0" fmla="*/ 307182 h 540544"/>
              <a:gd name="connsiteX1" fmla="*/ 718915 w 949770"/>
              <a:gd name="connsiteY1" fmla="*/ 310334 h 540544"/>
              <a:gd name="connsiteX2" fmla="*/ 718915 w 949770"/>
              <a:gd name="connsiteY2" fmla="*/ 215092 h 540544"/>
              <a:gd name="connsiteX3" fmla="*/ 719139 w 949770"/>
              <a:gd name="connsiteY3" fmla="*/ 0 h 540544"/>
              <a:gd name="connsiteX4" fmla="*/ 947737 w 949770"/>
              <a:gd name="connsiteY4" fmla="*/ 4763 h 540544"/>
              <a:gd name="connsiteX5" fmla="*/ 949770 w 949770"/>
              <a:gd name="connsiteY5" fmla="*/ 215092 h 540544"/>
              <a:gd name="connsiteX6" fmla="*/ 947738 w 949770"/>
              <a:gd name="connsiteY6" fmla="*/ 495301 h 540544"/>
              <a:gd name="connsiteX7" fmla="*/ 907256 w 949770"/>
              <a:gd name="connsiteY7" fmla="*/ 538163 h 540544"/>
              <a:gd name="connsiteX8" fmla="*/ 64295 w 949770"/>
              <a:gd name="connsiteY8" fmla="*/ 540544 h 540544"/>
              <a:gd name="connsiteX9" fmla="*/ 1 w 949770"/>
              <a:gd name="connsiteY9" fmla="*/ 471488 h 540544"/>
              <a:gd name="connsiteX10" fmla="*/ 0 w 949770"/>
              <a:gd name="connsiteY10" fmla="*/ 257176 h 54054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309562 h 542924"/>
              <a:gd name="connsiteX1" fmla="*/ 718915 w 949770"/>
              <a:gd name="connsiteY1" fmla="*/ 312714 h 542924"/>
              <a:gd name="connsiteX2" fmla="*/ 718915 w 949770"/>
              <a:gd name="connsiteY2" fmla="*/ 217472 h 542924"/>
              <a:gd name="connsiteX3" fmla="*/ 719139 w 949770"/>
              <a:gd name="connsiteY3" fmla="*/ 2380 h 542924"/>
              <a:gd name="connsiteX4" fmla="*/ 947737 w 949770"/>
              <a:gd name="connsiteY4" fmla="*/ 0 h 542924"/>
              <a:gd name="connsiteX5" fmla="*/ 949770 w 949770"/>
              <a:gd name="connsiteY5" fmla="*/ 217472 h 542924"/>
              <a:gd name="connsiteX6" fmla="*/ 947738 w 949770"/>
              <a:gd name="connsiteY6" fmla="*/ 497681 h 542924"/>
              <a:gd name="connsiteX7" fmla="*/ 907256 w 949770"/>
              <a:gd name="connsiteY7" fmla="*/ 540543 h 542924"/>
              <a:gd name="connsiteX8" fmla="*/ 64295 w 949770"/>
              <a:gd name="connsiteY8" fmla="*/ 542924 h 542924"/>
              <a:gd name="connsiteX9" fmla="*/ 1 w 949770"/>
              <a:gd name="connsiteY9" fmla="*/ 473868 h 542924"/>
              <a:gd name="connsiteX10" fmla="*/ 0 w 949770"/>
              <a:gd name="connsiteY10" fmla="*/ 259556 h 542924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8915 w 949770"/>
              <a:gd name="connsiteY2" fmla="*/ 369873 h 695325"/>
              <a:gd name="connsiteX3" fmla="*/ 711995 w 949770"/>
              <a:gd name="connsiteY3" fmla="*/ 0 h 695325"/>
              <a:gd name="connsiteX4" fmla="*/ 947737 w 949770"/>
              <a:gd name="connsiteY4" fmla="*/ 152401 h 695325"/>
              <a:gd name="connsiteX5" fmla="*/ 949770 w 949770"/>
              <a:gd name="connsiteY5" fmla="*/ 369873 h 695325"/>
              <a:gd name="connsiteX6" fmla="*/ 947738 w 949770"/>
              <a:gd name="connsiteY6" fmla="*/ 650082 h 695325"/>
              <a:gd name="connsiteX7" fmla="*/ 907256 w 949770"/>
              <a:gd name="connsiteY7" fmla="*/ 692944 h 695325"/>
              <a:gd name="connsiteX8" fmla="*/ 64295 w 949770"/>
              <a:gd name="connsiteY8" fmla="*/ 695325 h 695325"/>
              <a:gd name="connsiteX9" fmla="*/ 1 w 949770"/>
              <a:gd name="connsiteY9" fmla="*/ 626269 h 695325"/>
              <a:gd name="connsiteX10" fmla="*/ 0 w 949770"/>
              <a:gd name="connsiteY10" fmla="*/ 411957 h 695325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8915 w 949770"/>
              <a:gd name="connsiteY2" fmla="*/ 369873 h 695325"/>
              <a:gd name="connsiteX3" fmla="*/ 711995 w 949770"/>
              <a:gd name="connsiteY3" fmla="*/ 0 h 695325"/>
              <a:gd name="connsiteX4" fmla="*/ 947737 w 949770"/>
              <a:gd name="connsiteY4" fmla="*/ 152401 h 695325"/>
              <a:gd name="connsiteX5" fmla="*/ 949770 w 949770"/>
              <a:gd name="connsiteY5" fmla="*/ 369873 h 695325"/>
              <a:gd name="connsiteX6" fmla="*/ 947738 w 949770"/>
              <a:gd name="connsiteY6" fmla="*/ 650082 h 695325"/>
              <a:gd name="connsiteX7" fmla="*/ 907256 w 949770"/>
              <a:gd name="connsiteY7" fmla="*/ 692944 h 695325"/>
              <a:gd name="connsiteX8" fmla="*/ 64295 w 949770"/>
              <a:gd name="connsiteY8" fmla="*/ 695325 h 695325"/>
              <a:gd name="connsiteX9" fmla="*/ 1 w 949770"/>
              <a:gd name="connsiteY9" fmla="*/ 626269 h 695325"/>
              <a:gd name="connsiteX10" fmla="*/ 0 w 949770"/>
              <a:gd name="connsiteY10" fmla="*/ 411957 h 695325"/>
              <a:gd name="connsiteX0" fmla="*/ 226220 w 949770"/>
              <a:gd name="connsiteY0" fmla="*/ 461963 h 695325"/>
              <a:gd name="connsiteX1" fmla="*/ 718915 w 949770"/>
              <a:gd name="connsiteY1" fmla="*/ 465115 h 695325"/>
              <a:gd name="connsiteX2" fmla="*/ 711995 w 949770"/>
              <a:gd name="connsiteY2" fmla="*/ 0 h 695325"/>
              <a:gd name="connsiteX3" fmla="*/ 947737 w 949770"/>
              <a:gd name="connsiteY3" fmla="*/ 152401 h 695325"/>
              <a:gd name="connsiteX4" fmla="*/ 949770 w 949770"/>
              <a:gd name="connsiteY4" fmla="*/ 369873 h 695325"/>
              <a:gd name="connsiteX5" fmla="*/ 947738 w 949770"/>
              <a:gd name="connsiteY5" fmla="*/ 650082 h 695325"/>
              <a:gd name="connsiteX6" fmla="*/ 907256 w 949770"/>
              <a:gd name="connsiteY6" fmla="*/ 692944 h 695325"/>
              <a:gd name="connsiteX7" fmla="*/ 64295 w 949770"/>
              <a:gd name="connsiteY7" fmla="*/ 695325 h 695325"/>
              <a:gd name="connsiteX8" fmla="*/ 1 w 949770"/>
              <a:gd name="connsiteY8" fmla="*/ 626269 h 695325"/>
              <a:gd name="connsiteX9" fmla="*/ 0 w 949770"/>
              <a:gd name="connsiteY9" fmla="*/ 411957 h 695325"/>
              <a:gd name="connsiteX0" fmla="*/ 226220 w 949770"/>
              <a:gd name="connsiteY0" fmla="*/ 461963 h 695325"/>
              <a:gd name="connsiteX1" fmla="*/ 711771 w 949770"/>
              <a:gd name="connsiteY1" fmla="*/ 465115 h 695325"/>
              <a:gd name="connsiteX2" fmla="*/ 711995 w 949770"/>
              <a:gd name="connsiteY2" fmla="*/ 0 h 695325"/>
              <a:gd name="connsiteX3" fmla="*/ 947737 w 949770"/>
              <a:gd name="connsiteY3" fmla="*/ 152401 h 695325"/>
              <a:gd name="connsiteX4" fmla="*/ 949770 w 949770"/>
              <a:gd name="connsiteY4" fmla="*/ 369873 h 695325"/>
              <a:gd name="connsiteX5" fmla="*/ 947738 w 949770"/>
              <a:gd name="connsiteY5" fmla="*/ 650082 h 695325"/>
              <a:gd name="connsiteX6" fmla="*/ 907256 w 949770"/>
              <a:gd name="connsiteY6" fmla="*/ 692944 h 695325"/>
              <a:gd name="connsiteX7" fmla="*/ 64295 w 949770"/>
              <a:gd name="connsiteY7" fmla="*/ 695325 h 695325"/>
              <a:gd name="connsiteX8" fmla="*/ 1 w 949770"/>
              <a:gd name="connsiteY8" fmla="*/ 626269 h 695325"/>
              <a:gd name="connsiteX9" fmla="*/ 0 w 949770"/>
              <a:gd name="connsiteY9" fmla="*/ 411957 h 695325"/>
              <a:gd name="connsiteX0" fmla="*/ 226220 w 966798"/>
              <a:gd name="connsiteY0" fmla="*/ 461963 h 695325"/>
              <a:gd name="connsiteX1" fmla="*/ 711771 w 966798"/>
              <a:gd name="connsiteY1" fmla="*/ 465115 h 695325"/>
              <a:gd name="connsiteX2" fmla="*/ 711995 w 966798"/>
              <a:gd name="connsiteY2" fmla="*/ 0 h 695325"/>
              <a:gd name="connsiteX3" fmla="*/ 947737 w 966798"/>
              <a:gd name="connsiteY3" fmla="*/ 152401 h 695325"/>
              <a:gd name="connsiteX4" fmla="*/ 947738 w 966798"/>
              <a:gd name="connsiteY4" fmla="*/ 650082 h 695325"/>
              <a:gd name="connsiteX5" fmla="*/ 907256 w 966798"/>
              <a:gd name="connsiteY5" fmla="*/ 692944 h 695325"/>
              <a:gd name="connsiteX6" fmla="*/ 64295 w 966798"/>
              <a:gd name="connsiteY6" fmla="*/ 695325 h 695325"/>
              <a:gd name="connsiteX7" fmla="*/ 1 w 966798"/>
              <a:gd name="connsiteY7" fmla="*/ 626269 h 695325"/>
              <a:gd name="connsiteX8" fmla="*/ 0 w 966798"/>
              <a:gd name="connsiteY8" fmla="*/ 411957 h 695325"/>
              <a:gd name="connsiteX0" fmla="*/ 226220 w 952504"/>
              <a:gd name="connsiteY0" fmla="*/ 461963 h 695325"/>
              <a:gd name="connsiteX1" fmla="*/ 711771 w 952504"/>
              <a:gd name="connsiteY1" fmla="*/ 465115 h 695325"/>
              <a:gd name="connsiteX2" fmla="*/ 711995 w 952504"/>
              <a:gd name="connsiteY2" fmla="*/ 0 h 695325"/>
              <a:gd name="connsiteX3" fmla="*/ 947737 w 952504"/>
              <a:gd name="connsiteY3" fmla="*/ 152401 h 695325"/>
              <a:gd name="connsiteX4" fmla="*/ 947738 w 952504"/>
              <a:gd name="connsiteY4" fmla="*/ 650082 h 695325"/>
              <a:gd name="connsiteX5" fmla="*/ 907256 w 952504"/>
              <a:gd name="connsiteY5" fmla="*/ 692944 h 695325"/>
              <a:gd name="connsiteX6" fmla="*/ 64295 w 952504"/>
              <a:gd name="connsiteY6" fmla="*/ 695325 h 695325"/>
              <a:gd name="connsiteX7" fmla="*/ 1 w 952504"/>
              <a:gd name="connsiteY7" fmla="*/ 626269 h 695325"/>
              <a:gd name="connsiteX8" fmla="*/ 0 w 952504"/>
              <a:gd name="connsiteY8" fmla="*/ 411957 h 695325"/>
              <a:gd name="connsiteX0" fmla="*/ 226220 w 950881"/>
              <a:gd name="connsiteY0" fmla="*/ 461963 h 695325"/>
              <a:gd name="connsiteX1" fmla="*/ 711771 w 950881"/>
              <a:gd name="connsiteY1" fmla="*/ 465115 h 695325"/>
              <a:gd name="connsiteX2" fmla="*/ 711995 w 950881"/>
              <a:gd name="connsiteY2" fmla="*/ 0 h 695325"/>
              <a:gd name="connsiteX3" fmla="*/ 947737 w 950881"/>
              <a:gd name="connsiteY3" fmla="*/ 152401 h 695325"/>
              <a:gd name="connsiteX4" fmla="*/ 947738 w 950881"/>
              <a:gd name="connsiteY4" fmla="*/ 650082 h 695325"/>
              <a:gd name="connsiteX5" fmla="*/ 907256 w 950881"/>
              <a:gd name="connsiteY5" fmla="*/ 692944 h 695325"/>
              <a:gd name="connsiteX6" fmla="*/ 64295 w 950881"/>
              <a:gd name="connsiteY6" fmla="*/ 695325 h 695325"/>
              <a:gd name="connsiteX7" fmla="*/ 1 w 950881"/>
              <a:gd name="connsiteY7" fmla="*/ 626269 h 695325"/>
              <a:gd name="connsiteX8" fmla="*/ 0 w 950881"/>
              <a:gd name="connsiteY8" fmla="*/ 411957 h 695325"/>
              <a:gd name="connsiteX0" fmla="*/ 226220 w 950296"/>
              <a:gd name="connsiteY0" fmla="*/ 461963 h 695325"/>
              <a:gd name="connsiteX1" fmla="*/ 711771 w 950296"/>
              <a:gd name="connsiteY1" fmla="*/ 465115 h 695325"/>
              <a:gd name="connsiteX2" fmla="*/ 711995 w 950296"/>
              <a:gd name="connsiteY2" fmla="*/ 0 h 695325"/>
              <a:gd name="connsiteX3" fmla="*/ 947737 w 950296"/>
              <a:gd name="connsiteY3" fmla="*/ 152401 h 695325"/>
              <a:gd name="connsiteX4" fmla="*/ 947738 w 950296"/>
              <a:gd name="connsiteY4" fmla="*/ 650082 h 695325"/>
              <a:gd name="connsiteX5" fmla="*/ 907256 w 950296"/>
              <a:gd name="connsiteY5" fmla="*/ 692944 h 695325"/>
              <a:gd name="connsiteX6" fmla="*/ 64295 w 950296"/>
              <a:gd name="connsiteY6" fmla="*/ 695325 h 695325"/>
              <a:gd name="connsiteX7" fmla="*/ 1 w 950296"/>
              <a:gd name="connsiteY7" fmla="*/ 626269 h 695325"/>
              <a:gd name="connsiteX8" fmla="*/ 0 w 950296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47737 w 947738"/>
              <a:gd name="connsiteY3" fmla="*/ 152401 h 695325"/>
              <a:gd name="connsiteX4" fmla="*/ 947738 w 947738"/>
              <a:gd name="connsiteY4" fmla="*/ 650082 h 695325"/>
              <a:gd name="connsiteX5" fmla="*/ 907256 w 947738"/>
              <a:gd name="connsiteY5" fmla="*/ 692944 h 695325"/>
              <a:gd name="connsiteX6" fmla="*/ 64295 w 947738"/>
              <a:gd name="connsiteY6" fmla="*/ 695325 h 695325"/>
              <a:gd name="connsiteX7" fmla="*/ 1 w 947738"/>
              <a:gd name="connsiteY7" fmla="*/ 626269 h 695325"/>
              <a:gd name="connsiteX8" fmla="*/ 0 w 947738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47737 w 947738"/>
              <a:gd name="connsiteY3" fmla="*/ 152401 h 695325"/>
              <a:gd name="connsiteX4" fmla="*/ 947738 w 947738"/>
              <a:gd name="connsiteY4" fmla="*/ 650082 h 695325"/>
              <a:gd name="connsiteX5" fmla="*/ 907256 w 947738"/>
              <a:gd name="connsiteY5" fmla="*/ 692944 h 695325"/>
              <a:gd name="connsiteX6" fmla="*/ 64295 w 947738"/>
              <a:gd name="connsiteY6" fmla="*/ 695325 h 695325"/>
              <a:gd name="connsiteX7" fmla="*/ 1 w 947738"/>
              <a:gd name="connsiteY7" fmla="*/ 626269 h 695325"/>
              <a:gd name="connsiteX8" fmla="*/ 0 w 947738"/>
              <a:gd name="connsiteY8" fmla="*/ 411957 h 695325"/>
              <a:gd name="connsiteX0" fmla="*/ 226220 w 947738"/>
              <a:gd name="connsiteY0" fmla="*/ 461963 h 695325"/>
              <a:gd name="connsiteX1" fmla="*/ 711771 w 947738"/>
              <a:gd name="connsiteY1" fmla="*/ 465115 h 695325"/>
              <a:gd name="connsiteX2" fmla="*/ 711995 w 947738"/>
              <a:gd name="connsiteY2" fmla="*/ 0 h 695325"/>
              <a:gd name="connsiteX3" fmla="*/ 919165 w 947738"/>
              <a:gd name="connsiteY3" fmla="*/ 130970 h 695325"/>
              <a:gd name="connsiteX4" fmla="*/ 947737 w 947738"/>
              <a:gd name="connsiteY4" fmla="*/ 152401 h 695325"/>
              <a:gd name="connsiteX5" fmla="*/ 947738 w 947738"/>
              <a:gd name="connsiteY5" fmla="*/ 650082 h 695325"/>
              <a:gd name="connsiteX6" fmla="*/ 907256 w 947738"/>
              <a:gd name="connsiteY6" fmla="*/ 692944 h 695325"/>
              <a:gd name="connsiteX7" fmla="*/ 64295 w 947738"/>
              <a:gd name="connsiteY7" fmla="*/ 695325 h 695325"/>
              <a:gd name="connsiteX8" fmla="*/ 1 w 947738"/>
              <a:gd name="connsiteY8" fmla="*/ 626269 h 695325"/>
              <a:gd name="connsiteX9" fmla="*/ 0 w 947738"/>
              <a:gd name="connsiteY9" fmla="*/ 411957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7738" h="695325">
                <a:moveTo>
                  <a:pt x="226220" y="461963"/>
                </a:moveTo>
                <a:lnTo>
                  <a:pt x="711771" y="465115"/>
                </a:lnTo>
                <a:cubicBezTo>
                  <a:pt x="711846" y="310077"/>
                  <a:pt x="711920" y="155038"/>
                  <a:pt x="711995" y="0"/>
                </a:cubicBezTo>
                <a:lnTo>
                  <a:pt x="919165" y="130970"/>
                </a:lnTo>
                <a:lnTo>
                  <a:pt x="947737" y="152401"/>
                </a:lnTo>
                <a:cubicBezTo>
                  <a:pt x="946547" y="296467"/>
                  <a:pt x="947341" y="479030"/>
                  <a:pt x="947738" y="650082"/>
                </a:cubicBezTo>
                <a:cubicBezTo>
                  <a:pt x="938271" y="687258"/>
                  <a:pt x="946546" y="683023"/>
                  <a:pt x="907256" y="692944"/>
                </a:cubicBezTo>
                <a:lnTo>
                  <a:pt x="64295" y="695325"/>
                </a:lnTo>
                <a:cubicBezTo>
                  <a:pt x="-2380" y="693737"/>
                  <a:pt x="2382" y="682625"/>
                  <a:pt x="1" y="626269"/>
                </a:cubicBezTo>
                <a:cubicBezTo>
                  <a:pt x="398" y="587772"/>
                  <a:pt x="0" y="438944"/>
                  <a:pt x="0" y="411957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7380288" y="4149725"/>
            <a:ext cx="1619250" cy="431800"/>
          </a:xfrm>
          <a:custGeom>
            <a:avLst/>
            <a:gdLst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0 w 1620000"/>
              <a:gd name="connsiteY6" fmla="*/ 324036 h 432048"/>
              <a:gd name="connsiteX7" fmla="*/ 0 w 1620000"/>
              <a:gd name="connsiteY7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0 w 1620000"/>
              <a:gd name="connsiteY7" fmla="*/ 324036 h 432048"/>
              <a:gd name="connsiteX8" fmla="*/ 0 w 1620000"/>
              <a:gd name="connsiteY8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0 w 1620000"/>
              <a:gd name="connsiteY7" fmla="*/ 10801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  <a:gd name="connsiteX7" fmla="*/ 91440 w 1620000"/>
              <a:gd name="connsiteY7" fmla="*/ 199452 h 432048"/>
              <a:gd name="connsiteX0" fmla="*/ 0 w 1620000"/>
              <a:gd name="connsiteY0" fmla="*/ 108012 h 432048"/>
              <a:gd name="connsiteX1" fmla="*/ 1403976 w 1620000"/>
              <a:gd name="connsiteY1" fmla="*/ 108012 h 432048"/>
              <a:gd name="connsiteX2" fmla="*/ 1403976 w 1620000"/>
              <a:gd name="connsiteY2" fmla="*/ 0 h 432048"/>
              <a:gd name="connsiteX3" fmla="*/ 1620000 w 1620000"/>
              <a:gd name="connsiteY3" fmla="*/ 216024 h 432048"/>
              <a:gd name="connsiteX4" fmla="*/ 1403976 w 1620000"/>
              <a:gd name="connsiteY4" fmla="*/ 432048 h 432048"/>
              <a:gd name="connsiteX5" fmla="*/ 1403976 w 1620000"/>
              <a:gd name="connsiteY5" fmla="*/ 324036 h 432048"/>
              <a:gd name="connsiteX6" fmla="*/ 237307 w 1620000"/>
              <a:gd name="connsiteY6" fmla="*/ 322908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0000" h="432048">
                <a:moveTo>
                  <a:pt x="0" y="108012"/>
                </a:moveTo>
                <a:lnTo>
                  <a:pt x="1403976" y="108012"/>
                </a:lnTo>
                <a:lnTo>
                  <a:pt x="1403976" y="0"/>
                </a:lnTo>
                <a:lnTo>
                  <a:pt x="1620000" y="216024"/>
                </a:lnTo>
                <a:lnTo>
                  <a:pt x="1403976" y="432048"/>
                </a:lnTo>
                <a:lnTo>
                  <a:pt x="1403976" y="324036"/>
                </a:lnTo>
                <a:lnTo>
                  <a:pt x="237307" y="322908"/>
                </a:lnTo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углом вверх 36"/>
          <p:cNvSpPr/>
          <p:nvPr/>
        </p:nvSpPr>
        <p:spPr>
          <a:xfrm flipV="1">
            <a:off x="5724525" y="4005263"/>
            <a:ext cx="1893888" cy="471487"/>
          </a:xfrm>
          <a:custGeom>
            <a:avLst/>
            <a:gdLst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575429 w 1980000"/>
              <a:gd name="connsiteY3" fmla="*/ 249903 h 576000"/>
              <a:gd name="connsiteX4" fmla="*/ 1777715 w 1980000"/>
              <a:gd name="connsiteY4" fmla="*/ 0 h 576000"/>
              <a:gd name="connsiteX5" fmla="*/ 1980000 w 1980000"/>
              <a:gd name="connsiteY5" fmla="*/ 249903 h 576000"/>
              <a:gd name="connsiteX6" fmla="*/ 1893142 w 1980000"/>
              <a:gd name="connsiteY6" fmla="*/ 249903 h 576000"/>
              <a:gd name="connsiteX7" fmla="*/ 1893142 w 1980000"/>
              <a:gd name="connsiteY7" fmla="*/ 576000 h 576000"/>
              <a:gd name="connsiteX8" fmla="*/ 1686322 w 1980000"/>
              <a:gd name="connsiteY8" fmla="*/ 573825 h 576000"/>
              <a:gd name="connsiteX9" fmla="*/ 0 w 1980000"/>
              <a:gd name="connsiteY9" fmla="*/ 576000 h 576000"/>
              <a:gd name="connsiteX10" fmla="*/ 0 w 1980000"/>
              <a:gd name="connsiteY10" fmla="*/ 345145 h 576000"/>
              <a:gd name="connsiteX0" fmla="*/ 0 w 1980000"/>
              <a:gd name="connsiteY0" fmla="*/ 345145 h 576000"/>
              <a:gd name="connsiteX1" fmla="*/ 1662287 w 1980000"/>
              <a:gd name="connsiteY1" fmla="*/ 345145 h 576000"/>
              <a:gd name="connsiteX2" fmla="*/ 1662287 w 1980000"/>
              <a:gd name="connsiteY2" fmla="*/ 249903 h 576000"/>
              <a:gd name="connsiteX3" fmla="*/ 1777715 w 1980000"/>
              <a:gd name="connsiteY3" fmla="*/ 0 h 576000"/>
              <a:gd name="connsiteX4" fmla="*/ 1980000 w 1980000"/>
              <a:gd name="connsiteY4" fmla="*/ 249903 h 576000"/>
              <a:gd name="connsiteX5" fmla="*/ 1893142 w 1980000"/>
              <a:gd name="connsiteY5" fmla="*/ 249903 h 576000"/>
              <a:gd name="connsiteX6" fmla="*/ 1893142 w 1980000"/>
              <a:gd name="connsiteY6" fmla="*/ 576000 h 576000"/>
              <a:gd name="connsiteX7" fmla="*/ 1686322 w 1980000"/>
              <a:gd name="connsiteY7" fmla="*/ 573825 h 576000"/>
              <a:gd name="connsiteX8" fmla="*/ 0 w 1980000"/>
              <a:gd name="connsiteY8" fmla="*/ 576000 h 576000"/>
              <a:gd name="connsiteX9" fmla="*/ 0 w 1980000"/>
              <a:gd name="connsiteY9" fmla="*/ 345145 h 576000"/>
              <a:gd name="connsiteX0" fmla="*/ 0 w 1893142"/>
              <a:gd name="connsiteY0" fmla="*/ 345145 h 576000"/>
              <a:gd name="connsiteX1" fmla="*/ 1662287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345145 h 576000"/>
              <a:gd name="connsiteX1" fmla="*/ 1655143 w 1893142"/>
              <a:gd name="connsiteY1" fmla="*/ 345145 h 576000"/>
              <a:gd name="connsiteX2" fmla="*/ 1662287 w 1893142"/>
              <a:gd name="connsiteY2" fmla="*/ 249903 h 576000"/>
              <a:gd name="connsiteX3" fmla="*/ 1777715 w 1893142"/>
              <a:gd name="connsiteY3" fmla="*/ 0 h 576000"/>
              <a:gd name="connsiteX4" fmla="*/ 1893142 w 1893142"/>
              <a:gd name="connsiteY4" fmla="*/ 249903 h 576000"/>
              <a:gd name="connsiteX5" fmla="*/ 1893142 w 1893142"/>
              <a:gd name="connsiteY5" fmla="*/ 576000 h 576000"/>
              <a:gd name="connsiteX6" fmla="*/ 1686322 w 1893142"/>
              <a:gd name="connsiteY6" fmla="*/ 573825 h 576000"/>
              <a:gd name="connsiteX7" fmla="*/ 0 w 1893142"/>
              <a:gd name="connsiteY7" fmla="*/ 576000 h 576000"/>
              <a:gd name="connsiteX8" fmla="*/ 0 w 1893142"/>
              <a:gd name="connsiteY8" fmla="*/ 345145 h 576000"/>
              <a:gd name="connsiteX0" fmla="*/ 0 w 1893142"/>
              <a:gd name="connsiteY0" fmla="*/ 95242 h 326097"/>
              <a:gd name="connsiteX1" fmla="*/ 1655143 w 1893142"/>
              <a:gd name="connsiteY1" fmla="*/ 95242 h 326097"/>
              <a:gd name="connsiteX2" fmla="*/ 1662287 w 1893142"/>
              <a:gd name="connsiteY2" fmla="*/ 0 h 326097"/>
              <a:gd name="connsiteX3" fmla="*/ 1893142 w 1893142"/>
              <a:gd name="connsiteY3" fmla="*/ 0 h 326097"/>
              <a:gd name="connsiteX4" fmla="*/ 1893142 w 1893142"/>
              <a:gd name="connsiteY4" fmla="*/ 326097 h 326097"/>
              <a:gd name="connsiteX5" fmla="*/ 1686322 w 1893142"/>
              <a:gd name="connsiteY5" fmla="*/ 323922 h 326097"/>
              <a:gd name="connsiteX6" fmla="*/ 0 w 1893142"/>
              <a:gd name="connsiteY6" fmla="*/ 326097 h 326097"/>
              <a:gd name="connsiteX7" fmla="*/ 0 w 1893142"/>
              <a:gd name="connsiteY7" fmla="*/ 95242 h 326097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893142 w 1893142"/>
              <a:gd name="connsiteY3" fmla="*/ 147637 h 473734"/>
              <a:gd name="connsiteX4" fmla="*/ 1893142 w 1893142"/>
              <a:gd name="connsiteY4" fmla="*/ 473734 h 473734"/>
              <a:gd name="connsiteX5" fmla="*/ 1686322 w 1893142"/>
              <a:gd name="connsiteY5" fmla="*/ 471559 h 473734"/>
              <a:gd name="connsiteX6" fmla="*/ 0 w 1893142"/>
              <a:gd name="connsiteY6" fmla="*/ 473734 h 473734"/>
              <a:gd name="connsiteX7" fmla="*/ 0 w 1893142"/>
              <a:gd name="connsiteY7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893142 w 1893142"/>
              <a:gd name="connsiteY3" fmla="*/ 2381 h 473734"/>
              <a:gd name="connsiteX4" fmla="*/ 1893142 w 1893142"/>
              <a:gd name="connsiteY4" fmla="*/ 473734 h 473734"/>
              <a:gd name="connsiteX5" fmla="*/ 1686322 w 1893142"/>
              <a:gd name="connsiteY5" fmla="*/ 471559 h 473734"/>
              <a:gd name="connsiteX6" fmla="*/ 0 w 1893142"/>
              <a:gd name="connsiteY6" fmla="*/ 473734 h 473734"/>
              <a:gd name="connsiteX7" fmla="*/ 0 w 1893142"/>
              <a:gd name="connsiteY7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5144 w 1893142"/>
              <a:gd name="connsiteY2" fmla="*/ 0 h 473734"/>
              <a:gd name="connsiteX3" fmla="*/ 1714897 w 1893142"/>
              <a:gd name="connsiteY3" fmla="*/ 2112 h 473734"/>
              <a:gd name="connsiteX4" fmla="*/ 1893142 w 1893142"/>
              <a:gd name="connsiteY4" fmla="*/ 2381 h 473734"/>
              <a:gd name="connsiteX5" fmla="*/ 1893142 w 1893142"/>
              <a:gd name="connsiteY5" fmla="*/ 473734 h 473734"/>
              <a:gd name="connsiteX6" fmla="*/ 1686322 w 1893142"/>
              <a:gd name="connsiteY6" fmla="*/ 471559 h 473734"/>
              <a:gd name="connsiteX7" fmla="*/ 0 w 1893142"/>
              <a:gd name="connsiteY7" fmla="*/ 473734 h 473734"/>
              <a:gd name="connsiteX8" fmla="*/ 0 w 1893142"/>
              <a:gd name="connsiteY8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2879 h 473734"/>
              <a:gd name="connsiteX1" fmla="*/ 1655143 w 1893142"/>
              <a:gd name="connsiteY1" fmla="*/ 242879 h 473734"/>
              <a:gd name="connsiteX2" fmla="*/ 1652985 w 1893142"/>
              <a:gd name="connsiteY2" fmla="*/ 52118 h 473734"/>
              <a:gd name="connsiteX3" fmla="*/ 1655144 w 1893142"/>
              <a:gd name="connsiteY3" fmla="*/ 0 h 473734"/>
              <a:gd name="connsiteX4" fmla="*/ 1714897 w 1893142"/>
              <a:gd name="connsiteY4" fmla="*/ 2112 h 473734"/>
              <a:gd name="connsiteX5" fmla="*/ 1893142 w 1893142"/>
              <a:gd name="connsiteY5" fmla="*/ 2381 h 473734"/>
              <a:gd name="connsiteX6" fmla="*/ 1893142 w 1893142"/>
              <a:gd name="connsiteY6" fmla="*/ 473734 h 473734"/>
              <a:gd name="connsiteX7" fmla="*/ 1686322 w 1893142"/>
              <a:gd name="connsiteY7" fmla="*/ 471559 h 473734"/>
              <a:gd name="connsiteX8" fmla="*/ 0 w 1893142"/>
              <a:gd name="connsiteY8" fmla="*/ 473734 h 473734"/>
              <a:gd name="connsiteX9" fmla="*/ 0 w 1893142"/>
              <a:gd name="connsiteY9" fmla="*/ 242879 h 473734"/>
              <a:gd name="connsiteX0" fmla="*/ 0 w 1893142"/>
              <a:gd name="connsiteY0" fmla="*/ 240767 h 471622"/>
              <a:gd name="connsiteX1" fmla="*/ 1655143 w 1893142"/>
              <a:gd name="connsiteY1" fmla="*/ 240767 h 471622"/>
              <a:gd name="connsiteX2" fmla="*/ 1652985 w 1893142"/>
              <a:gd name="connsiteY2" fmla="*/ 50006 h 471622"/>
              <a:gd name="connsiteX3" fmla="*/ 1714897 w 1893142"/>
              <a:gd name="connsiteY3" fmla="*/ 0 h 471622"/>
              <a:gd name="connsiteX4" fmla="*/ 1893142 w 1893142"/>
              <a:gd name="connsiteY4" fmla="*/ 269 h 471622"/>
              <a:gd name="connsiteX5" fmla="*/ 1893142 w 1893142"/>
              <a:gd name="connsiteY5" fmla="*/ 471622 h 471622"/>
              <a:gd name="connsiteX6" fmla="*/ 1686322 w 1893142"/>
              <a:gd name="connsiteY6" fmla="*/ 469447 h 471622"/>
              <a:gd name="connsiteX7" fmla="*/ 0 w 1893142"/>
              <a:gd name="connsiteY7" fmla="*/ 471622 h 471622"/>
              <a:gd name="connsiteX8" fmla="*/ 0 w 1893142"/>
              <a:gd name="connsiteY8" fmla="*/ 240767 h 471622"/>
              <a:gd name="connsiteX0" fmla="*/ 0 w 1893142"/>
              <a:gd name="connsiteY0" fmla="*/ 240767 h 471622"/>
              <a:gd name="connsiteX1" fmla="*/ 1655143 w 1893142"/>
              <a:gd name="connsiteY1" fmla="*/ 240767 h 471622"/>
              <a:gd name="connsiteX2" fmla="*/ 1652985 w 1893142"/>
              <a:gd name="connsiteY2" fmla="*/ 50006 h 471622"/>
              <a:gd name="connsiteX3" fmla="*/ 1714897 w 1893142"/>
              <a:gd name="connsiteY3" fmla="*/ 0 h 471622"/>
              <a:gd name="connsiteX4" fmla="*/ 1893142 w 1893142"/>
              <a:gd name="connsiteY4" fmla="*/ 269 h 471622"/>
              <a:gd name="connsiteX5" fmla="*/ 1893142 w 1893142"/>
              <a:gd name="connsiteY5" fmla="*/ 471622 h 471622"/>
              <a:gd name="connsiteX6" fmla="*/ 1686322 w 1893142"/>
              <a:gd name="connsiteY6" fmla="*/ 469447 h 471622"/>
              <a:gd name="connsiteX7" fmla="*/ 0 w 1893142"/>
              <a:gd name="connsiteY7" fmla="*/ 471622 h 471622"/>
              <a:gd name="connsiteX8" fmla="*/ 0 w 1893142"/>
              <a:gd name="connsiteY8" fmla="*/ 240767 h 471622"/>
              <a:gd name="connsiteX0" fmla="*/ 0 w 1893491"/>
              <a:gd name="connsiteY0" fmla="*/ 240767 h 471622"/>
              <a:gd name="connsiteX1" fmla="*/ 1655143 w 1893491"/>
              <a:gd name="connsiteY1" fmla="*/ 240767 h 471622"/>
              <a:gd name="connsiteX2" fmla="*/ 1652985 w 1893491"/>
              <a:gd name="connsiteY2" fmla="*/ 50006 h 471622"/>
              <a:gd name="connsiteX3" fmla="*/ 1714897 w 1893491"/>
              <a:gd name="connsiteY3" fmla="*/ 0 h 471622"/>
              <a:gd name="connsiteX4" fmla="*/ 1893142 w 1893491"/>
              <a:gd name="connsiteY4" fmla="*/ 269 h 471622"/>
              <a:gd name="connsiteX5" fmla="*/ 1893491 w 1893491"/>
              <a:gd name="connsiteY5" fmla="*/ 221456 h 471622"/>
              <a:gd name="connsiteX6" fmla="*/ 1893142 w 1893491"/>
              <a:gd name="connsiteY6" fmla="*/ 471622 h 471622"/>
              <a:gd name="connsiteX7" fmla="*/ 1686322 w 1893491"/>
              <a:gd name="connsiteY7" fmla="*/ 469447 h 471622"/>
              <a:gd name="connsiteX8" fmla="*/ 0 w 1893491"/>
              <a:gd name="connsiteY8" fmla="*/ 471622 h 471622"/>
              <a:gd name="connsiteX9" fmla="*/ 0 w 1893491"/>
              <a:gd name="connsiteY9" fmla="*/ 240767 h 471622"/>
              <a:gd name="connsiteX0" fmla="*/ 1893491 w 1984931"/>
              <a:gd name="connsiteY0" fmla="*/ 221456 h 471622"/>
              <a:gd name="connsiteX1" fmla="*/ 1893142 w 1984931"/>
              <a:gd name="connsiteY1" fmla="*/ 471622 h 471622"/>
              <a:gd name="connsiteX2" fmla="*/ 1686322 w 1984931"/>
              <a:gd name="connsiteY2" fmla="*/ 469447 h 471622"/>
              <a:gd name="connsiteX3" fmla="*/ 0 w 1984931"/>
              <a:gd name="connsiteY3" fmla="*/ 471622 h 471622"/>
              <a:gd name="connsiteX4" fmla="*/ 0 w 1984931"/>
              <a:gd name="connsiteY4" fmla="*/ 240767 h 471622"/>
              <a:gd name="connsiteX5" fmla="*/ 1655143 w 1984931"/>
              <a:gd name="connsiteY5" fmla="*/ 240767 h 471622"/>
              <a:gd name="connsiteX6" fmla="*/ 1652985 w 1984931"/>
              <a:gd name="connsiteY6" fmla="*/ 50006 h 471622"/>
              <a:gd name="connsiteX7" fmla="*/ 1714897 w 1984931"/>
              <a:gd name="connsiteY7" fmla="*/ 0 h 471622"/>
              <a:gd name="connsiteX8" fmla="*/ 1893142 w 1984931"/>
              <a:gd name="connsiteY8" fmla="*/ 269 h 471622"/>
              <a:gd name="connsiteX9" fmla="*/ 1984931 w 1984931"/>
              <a:gd name="connsiteY9" fmla="*/ 312896 h 471622"/>
              <a:gd name="connsiteX0" fmla="*/ 1893491 w 1893491"/>
              <a:gd name="connsiteY0" fmla="*/ 221456 h 471622"/>
              <a:gd name="connsiteX1" fmla="*/ 1893142 w 1893491"/>
              <a:gd name="connsiteY1" fmla="*/ 471622 h 471622"/>
              <a:gd name="connsiteX2" fmla="*/ 1686322 w 1893491"/>
              <a:gd name="connsiteY2" fmla="*/ 469447 h 471622"/>
              <a:gd name="connsiteX3" fmla="*/ 0 w 1893491"/>
              <a:gd name="connsiteY3" fmla="*/ 471622 h 471622"/>
              <a:gd name="connsiteX4" fmla="*/ 0 w 1893491"/>
              <a:gd name="connsiteY4" fmla="*/ 240767 h 471622"/>
              <a:gd name="connsiteX5" fmla="*/ 1655143 w 1893491"/>
              <a:gd name="connsiteY5" fmla="*/ 240767 h 471622"/>
              <a:gd name="connsiteX6" fmla="*/ 1652985 w 1893491"/>
              <a:gd name="connsiteY6" fmla="*/ 50006 h 471622"/>
              <a:gd name="connsiteX7" fmla="*/ 1714897 w 1893491"/>
              <a:gd name="connsiteY7" fmla="*/ 0 h 471622"/>
              <a:gd name="connsiteX8" fmla="*/ 1893142 w 1893491"/>
              <a:gd name="connsiteY8" fmla="*/ 269 h 471622"/>
              <a:gd name="connsiteX0" fmla="*/ 1893491 w 1893491"/>
              <a:gd name="connsiteY0" fmla="*/ 221456 h 471622"/>
              <a:gd name="connsiteX1" fmla="*/ 1893142 w 1893491"/>
              <a:gd name="connsiteY1" fmla="*/ 471622 h 471622"/>
              <a:gd name="connsiteX2" fmla="*/ 1686322 w 1893491"/>
              <a:gd name="connsiteY2" fmla="*/ 469447 h 471622"/>
              <a:gd name="connsiteX3" fmla="*/ 0 w 1893491"/>
              <a:gd name="connsiteY3" fmla="*/ 471622 h 471622"/>
              <a:gd name="connsiteX4" fmla="*/ 0 w 1893491"/>
              <a:gd name="connsiteY4" fmla="*/ 240767 h 471622"/>
              <a:gd name="connsiteX5" fmla="*/ 1650380 w 1893491"/>
              <a:gd name="connsiteY5" fmla="*/ 243149 h 471622"/>
              <a:gd name="connsiteX6" fmla="*/ 1652985 w 1893491"/>
              <a:gd name="connsiteY6" fmla="*/ 50006 h 471622"/>
              <a:gd name="connsiteX7" fmla="*/ 1714897 w 1893491"/>
              <a:gd name="connsiteY7" fmla="*/ 0 h 471622"/>
              <a:gd name="connsiteX8" fmla="*/ 1893142 w 1893491"/>
              <a:gd name="connsiteY8" fmla="*/ 269 h 4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491" h="471622">
                <a:moveTo>
                  <a:pt x="1893491" y="221456"/>
                </a:moveTo>
                <a:cubicBezTo>
                  <a:pt x="1893375" y="304845"/>
                  <a:pt x="1893258" y="388233"/>
                  <a:pt x="1893142" y="471622"/>
                </a:cubicBezTo>
                <a:lnTo>
                  <a:pt x="1686322" y="469447"/>
                </a:lnTo>
                <a:lnTo>
                  <a:pt x="0" y="471622"/>
                </a:lnTo>
                <a:lnTo>
                  <a:pt x="0" y="240767"/>
                </a:lnTo>
                <a:lnTo>
                  <a:pt x="1650380" y="243149"/>
                </a:lnTo>
                <a:cubicBezTo>
                  <a:pt x="1649652" y="139918"/>
                  <a:pt x="1652551" y="92515"/>
                  <a:pt x="1652985" y="50006"/>
                </a:cubicBezTo>
                <a:cubicBezTo>
                  <a:pt x="1662944" y="9878"/>
                  <a:pt x="1674871" y="8290"/>
                  <a:pt x="1714897" y="0"/>
                </a:cubicBezTo>
                <a:lnTo>
                  <a:pt x="1893142" y="269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16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24213" y="4090988"/>
            <a:ext cx="9874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1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14988" y="3694113"/>
            <a:ext cx="766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1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681788" y="3694113"/>
            <a:ext cx="5302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1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614988" y="4211638"/>
            <a:ext cx="40798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1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364288" y="4144963"/>
            <a:ext cx="6461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1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650163" y="4011613"/>
            <a:ext cx="450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1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997825" y="3889375"/>
            <a:ext cx="6762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17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540750" y="3870325"/>
            <a:ext cx="6397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18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186613" y="4443413"/>
            <a:ext cx="457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5" name="Picture 19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705600" y="4584700"/>
            <a:ext cx="603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6" name="Picture 21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327775" y="4572000"/>
            <a:ext cx="444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7" name="Picture 2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278688" y="3578225"/>
            <a:ext cx="749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5291138" y="3779837"/>
            <a:ext cx="325438" cy="468313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4823619" y="5210969"/>
            <a:ext cx="323850" cy="468312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5253038" y="3779837"/>
            <a:ext cx="325438" cy="468313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5328444" y="4293394"/>
            <a:ext cx="323850" cy="468312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5472113" y="5770562"/>
            <a:ext cx="323850" cy="466725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5904707" y="6380956"/>
            <a:ext cx="323850" cy="468313"/>
          </a:xfrm>
          <a:prstGeom prst="triangle">
            <a:avLst/>
          </a:prstGeom>
          <a:solidFill>
            <a:srgbClr val="DDDDDD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Необходимый уровень. </a:t>
            </a:r>
            <a:r>
              <a:rPr lang="ru-RU" sz="2800" dirty="0">
                <a:latin typeface="+mn-lt"/>
                <a:cs typeface="+mn-cs"/>
              </a:rPr>
              <a:t>Закрась на ленте времени эпоху, охватывающую историю Древней Греции.</a:t>
            </a:r>
          </a:p>
        </p:txBody>
      </p:sp>
      <p:grpSp>
        <p:nvGrpSpPr>
          <p:cNvPr id="1843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50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50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2413" y="4567238"/>
          <a:ext cx="8640762" cy="1382712"/>
        </p:xfrm>
        <a:graphic>
          <a:graphicData uri="http://schemas.openxmlformats.org/drawingml/2006/table">
            <a:tbl>
              <a:tblPr/>
              <a:tblGrid>
                <a:gridCol w="576262"/>
                <a:gridCol w="860425"/>
                <a:gridCol w="717550"/>
                <a:gridCol w="717550"/>
                <a:gridCol w="719138"/>
                <a:gridCol w="717550"/>
                <a:gridCol w="717550"/>
                <a:gridCol w="719137"/>
                <a:gridCol w="717550"/>
                <a:gridCol w="717550"/>
                <a:gridCol w="717550"/>
                <a:gridCol w="7429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тысячелетие до н.э.</a:t>
                      </a: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Наша эра</a:t>
                      </a: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</a:t>
                      </a: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</a:t>
                      </a: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3990975"/>
            <a:ext cx="8632825" cy="684213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8508" name="Group 76"/>
          <p:cNvGraphicFramePr>
            <a:graphicFrameLocks noGrp="1"/>
          </p:cNvGraphicFramePr>
          <p:nvPr/>
        </p:nvGraphicFramePr>
        <p:xfrm>
          <a:off x="250825" y="3343275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59000"/>
                <a:gridCol w="21605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 до н.э. </a:t>
                      </a: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 до н.э. </a:t>
                      </a: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 до н.э. </a:t>
                      </a: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 до н.э.</a:t>
                      </a: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1520" y="980728"/>
            <a:ext cx="8640000" cy="231552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500" b="1">
                <a:solidFill>
                  <a:srgbClr val="0070C0"/>
                </a:solidFill>
              </a:rPr>
              <a:t>Повышенный уровень.</a:t>
            </a:r>
            <a:r>
              <a:rPr lang="ru-RU" sz="2500"/>
              <a:t> Известно, что первые Олимпийские игры состоялись в 776 г. до н.э. Сделай соответствующую отметку </a:t>
            </a:r>
            <a:r>
              <a:rPr lang="ru-RU" sz="2500" b="1">
                <a:solidFill>
                  <a:srgbClr val="0070C0"/>
                </a:solidFill>
              </a:rPr>
              <a:t>1</a:t>
            </a:r>
            <a:r>
              <a:rPr lang="ru-RU" sz="2500"/>
              <a:t> на ленте времени. Подсчитай, сколько веков назад произошло это событие.</a:t>
            </a:r>
          </a:p>
        </p:txBody>
      </p:sp>
      <p:grpSp>
        <p:nvGrpSpPr>
          <p:cNvPr id="204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3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3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/>
          </a:p>
        </p:txBody>
      </p:sp>
      <p:graphicFrame>
        <p:nvGraphicFramePr>
          <p:cNvPr id="20541" name="Group 61"/>
          <p:cNvGraphicFramePr>
            <a:graphicFrameLocks noGrp="1"/>
          </p:cNvGraphicFramePr>
          <p:nvPr/>
        </p:nvGraphicFramePr>
        <p:xfrm>
          <a:off x="252413" y="3487738"/>
          <a:ext cx="8640762" cy="1379537"/>
        </p:xfrm>
        <a:graphic>
          <a:graphicData uri="http://schemas.openxmlformats.org/drawingml/2006/table">
            <a:tbl>
              <a:tblPr/>
              <a:tblGrid>
                <a:gridCol w="576262"/>
                <a:gridCol w="860425"/>
                <a:gridCol w="717550"/>
                <a:gridCol w="717550"/>
                <a:gridCol w="719138"/>
                <a:gridCol w="717550"/>
                <a:gridCol w="717550"/>
                <a:gridCol w="719137"/>
                <a:gridCol w="717550"/>
                <a:gridCol w="717550"/>
                <a:gridCol w="717550"/>
                <a:gridCol w="742950"/>
              </a:tblGrid>
              <a:tr h="36988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тысячелетие до н.э.</a:t>
                      </a: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Наша эра</a:t>
                      </a: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</a:t>
                      </a: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тыс.</a:t>
                      </a: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1443" marR="91443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252000" y="5341337"/>
            <a:ext cx="8640000" cy="137910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500" b="1">
                <a:solidFill>
                  <a:srgbClr val="0070C0"/>
                </a:solidFill>
              </a:rPr>
              <a:t>Максимальный уровень.</a:t>
            </a:r>
            <a:r>
              <a:rPr lang="ru-RU" sz="2500"/>
              <a:t> Отметь на ленте времени ещё какое–нибудь известное тебе событие </a:t>
            </a:r>
            <a:r>
              <a:rPr lang="ru-RU" sz="2500" b="1">
                <a:solidFill>
                  <a:srgbClr val="0070C0"/>
                </a:solidFill>
              </a:rPr>
              <a:t>2</a:t>
            </a:r>
            <a:r>
              <a:rPr lang="ru-RU" sz="2500"/>
              <a:t> из истории Древней Греции, не изученное на уроках.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Повышенный уровень. </a:t>
            </a:r>
            <a:r>
              <a:rPr lang="ru-RU" sz="2800"/>
              <a:t>Распредели слова, обозначающие различные понятия</a:t>
            </a:r>
          </a:p>
          <a:p>
            <a:r>
              <a:rPr lang="ru-RU" sz="2800"/>
              <a:t>древнегреческой цивилизации, на две группы.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225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52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8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4729163"/>
          <a:ext cx="8640762" cy="2012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381"/>
                <a:gridCol w="4320381"/>
              </a:tblGrid>
              <a:tr h="15554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Встречались и в восточных цивилизациях, но, возможно, под другим названием</a:t>
                      </a:r>
                      <a:endParaRPr lang="ru-RU" sz="2400" dirty="0"/>
                    </a:p>
                  </a:txBody>
                  <a:tcPr marL="91448" marR="91448" marT="45749" marB="4574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Встречались только в древнегреческой</a:t>
                      </a:r>
                    </a:p>
                    <a:p>
                      <a:pPr algn="ctr"/>
                      <a:r>
                        <a:rPr lang="ru-RU" sz="2400" dirty="0" smtClean="0"/>
                        <a:t>цивилизации</a:t>
                      </a:r>
                      <a:endParaRPr lang="ru-RU" sz="2400" dirty="0"/>
                    </a:p>
                  </a:txBody>
                  <a:tcPr marL="91448" marR="91448" marT="45749" marB="4574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748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8" marR="91448" marT="45749" marB="457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91448" marR="91448" marT="45749" marB="457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52413" y="2636838"/>
            <a:ext cx="8639175" cy="1938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Аристократы, варвары, колонии, права и обязанности, полисы, граждане, фаланга, стратег, триера, агора, демос; науки: история, география, философия; педагог, драма, комедия, трагедия, стадион, лаконичность, </a:t>
            </a:r>
            <a:r>
              <a:rPr lang="ru-RU" sz="2400" dirty="0" err="1">
                <a:latin typeface="+mn-lt"/>
                <a:cs typeface="+mn-cs"/>
              </a:rPr>
              <a:t>гимнасии</a:t>
            </a:r>
            <a:r>
              <a:rPr lang="ru-RU" sz="2400" dirty="0">
                <a:latin typeface="+mn-lt"/>
                <a:cs typeface="+mn-cs"/>
              </a:rPr>
              <a:t>, портик, амфора.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99" y="1524913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1. ГЛАВНЫЕ ЧЕРТЫ АНТИЧНОГО ЗАПАДА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140968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2. ОТЛИЧИЯ АНТИЧНОГО ЗАПАДА ОТ ДРЕВНЕГО ВОСТОКА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765273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3. ЧЕЛОВЕК НА ЗАПАДЕ И НА ВОСТОКЕ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60562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/>
              <a:t>1. В каких природных условиях они возникли?</a:t>
            </a:r>
          </a:p>
          <a:p>
            <a:r>
              <a:rPr lang="ru-RU" sz="2800"/>
              <a:t>2. Главным занятием было …</a:t>
            </a:r>
          </a:p>
          <a:p>
            <a:r>
              <a:rPr lang="ru-RU" sz="2800"/>
              <a:t>3. Кто считался обладателем власти?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2636838"/>
          <a:ext cx="8640763" cy="3992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175"/>
                <a:gridCol w="4319588"/>
              </a:tblGrid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Античный  Запад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Древний Восток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2.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2.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56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9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5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ГЛАВНЫЕ ЧЕРТЫ АНТИЧНОГО ЗАПАДА</a:t>
            </a:r>
          </a:p>
        </p:txBody>
      </p:sp>
      <p:sp>
        <p:nvSpPr>
          <p:cNvPr id="13" name="Управляющая кнопка: сведения 12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r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803777"/>
            <a:ext cx="8640000" cy="59284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perspectiveRelaxed" fov="2700000">
              <a:rot lat="2100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1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7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ГЛАВНЫЕ ЧЕРТЫ АНТИЧНОГО ЗАПАДА</a:t>
            </a:r>
          </a:p>
        </p:txBody>
      </p:sp>
      <p:sp>
        <p:nvSpPr>
          <p:cNvPr id="15" name="Управляющая кнопка: назад 14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231552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600"/>
              <a:t>4. Большинство земель и имущество было</a:t>
            </a:r>
          </a:p>
          <a:p>
            <a:r>
              <a:rPr lang="ru-RU" sz="2600"/>
              <a:t>собственностью …, которое(-ые) могло(-ли)... и было(-и) должно(-ы) ...</a:t>
            </a:r>
          </a:p>
          <a:p>
            <a:r>
              <a:rPr lang="ru-RU" sz="2600"/>
              <a:t>5. Большинство должностных лиц назначалось или выбиралось?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3419475"/>
          <a:ext cx="8640763" cy="3322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175"/>
                <a:gridCol w="4319588"/>
              </a:tblGrid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Античный  Запад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Древний Восток</a:t>
                      </a:r>
                      <a:endParaRPr lang="ru-RU" sz="24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  <a:endParaRPr lang="ru-RU" sz="2200" dirty="0"/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716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5. 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  <a:p>
                      <a:pPr algn="ctr"/>
                      <a:r>
                        <a:rPr lang="ru-RU" sz="2200" dirty="0" smtClean="0"/>
                        <a:t>_____________________</a:t>
                      </a:r>
                    </a:p>
                  </a:txBody>
                  <a:tcPr marL="91448" marR="91448" marT="45717" marB="4571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971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2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1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8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ГЛАВНЫЕ ЧЕРТЫ АНТИЧНОГО ЗАПАДА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5305</TotalTime>
  <Words>687</Words>
  <Application>Microsoft Office PowerPoint</Application>
  <PresentationFormat>Экран (4:3)</PresentationFormat>
  <Paragraphs>181</Paragraphs>
  <Slides>15</Slides>
  <Notes>14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ВЗГЛЯД НА ДРЕВНЮЮ ГРЕЦИЮ</dc:title>
  <dc:creator>Telli</dc:creator>
  <cp:lastModifiedBy>Admin</cp:lastModifiedBy>
  <cp:revision>256</cp:revision>
  <dcterms:created xsi:type="dcterms:W3CDTF">2012-04-06T18:00:09Z</dcterms:created>
  <dcterms:modified xsi:type="dcterms:W3CDTF">2013-05-30T10:21:35Z</dcterms:modified>
</cp:coreProperties>
</file>