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8" r:id="rId3"/>
    <p:sldId id="257" r:id="rId4"/>
    <p:sldId id="258" r:id="rId5"/>
    <p:sldId id="259" r:id="rId6"/>
    <p:sldId id="262" r:id="rId7"/>
    <p:sldId id="260" r:id="rId8"/>
    <p:sldId id="274" r:id="rId9"/>
    <p:sldId id="277" r:id="rId10"/>
    <p:sldId id="276" r:id="rId11"/>
    <p:sldId id="263" r:id="rId12"/>
    <p:sldId id="267" r:id="rId13"/>
    <p:sldId id="264" r:id="rId14"/>
    <p:sldId id="272" r:id="rId15"/>
    <p:sldId id="265" r:id="rId16"/>
    <p:sldId id="269" r:id="rId17"/>
    <p:sldId id="273" r:id="rId18"/>
    <p:sldId id="271" r:id="rId19"/>
    <p:sldId id="270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000000"/>
    <a:srgbClr val="8EBC64"/>
    <a:srgbClr val="CCFF99"/>
    <a:srgbClr val="CCFF66"/>
    <a:srgbClr val="FFCC66"/>
    <a:srgbClr val="CC00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48" autoAdjust="0"/>
    <p:restoredTop sz="80977" autoAdjust="0"/>
  </p:normalViewPr>
  <p:slideViewPr>
    <p:cSldViewPr>
      <p:cViewPr varScale="1">
        <p:scale>
          <a:sx n="50" d="100"/>
          <a:sy n="50" d="100"/>
        </p:scale>
        <p:origin x="-121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776"/>
    </p:cViewPr>
  </p:sorterViewPr>
  <p:notesViewPr>
    <p:cSldViewPr>
      <p:cViewPr varScale="1">
        <p:scale>
          <a:sx n="53" d="100"/>
          <a:sy n="53" d="100"/>
        </p:scale>
        <p:origin x="-70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image" Target="../media/image11.jpeg"/><Relationship Id="rId4" Type="http://schemas.openxmlformats.org/officeDocument/2006/relationships/image" Target="../media/image14.jpe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image" Target="../media/image15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image" Target="../media/image11.jpeg"/><Relationship Id="rId4" Type="http://schemas.openxmlformats.org/officeDocument/2006/relationships/image" Target="../media/image14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image" Target="../media/image1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C3A326-2091-4A5C-A276-E888CD126214}" type="doc">
      <dgm:prSet loTypeId="urn:microsoft.com/office/officeart/2005/8/layout/pList2" loCatId="list" qsTypeId="urn:microsoft.com/office/officeart/2005/8/quickstyle/3d1" qsCatId="3D" csTypeId="urn:microsoft.com/office/officeart/2005/8/colors/accent3_1" csCatId="accent3" phldr="1"/>
      <dgm:spPr/>
    </dgm:pt>
    <dgm:pt modelId="{29222E00-06BD-4CAC-9A1B-8D59DED900B6}">
      <dgm:prSet phldrT="[Текст]" custT="1"/>
      <dgm:spPr>
        <a:gradFill rotWithShape="0">
          <a:gsLst>
            <a:gs pos="0">
              <a:schemeClr val="accent4">
                <a:lumMod val="60000"/>
                <a:lumOff val="40000"/>
              </a:schemeClr>
            </a:gs>
            <a:gs pos="80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</a:gradFill>
        <a:ln w="12700">
          <a:solidFill>
            <a:srgbClr val="C00000"/>
          </a:solidFill>
        </a:ln>
      </dgm:spPr>
      <dgm:t>
        <a:bodyPr lIns="0" rIns="0" anchor="ctr" anchorCtr="0"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400" dirty="0" smtClean="0"/>
            <a:t>Каждый может начать </a:t>
          </a:r>
          <a:r>
            <a:rPr lang="ru-RU" sz="2400" spc="-150" dirty="0" smtClean="0"/>
            <a:t>собственный</a:t>
          </a:r>
          <a:r>
            <a:rPr lang="ru-RU" sz="2400" dirty="0" smtClean="0"/>
            <a:t> проект</a:t>
          </a:r>
          <a:endParaRPr lang="ru-RU" sz="2400" dirty="0"/>
        </a:p>
      </dgm:t>
    </dgm:pt>
    <dgm:pt modelId="{29966EE9-4589-4951-854E-B109CB7E3912}" type="parTrans" cxnId="{F7A86354-F2F3-4EDB-B8CC-609B48F43AB4}">
      <dgm:prSet/>
      <dgm:spPr/>
      <dgm:t>
        <a:bodyPr/>
        <a:lstStyle/>
        <a:p>
          <a:endParaRPr lang="ru-RU"/>
        </a:p>
      </dgm:t>
    </dgm:pt>
    <dgm:pt modelId="{B9018E1B-B699-4168-89B0-25B9CD8D93DD}" type="sibTrans" cxnId="{F7A86354-F2F3-4EDB-B8CC-609B48F43AB4}">
      <dgm:prSet/>
      <dgm:spPr/>
      <dgm:t>
        <a:bodyPr/>
        <a:lstStyle/>
        <a:p>
          <a:endParaRPr lang="ru-RU"/>
        </a:p>
      </dgm:t>
    </dgm:pt>
    <dgm:pt modelId="{34A06910-6225-4410-A381-103BCD3A741F}">
      <dgm:prSet phldrT="[Текст]" custT="1"/>
      <dgm:spPr>
        <a:gradFill rotWithShape="0">
          <a:gsLst>
            <a:gs pos="0">
              <a:schemeClr val="accent4">
                <a:lumMod val="60000"/>
                <a:lumOff val="40000"/>
              </a:schemeClr>
            </a:gs>
            <a:gs pos="80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</a:gradFill>
        <a:ln w="12700">
          <a:solidFill>
            <a:srgbClr val="C00000"/>
          </a:solidFill>
        </a:ln>
      </dgm:spPr>
      <dgm:t>
        <a:bodyPr lIns="0" rIns="0" anchor="ctr" anchorCtr="0"/>
        <a:lstStyle/>
        <a:p>
          <a:pPr>
            <a:lnSpc>
              <a:spcPct val="80000"/>
            </a:lnSpc>
            <a:spcAft>
              <a:spcPts val="0"/>
            </a:spcAft>
          </a:pPr>
          <a:r>
            <a:rPr lang="ru-RU" sz="2400" dirty="0" smtClean="0"/>
            <a:t>Каждый может </a:t>
          </a:r>
          <a:r>
            <a:rPr lang="ru-RU" sz="2400" spc="-150" dirty="0" smtClean="0"/>
            <a:t>объединиться</a:t>
          </a:r>
          <a:r>
            <a:rPr lang="ru-RU" sz="2400" dirty="0" smtClean="0"/>
            <a:t>    с другими в ходе работы над проектом</a:t>
          </a:r>
          <a:endParaRPr lang="ru-RU" sz="2400" dirty="0"/>
        </a:p>
      </dgm:t>
    </dgm:pt>
    <dgm:pt modelId="{1FF441DB-0D33-49CE-87C3-CA90EDEB333C}" type="parTrans" cxnId="{AF05E8A9-D0B6-48C8-9F82-EA0BC0D10847}">
      <dgm:prSet/>
      <dgm:spPr/>
      <dgm:t>
        <a:bodyPr/>
        <a:lstStyle/>
        <a:p>
          <a:endParaRPr lang="ru-RU"/>
        </a:p>
      </dgm:t>
    </dgm:pt>
    <dgm:pt modelId="{CEC41983-C7EC-48CE-B876-08C61584831E}" type="sibTrans" cxnId="{AF05E8A9-D0B6-48C8-9F82-EA0BC0D10847}">
      <dgm:prSet/>
      <dgm:spPr/>
      <dgm:t>
        <a:bodyPr/>
        <a:lstStyle/>
        <a:p>
          <a:endParaRPr lang="ru-RU"/>
        </a:p>
      </dgm:t>
    </dgm:pt>
    <dgm:pt modelId="{226F39FC-B02B-4877-AB46-71FF472AF8B1}">
      <dgm:prSet phldrT="[Текст]" custT="1"/>
      <dgm:spPr>
        <a:gradFill rotWithShape="0">
          <a:gsLst>
            <a:gs pos="0">
              <a:schemeClr val="accent4">
                <a:lumMod val="60000"/>
                <a:lumOff val="40000"/>
              </a:schemeClr>
            </a:gs>
            <a:gs pos="80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</a:gradFill>
        <a:ln w="12700">
          <a:solidFill>
            <a:srgbClr val="C00000"/>
          </a:solidFill>
        </a:ln>
      </dgm:spPr>
      <dgm:t>
        <a:bodyPr lIns="36000" rIns="36000" anchor="ctr" anchorCtr="0"/>
        <a:lstStyle/>
        <a:p>
          <a:pPr>
            <a:lnSpc>
              <a:spcPct val="80000"/>
            </a:lnSpc>
            <a:spcAft>
              <a:spcPts val="0"/>
            </a:spcAft>
          </a:pPr>
          <a:r>
            <a:rPr lang="ru-RU" sz="2400" dirty="0" smtClean="0"/>
            <a:t>Каждый может выйти из проекта, при этом не подводя других</a:t>
          </a:r>
          <a:endParaRPr lang="ru-RU" sz="2400" dirty="0"/>
        </a:p>
      </dgm:t>
    </dgm:pt>
    <dgm:pt modelId="{5FB92957-9F07-4389-B0FA-CE2E2CB082F6}" type="parTrans" cxnId="{64155CFA-4D37-40DA-8E84-05A2B08290DA}">
      <dgm:prSet/>
      <dgm:spPr/>
      <dgm:t>
        <a:bodyPr/>
        <a:lstStyle/>
        <a:p>
          <a:endParaRPr lang="ru-RU"/>
        </a:p>
      </dgm:t>
    </dgm:pt>
    <dgm:pt modelId="{5159CE4A-7E99-4447-89FC-1F327AD95398}" type="sibTrans" cxnId="{64155CFA-4D37-40DA-8E84-05A2B08290DA}">
      <dgm:prSet/>
      <dgm:spPr/>
      <dgm:t>
        <a:bodyPr/>
        <a:lstStyle/>
        <a:p>
          <a:endParaRPr lang="ru-RU"/>
        </a:p>
      </dgm:t>
    </dgm:pt>
    <dgm:pt modelId="{60465A81-ABAC-440E-82F9-A7724AC6214C}">
      <dgm:prSet phldrT="[Текст]" custT="1"/>
      <dgm:spPr>
        <a:gradFill rotWithShape="0">
          <a:gsLst>
            <a:gs pos="0">
              <a:schemeClr val="accent4">
                <a:lumMod val="60000"/>
                <a:lumOff val="40000"/>
              </a:schemeClr>
            </a:gs>
            <a:gs pos="80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</a:gradFill>
        <a:ln w="12700">
          <a:solidFill>
            <a:srgbClr val="C00000"/>
          </a:solidFill>
        </a:ln>
      </dgm:spPr>
      <dgm:t>
        <a:bodyPr lIns="36000" rIns="36000" anchor="ctr" anchorCtr="0"/>
        <a:lstStyle/>
        <a:p>
          <a:pPr>
            <a:lnSpc>
              <a:spcPct val="80000"/>
            </a:lnSpc>
            <a:spcAft>
              <a:spcPts val="0"/>
            </a:spcAft>
          </a:pPr>
          <a:r>
            <a:rPr lang="ru-RU" sz="2400" dirty="0" smtClean="0"/>
            <a:t>Каждый может не участвовать ни в одном проекте</a:t>
          </a:r>
          <a:endParaRPr lang="ru-RU" sz="2400" dirty="0"/>
        </a:p>
      </dgm:t>
    </dgm:pt>
    <dgm:pt modelId="{656257FE-1478-4ACF-9BA8-B6C6FF83F60B}" type="parTrans" cxnId="{A6582B57-53A9-485A-B462-23346A2827F2}">
      <dgm:prSet/>
      <dgm:spPr/>
      <dgm:t>
        <a:bodyPr/>
        <a:lstStyle/>
        <a:p>
          <a:endParaRPr lang="ru-RU"/>
        </a:p>
      </dgm:t>
    </dgm:pt>
    <dgm:pt modelId="{E246BA91-012F-4478-A6D5-C3708E77C927}" type="sibTrans" cxnId="{A6582B57-53A9-485A-B462-23346A2827F2}">
      <dgm:prSet/>
      <dgm:spPr/>
      <dgm:t>
        <a:bodyPr/>
        <a:lstStyle/>
        <a:p>
          <a:endParaRPr lang="ru-RU"/>
        </a:p>
      </dgm:t>
    </dgm:pt>
    <dgm:pt modelId="{EB0D6F7D-A919-4779-922F-B7BC49C9D8D3}" type="pres">
      <dgm:prSet presAssocID="{57C3A326-2091-4A5C-A276-E888CD126214}" presName="Name0" presStyleCnt="0">
        <dgm:presLayoutVars>
          <dgm:dir/>
          <dgm:resizeHandles val="exact"/>
        </dgm:presLayoutVars>
      </dgm:prSet>
      <dgm:spPr/>
    </dgm:pt>
    <dgm:pt modelId="{72A4298C-57B2-4E74-81F6-0AC1A938FC8F}" type="pres">
      <dgm:prSet presAssocID="{57C3A326-2091-4A5C-A276-E888CD126214}" presName="bkgdShp" presStyleLbl="alignAccFollowNode1" presStyleIdx="0" presStyleCnt="1"/>
      <dgm:spPr/>
    </dgm:pt>
    <dgm:pt modelId="{B0484635-0369-4DBB-B8B5-B581A56E2A5F}" type="pres">
      <dgm:prSet presAssocID="{57C3A326-2091-4A5C-A276-E888CD126214}" presName="linComp" presStyleCnt="0"/>
      <dgm:spPr/>
    </dgm:pt>
    <dgm:pt modelId="{6FCFAB70-9A4F-455A-B945-C27825713709}" type="pres">
      <dgm:prSet presAssocID="{29222E00-06BD-4CAC-9A1B-8D59DED900B6}" presName="compNode" presStyleCnt="0"/>
      <dgm:spPr/>
    </dgm:pt>
    <dgm:pt modelId="{3D511A26-E4E3-4961-A3F6-9C2CA11C8B07}" type="pres">
      <dgm:prSet presAssocID="{29222E00-06BD-4CAC-9A1B-8D59DED900B6}" presName="node" presStyleLbl="node1" presStyleIdx="0" presStyleCnt="4" custScaleY="948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2756FD-F3A3-4F89-8C52-CE91E572B44A}" type="pres">
      <dgm:prSet presAssocID="{29222E00-06BD-4CAC-9A1B-8D59DED900B6}" presName="invisiNode" presStyleLbl="node1" presStyleIdx="0" presStyleCnt="4"/>
      <dgm:spPr/>
    </dgm:pt>
    <dgm:pt modelId="{5F29B812-A132-4BA0-ABA1-422A35FCFD5E}" type="pres">
      <dgm:prSet presAssocID="{29222E00-06BD-4CAC-9A1B-8D59DED900B6}" presName="imagNode" presStyleLbl="fgImgPlace1" presStyleIdx="0" presStyleCnt="4"/>
      <dgm:spPr>
        <a:blipFill dpi="0" rotWithShape="1">
          <a:blip xmlns:r="http://schemas.openxmlformats.org/officeDocument/2006/relationships" r:embed="rId1" cstate="email">
            <a:extLst/>
          </a:blip>
          <a:srcRect/>
          <a:stretch>
            <a:fillRect t="216" b="216"/>
          </a:stretch>
        </a:blipFill>
        <a:ln w="12700">
          <a:solidFill>
            <a:srgbClr val="C00000"/>
          </a:solidFill>
        </a:ln>
      </dgm:spPr>
    </dgm:pt>
    <dgm:pt modelId="{98ED681C-95F0-4363-9F28-E181824771FD}" type="pres">
      <dgm:prSet presAssocID="{B9018E1B-B699-4168-89B0-25B9CD8D93DD}" presName="sibTrans" presStyleLbl="sibTrans2D1" presStyleIdx="0" presStyleCnt="0"/>
      <dgm:spPr/>
      <dgm:t>
        <a:bodyPr/>
        <a:lstStyle/>
        <a:p>
          <a:endParaRPr lang="ru-RU"/>
        </a:p>
      </dgm:t>
    </dgm:pt>
    <dgm:pt modelId="{59A4648A-CE9F-4742-92D9-7F7CBB2CF4A3}" type="pres">
      <dgm:prSet presAssocID="{34A06910-6225-4410-A381-103BCD3A741F}" presName="compNode" presStyleCnt="0"/>
      <dgm:spPr/>
    </dgm:pt>
    <dgm:pt modelId="{4E0F5257-08AB-4CF9-98E7-525CC0CE9B86}" type="pres">
      <dgm:prSet presAssocID="{34A06910-6225-4410-A381-103BCD3A741F}" presName="node" presStyleLbl="node1" presStyleIdx="1" presStyleCnt="4" custScaleY="948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0D272A-C551-4827-8BB5-C94CF4B98297}" type="pres">
      <dgm:prSet presAssocID="{34A06910-6225-4410-A381-103BCD3A741F}" presName="invisiNode" presStyleLbl="node1" presStyleIdx="1" presStyleCnt="4"/>
      <dgm:spPr/>
    </dgm:pt>
    <dgm:pt modelId="{0F372527-F28A-4ABA-A536-457ACE638B61}" type="pres">
      <dgm:prSet presAssocID="{34A06910-6225-4410-A381-103BCD3A741F}" presName="imagNode" presStyleLbl="fgImgPlace1" presStyleIdx="1" presStyleCnt="4"/>
      <dgm:spPr>
        <a:blipFill>
          <a:blip xmlns:r="http://schemas.openxmlformats.org/officeDocument/2006/relationships" r:embed="rId2" cstate="email">
            <a:extLst/>
          </a:blip>
          <a:srcRect/>
          <a:stretch>
            <a:fillRect/>
          </a:stretch>
        </a:blipFill>
        <a:ln w="12700">
          <a:solidFill>
            <a:srgbClr val="C00000"/>
          </a:solidFill>
        </a:ln>
      </dgm:spPr>
    </dgm:pt>
    <dgm:pt modelId="{85FEEC92-E294-48C8-9615-530CEA467330}" type="pres">
      <dgm:prSet presAssocID="{CEC41983-C7EC-48CE-B876-08C61584831E}" presName="sibTrans" presStyleLbl="sibTrans2D1" presStyleIdx="0" presStyleCnt="0"/>
      <dgm:spPr/>
      <dgm:t>
        <a:bodyPr/>
        <a:lstStyle/>
        <a:p>
          <a:endParaRPr lang="ru-RU"/>
        </a:p>
      </dgm:t>
    </dgm:pt>
    <dgm:pt modelId="{1A7A9AEE-06B2-47A3-AA51-37314AAAB7AA}" type="pres">
      <dgm:prSet presAssocID="{226F39FC-B02B-4877-AB46-71FF472AF8B1}" presName="compNode" presStyleCnt="0"/>
      <dgm:spPr/>
    </dgm:pt>
    <dgm:pt modelId="{F72AC0B2-FBC8-499E-A4D5-D0AB538326E1}" type="pres">
      <dgm:prSet presAssocID="{226F39FC-B02B-4877-AB46-71FF472AF8B1}" presName="node" presStyleLbl="node1" presStyleIdx="2" presStyleCnt="4" custScaleY="948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E94236-30DE-48E0-9C68-438B366631DF}" type="pres">
      <dgm:prSet presAssocID="{226F39FC-B02B-4877-AB46-71FF472AF8B1}" presName="invisiNode" presStyleLbl="node1" presStyleIdx="2" presStyleCnt="4"/>
      <dgm:spPr/>
    </dgm:pt>
    <dgm:pt modelId="{AA899AB3-FC46-4ABC-94E1-62F9E4A9966B}" type="pres">
      <dgm:prSet presAssocID="{226F39FC-B02B-4877-AB46-71FF472AF8B1}" presName="imagNode" presStyleLbl="fgImgPlace1" presStyleIdx="2" presStyleCnt="4"/>
      <dgm:spPr>
        <a:blipFill>
          <a:blip xmlns:r="http://schemas.openxmlformats.org/officeDocument/2006/relationships" r:embed="rId3" cstate="email">
            <a:extLst/>
          </a:blip>
          <a:srcRect/>
          <a:stretch>
            <a:fillRect/>
          </a:stretch>
        </a:blipFill>
        <a:ln w="12700">
          <a:solidFill>
            <a:srgbClr val="C00000"/>
          </a:solidFill>
        </a:ln>
      </dgm:spPr>
    </dgm:pt>
    <dgm:pt modelId="{73AB2F32-58AA-4206-89E2-9547FB65CA64}" type="pres">
      <dgm:prSet presAssocID="{5159CE4A-7E99-4447-89FC-1F327AD95398}" presName="sibTrans" presStyleLbl="sibTrans2D1" presStyleIdx="0" presStyleCnt="0"/>
      <dgm:spPr/>
      <dgm:t>
        <a:bodyPr/>
        <a:lstStyle/>
        <a:p>
          <a:endParaRPr lang="ru-RU"/>
        </a:p>
      </dgm:t>
    </dgm:pt>
    <dgm:pt modelId="{68F1A329-A225-47B3-8004-1443C132F1B6}" type="pres">
      <dgm:prSet presAssocID="{60465A81-ABAC-440E-82F9-A7724AC6214C}" presName="compNode" presStyleCnt="0"/>
      <dgm:spPr/>
    </dgm:pt>
    <dgm:pt modelId="{4B8D7B7D-F1C5-49B9-B6F4-35757D877E49}" type="pres">
      <dgm:prSet presAssocID="{60465A81-ABAC-440E-82F9-A7724AC6214C}" presName="node" presStyleLbl="node1" presStyleIdx="3" presStyleCnt="4" custScaleY="948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BFF4B7-62C3-4040-BD5D-27EEE77DE8DB}" type="pres">
      <dgm:prSet presAssocID="{60465A81-ABAC-440E-82F9-A7724AC6214C}" presName="invisiNode" presStyleLbl="node1" presStyleIdx="3" presStyleCnt="4"/>
      <dgm:spPr/>
    </dgm:pt>
    <dgm:pt modelId="{29A963C5-A65B-4EFA-B029-8D5727384299}" type="pres">
      <dgm:prSet presAssocID="{60465A81-ABAC-440E-82F9-A7724AC6214C}" presName="imagNode" presStyleLbl="fgImgPlace1" presStyleIdx="3" presStyleCnt="4"/>
      <dgm:spPr>
        <a:blipFill dpi="0" rotWithShape="1">
          <a:blip xmlns:r="http://schemas.openxmlformats.org/officeDocument/2006/relationships" r:embed="rId4" cstate="email">
            <a:extLst/>
          </a:blip>
          <a:srcRect/>
          <a:stretch>
            <a:fillRect t="1174" b="1174"/>
          </a:stretch>
        </a:blipFill>
        <a:ln w="12700">
          <a:solidFill>
            <a:srgbClr val="C00000"/>
          </a:solidFill>
        </a:ln>
      </dgm:spPr>
    </dgm:pt>
  </dgm:ptLst>
  <dgm:cxnLst>
    <dgm:cxn modelId="{F7A86354-F2F3-4EDB-B8CC-609B48F43AB4}" srcId="{57C3A326-2091-4A5C-A276-E888CD126214}" destId="{29222E00-06BD-4CAC-9A1B-8D59DED900B6}" srcOrd="0" destOrd="0" parTransId="{29966EE9-4589-4951-854E-B109CB7E3912}" sibTransId="{B9018E1B-B699-4168-89B0-25B9CD8D93DD}"/>
    <dgm:cxn modelId="{AF05E8A9-D0B6-48C8-9F82-EA0BC0D10847}" srcId="{57C3A326-2091-4A5C-A276-E888CD126214}" destId="{34A06910-6225-4410-A381-103BCD3A741F}" srcOrd="1" destOrd="0" parTransId="{1FF441DB-0D33-49CE-87C3-CA90EDEB333C}" sibTransId="{CEC41983-C7EC-48CE-B876-08C61584831E}"/>
    <dgm:cxn modelId="{9BE8E90A-81DA-482C-A24F-9F9C66FFE4A8}" type="presOf" srcId="{57C3A326-2091-4A5C-A276-E888CD126214}" destId="{EB0D6F7D-A919-4779-922F-B7BC49C9D8D3}" srcOrd="0" destOrd="0" presId="urn:microsoft.com/office/officeart/2005/8/layout/pList2"/>
    <dgm:cxn modelId="{148BD34D-23B1-48B7-B9F0-D8E709ED53D4}" type="presOf" srcId="{CEC41983-C7EC-48CE-B876-08C61584831E}" destId="{85FEEC92-E294-48C8-9615-530CEA467330}" srcOrd="0" destOrd="0" presId="urn:microsoft.com/office/officeart/2005/8/layout/pList2"/>
    <dgm:cxn modelId="{66ECD0A9-F67E-40A4-BFDF-4711D82D4052}" type="presOf" srcId="{226F39FC-B02B-4877-AB46-71FF472AF8B1}" destId="{F72AC0B2-FBC8-499E-A4D5-D0AB538326E1}" srcOrd="0" destOrd="0" presId="urn:microsoft.com/office/officeart/2005/8/layout/pList2"/>
    <dgm:cxn modelId="{D491D1AA-1C2F-47B9-8B07-8F7D4968CC39}" type="presOf" srcId="{34A06910-6225-4410-A381-103BCD3A741F}" destId="{4E0F5257-08AB-4CF9-98E7-525CC0CE9B86}" srcOrd="0" destOrd="0" presId="urn:microsoft.com/office/officeart/2005/8/layout/pList2"/>
    <dgm:cxn modelId="{A6582B57-53A9-485A-B462-23346A2827F2}" srcId="{57C3A326-2091-4A5C-A276-E888CD126214}" destId="{60465A81-ABAC-440E-82F9-A7724AC6214C}" srcOrd="3" destOrd="0" parTransId="{656257FE-1478-4ACF-9BA8-B6C6FF83F60B}" sibTransId="{E246BA91-012F-4478-A6D5-C3708E77C927}"/>
    <dgm:cxn modelId="{A951505C-CE55-4F37-82B2-D964C2004FCC}" type="presOf" srcId="{29222E00-06BD-4CAC-9A1B-8D59DED900B6}" destId="{3D511A26-E4E3-4961-A3F6-9C2CA11C8B07}" srcOrd="0" destOrd="0" presId="urn:microsoft.com/office/officeart/2005/8/layout/pList2"/>
    <dgm:cxn modelId="{BE4AD0CB-D062-4E69-B458-9F4463F305D2}" type="presOf" srcId="{B9018E1B-B699-4168-89B0-25B9CD8D93DD}" destId="{98ED681C-95F0-4363-9F28-E181824771FD}" srcOrd="0" destOrd="0" presId="urn:microsoft.com/office/officeart/2005/8/layout/pList2"/>
    <dgm:cxn modelId="{CCC0911A-EBBC-427F-8E2E-7F16A3BBAF42}" type="presOf" srcId="{60465A81-ABAC-440E-82F9-A7724AC6214C}" destId="{4B8D7B7D-F1C5-49B9-B6F4-35757D877E49}" srcOrd="0" destOrd="0" presId="urn:microsoft.com/office/officeart/2005/8/layout/pList2"/>
    <dgm:cxn modelId="{E1B9BD0C-703B-4524-8E50-203501CA592F}" type="presOf" srcId="{5159CE4A-7E99-4447-89FC-1F327AD95398}" destId="{73AB2F32-58AA-4206-89E2-9547FB65CA64}" srcOrd="0" destOrd="0" presId="urn:microsoft.com/office/officeart/2005/8/layout/pList2"/>
    <dgm:cxn modelId="{64155CFA-4D37-40DA-8E84-05A2B08290DA}" srcId="{57C3A326-2091-4A5C-A276-E888CD126214}" destId="{226F39FC-B02B-4877-AB46-71FF472AF8B1}" srcOrd="2" destOrd="0" parTransId="{5FB92957-9F07-4389-B0FA-CE2E2CB082F6}" sibTransId="{5159CE4A-7E99-4447-89FC-1F327AD95398}"/>
    <dgm:cxn modelId="{B0D14CB1-8E10-4097-B296-6CEA0C0E9F31}" type="presParOf" srcId="{EB0D6F7D-A919-4779-922F-B7BC49C9D8D3}" destId="{72A4298C-57B2-4E74-81F6-0AC1A938FC8F}" srcOrd="0" destOrd="0" presId="urn:microsoft.com/office/officeart/2005/8/layout/pList2"/>
    <dgm:cxn modelId="{697DDDD6-CCE1-470E-89F0-64FC5EBB81D7}" type="presParOf" srcId="{EB0D6F7D-A919-4779-922F-B7BC49C9D8D3}" destId="{B0484635-0369-4DBB-B8B5-B581A56E2A5F}" srcOrd="1" destOrd="0" presId="urn:microsoft.com/office/officeart/2005/8/layout/pList2"/>
    <dgm:cxn modelId="{AD0866F3-2008-4E92-98B5-3A787BCD0AC8}" type="presParOf" srcId="{B0484635-0369-4DBB-B8B5-B581A56E2A5F}" destId="{6FCFAB70-9A4F-455A-B945-C27825713709}" srcOrd="0" destOrd="0" presId="urn:microsoft.com/office/officeart/2005/8/layout/pList2"/>
    <dgm:cxn modelId="{B27CC4A7-AC32-4A9F-B533-B7E7D8A89CF3}" type="presParOf" srcId="{6FCFAB70-9A4F-455A-B945-C27825713709}" destId="{3D511A26-E4E3-4961-A3F6-9C2CA11C8B07}" srcOrd="0" destOrd="0" presId="urn:microsoft.com/office/officeart/2005/8/layout/pList2"/>
    <dgm:cxn modelId="{F4A160D0-8DDF-4588-BB12-7F0593C3EDEB}" type="presParOf" srcId="{6FCFAB70-9A4F-455A-B945-C27825713709}" destId="{3E2756FD-F3A3-4F89-8C52-CE91E572B44A}" srcOrd="1" destOrd="0" presId="urn:microsoft.com/office/officeart/2005/8/layout/pList2"/>
    <dgm:cxn modelId="{395D6C27-CA3E-476C-93BF-3C5CDFD1C8A0}" type="presParOf" srcId="{6FCFAB70-9A4F-455A-B945-C27825713709}" destId="{5F29B812-A132-4BA0-ABA1-422A35FCFD5E}" srcOrd="2" destOrd="0" presId="urn:microsoft.com/office/officeart/2005/8/layout/pList2"/>
    <dgm:cxn modelId="{E8F86E16-25AA-4E26-8DCB-3043CA1BB303}" type="presParOf" srcId="{B0484635-0369-4DBB-B8B5-B581A56E2A5F}" destId="{98ED681C-95F0-4363-9F28-E181824771FD}" srcOrd="1" destOrd="0" presId="urn:microsoft.com/office/officeart/2005/8/layout/pList2"/>
    <dgm:cxn modelId="{CC428896-4BD1-4C58-A594-4031C76C6184}" type="presParOf" srcId="{B0484635-0369-4DBB-B8B5-B581A56E2A5F}" destId="{59A4648A-CE9F-4742-92D9-7F7CBB2CF4A3}" srcOrd="2" destOrd="0" presId="urn:microsoft.com/office/officeart/2005/8/layout/pList2"/>
    <dgm:cxn modelId="{FC7C8333-84F7-4488-B543-212D478A2625}" type="presParOf" srcId="{59A4648A-CE9F-4742-92D9-7F7CBB2CF4A3}" destId="{4E0F5257-08AB-4CF9-98E7-525CC0CE9B86}" srcOrd="0" destOrd="0" presId="urn:microsoft.com/office/officeart/2005/8/layout/pList2"/>
    <dgm:cxn modelId="{5DD5C069-B38C-47DC-8E9F-FD940DC019D5}" type="presParOf" srcId="{59A4648A-CE9F-4742-92D9-7F7CBB2CF4A3}" destId="{400D272A-C551-4827-8BB5-C94CF4B98297}" srcOrd="1" destOrd="0" presId="urn:microsoft.com/office/officeart/2005/8/layout/pList2"/>
    <dgm:cxn modelId="{F734E5C9-CA3A-4958-932C-EDB76105D5BB}" type="presParOf" srcId="{59A4648A-CE9F-4742-92D9-7F7CBB2CF4A3}" destId="{0F372527-F28A-4ABA-A536-457ACE638B61}" srcOrd="2" destOrd="0" presId="urn:microsoft.com/office/officeart/2005/8/layout/pList2"/>
    <dgm:cxn modelId="{8C481CA7-BA95-4D5D-830C-A552AE3BD56E}" type="presParOf" srcId="{B0484635-0369-4DBB-B8B5-B581A56E2A5F}" destId="{85FEEC92-E294-48C8-9615-530CEA467330}" srcOrd="3" destOrd="0" presId="urn:microsoft.com/office/officeart/2005/8/layout/pList2"/>
    <dgm:cxn modelId="{0EA2CCDE-DB34-448E-AAA2-870FF314E82A}" type="presParOf" srcId="{B0484635-0369-4DBB-B8B5-B581A56E2A5F}" destId="{1A7A9AEE-06B2-47A3-AA51-37314AAAB7AA}" srcOrd="4" destOrd="0" presId="urn:microsoft.com/office/officeart/2005/8/layout/pList2"/>
    <dgm:cxn modelId="{A45CC7A5-21E4-41DC-9624-7A41676CABD8}" type="presParOf" srcId="{1A7A9AEE-06B2-47A3-AA51-37314AAAB7AA}" destId="{F72AC0B2-FBC8-499E-A4D5-D0AB538326E1}" srcOrd="0" destOrd="0" presId="urn:microsoft.com/office/officeart/2005/8/layout/pList2"/>
    <dgm:cxn modelId="{CAD2A1FD-63DE-4B13-8826-06EC8E6E0DA0}" type="presParOf" srcId="{1A7A9AEE-06B2-47A3-AA51-37314AAAB7AA}" destId="{D1E94236-30DE-48E0-9C68-438B366631DF}" srcOrd="1" destOrd="0" presId="urn:microsoft.com/office/officeart/2005/8/layout/pList2"/>
    <dgm:cxn modelId="{91FAC04B-8B72-4C27-83D3-96B53AF7015E}" type="presParOf" srcId="{1A7A9AEE-06B2-47A3-AA51-37314AAAB7AA}" destId="{AA899AB3-FC46-4ABC-94E1-62F9E4A9966B}" srcOrd="2" destOrd="0" presId="urn:microsoft.com/office/officeart/2005/8/layout/pList2"/>
    <dgm:cxn modelId="{40C3BD90-5DBF-429A-805D-6DB7D723473D}" type="presParOf" srcId="{B0484635-0369-4DBB-B8B5-B581A56E2A5F}" destId="{73AB2F32-58AA-4206-89E2-9547FB65CA64}" srcOrd="5" destOrd="0" presId="urn:microsoft.com/office/officeart/2005/8/layout/pList2"/>
    <dgm:cxn modelId="{DC5FFFEC-3820-4980-8506-7C92D15E57B1}" type="presParOf" srcId="{B0484635-0369-4DBB-B8B5-B581A56E2A5F}" destId="{68F1A329-A225-47B3-8004-1443C132F1B6}" srcOrd="6" destOrd="0" presId="urn:microsoft.com/office/officeart/2005/8/layout/pList2"/>
    <dgm:cxn modelId="{A125F403-086B-4EB5-9C0D-158472526C78}" type="presParOf" srcId="{68F1A329-A225-47B3-8004-1443C132F1B6}" destId="{4B8D7B7D-F1C5-49B9-B6F4-35757D877E49}" srcOrd="0" destOrd="0" presId="urn:microsoft.com/office/officeart/2005/8/layout/pList2"/>
    <dgm:cxn modelId="{605218D0-3EF7-4FF8-8EA6-604503CC819B}" type="presParOf" srcId="{68F1A329-A225-47B3-8004-1443C132F1B6}" destId="{74BFF4B7-62C3-4040-BD5D-27EEE77DE8DB}" srcOrd="1" destOrd="0" presId="urn:microsoft.com/office/officeart/2005/8/layout/pList2"/>
    <dgm:cxn modelId="{B8D2FE13-BA71-4182-A2A0-A1471E1AF761}" type="presParOf" srcId="{68F1A329-A225-47B3-8004-1443C132F1B6}" destId="{29A963C5-A65B-4EFA-B029-8D5727384299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3EB452-7076-4849-AA59-2BA9902A3914}" type="doc">
      <dgm:prSet loTypeId="urn:microsoft.com/office/officeart/2005/8/layout/pList2#1" loCatId="list" qsTypeId="urn:microsoft.com/office/officeart/2005/8/quickstyle/3d3" qsCatId="3D" csTypeId="urn:microsoft.com/office/officeart/2005/8/colors/accent0_2" csCatId="mainScheme" phldr="1"/>
      <dgm:spPr/>
    </dgm:pt>
    <dgm:pt modelId="{0C2254E3-3B1D-4FC4-A092-F89572F14CAA}">
      <dgm:prSet phldrT="[Текст]" custT="1"/>
      <dgm:spPr>
        <a:solidFill>
          <a:schemeClr val="accent5">
            <a:lumMod val="40000"/>
            <a:lumOff val="60000"/>
          </a:schemeClr>
        </a:solidFill>
      </dgm:spPr>
      <dgm:t>
        <a:bodyPr anchor="ctr" anchorCtr="0"/>
        <a:lstStyle/>
        <a:p>
          <a:r>
            <a:rPr lang="ru-RU" sz="2800" dirty="0" smtClean="0"/>
            <a:t>Работа в группе (паре).</a:t>
          </a:r>
          <a:endParaRPr lang="ru-RU" sz="2800" dirty="0"/>
        </a:p>
      </dgm:t>
    </dgm:pt>
    <dgm:pt modelId="{8F4703BA-0EAC-4B5A-A5A5-2D94FB2510D7}" type="parTrans" cxnId="{CC26F429-F71A-4193-8230-941E95626EE5}">
      <dgm:prSet/>
      <dgm:spPr/>
      <dgm:t>
        <a:bodyPr/>
        <a:lstStyle/>
        <a:p>
          <a:endParaRPr lang="ru-RU"/>
        </a:p>
      </dgm:t>
    </dgm:pt>
    <dgm:pt modelId="{315DBEAD-8A3D-4A52-B662-AEBBE0748125}" type="sibTrans" cxnId="{CC26F429-F71A-4193-8230-941E95626EE5}">
      <dgm:prSet/>
      <dgm:spPr/>
      <dgm:t>
        <a:bodyPr/>
        <a:lstStyle/>
        <a:p>
          <a:endParaRPr lang="ru-RU"/>
        </a:p>
      </dgm:t>
    </dgm:pt>
    <dgm:pt modelId="{346C67EF-F903-4813-9B19-9632B5CD8145}">
      <dgm:prSet phldrT="[Текст]" custT="1"/>
      <dgm:spPr>
        <a:solidFill>
          <a:schemeClr val="accent5">
            <a:lumMod val="40000"/>
            <a:lumOff val="60000"/>
          </a:schemeClr>
        </a:solidFill>
      </dgm:spPr>
      <dgm:t>
        <a:bodyPr lIns="72000" rIns="72000" anchor="ctr" anchorCtr="0"/>
        <a:lstStyle/>
        <a:p>
          <a:r>
            <a:rPr lang="ru-RU" sz="2400" b="0" spc="-150" dirty="0" smtClean="0"/>
            <a:t>Самостоятельная </a:t>
          </a:r>
          <a:r>
            <a:rPr lang="ru-RU" sz="2400" b="0" spc="-150" dirty="0" smtClean="0"/>
            <a:t>исследователь-</a:t>
          </a:r>
          <a:r>
            <a:rPr lang="ru-RU" sz="2400" b="0" spc="-150" dirty="0" err="1" smtClean="0"/>
            <a:t>ская</a:t>
          </a:r>
          <a:r>
            <a:rPr lang="ru-RU" sz="2400" b="0" spc="-150" dirty="0" smtClean="0"/>
            <a:t> </a:t>
          </a:r>
          <a:r>
            <a:rPr lang="ru-RU" sz="2400" b="0" spc="-150" dirty="0" smtClean="0"/>
            <a:t>работа.</a:t>
          </a:r>
          <a:endParaRPr lang="ru-RU" sz="2400" b="0" spc="-150" dirty="0"/>
        </a:p>
      </dgm:t>
    </dgm:pt>
    <dgm:pt modelId="{B539A0DA-4D60-41B1-BEE3-7CBC49146ED5}" type="parTrans" cxnId="{27697A1F-CD19-4D3D-9018-5CFDCA81B72B}">
      <dgm:prSet/>
      <dgm:spPr/>
      <dgm:t>
        <a:bodyPr/>
        <a:lstStyle/>
        <a:p>
          <a:endParaRPr lang="ru-RU"/>
        </a:p>
      </dgm:t>
    </dgm:pt>
    <dgm:pt modelId="{BAC95EC8-5B68-43B1-A61B-FD9A8643B92B}" type="sibTrans" cxnId="{27697A1F-CD19-4D3D-9018-5CFDCA81B72B}">
      <dgm:prSet/>
      <dgm:spPr/>
      <dgm:t>
        <a:bodyPr/>
        <a:lstStyle/>
        <a:p>
          <a:endParaRPr lang="ru-RU"/>
        </a:p>
      </dgm:t>
    </dgm:pt>
    <dgm:pt modelId="{E11DA01F-DD9A-4091-B489-0EBBCC8A0AF5}">
      <dgm:prSet phldrT="[Текст]" custT="1"/>
      <dgm:spPr>
        <a:solidFill>
          <a:schemeClr val="accent5">
            <a:lumMod val="40000"/>
            <a:lumOff val="60000"/>
          </a:schemeClr>
        </a:solidFill>
      </dgm:spPr>
      <dgm:t>
        <a:bodyPr lIns="72000" rIns="72000" anchor="ctr" anchorCtr="0"/>
        <a:lstStyle/>
        <a:p>
          <a:r>
            <a:rPr lang="ru-RU" sz="2200" spc="-150" dirty="0" smtClean="0"/>
            <a:t>Задания, которые могут быть выполнены с использованием информационных технологий.</a:t>
          </a:r>
          <a:endParaRPr lang="ru-RU" sz="2200" spc="-150" dirty="0"/>
        </a:p>
      </dgm:t>
    </dgm:pt>
    <dgm:pt modelId="{2169E450-E2A1-4444-9985-CADCCEE80525}" type="parTrans" cxnId="{FB40AFFD-576F-4352-AD2F-F77F18A029F9}">
      <dgm:prSet/>
      <dgm:spPr/>
      <dgm:t>
        <a:bodyPr/>
        <a:lstStyle/>
        <a:p>
          <a:endParaRPr lang="ru-RU"/>
        </a:p>
      </dgm:t>
    </dgm:pt>
    <dgm:pt modelId="{9F32E948-D671-4D4D-82FB-DCEF149ABC56}" type="sibTrans" cxnId="{FB40AFFD-576F-4352-AD2F-F77F18A029F9}">
      <dgm:prSet/>
      <dgm:spPr/>
      <dgm:t>
        <a:bodyPr/>
        <a:lstStyle/>
        <a:p>
          <a:endParaRPr lang="ru-RU"/>
        </a:p>
      </dgm:t>
    </dgm:pt>
    <dgm:pt modelId="{0774E38F-EE09-4F93-8905-CACDA6D7A881}" type="pres">
      <dgm:prSet presAssocID="{213EB452-7076-4849-AA59-2BA9902A3914}" presName="Name0" presStyleCnt="0">
        <dgm:presLayoutVars>
          <dgm:dir/>
          <dgm:resizeHandles val="exact"/>
        </dgm:presLayoutVars>
      </dgm:prSet>
      <dgm:spPr/>
    </dgm:pt>
    <dgm:pt modelId="{A501C40B-421A-439F-AB12-AB4EF843E3C7}" type="pres">
      <dgm:prSet presAssocID="{213EB452-7076-4849-AA59-2BA9902A3914}" presName="bkgdShp" presStyleLbl="alignAccFollowNode1" presStyleIdx="0" presStyleCnt="1"/>
      <dgm:spPr>
        <a:gradFill rotWithShape="0">
          <a:gsLst>
            <a:gs pos="0">
              <a:schemeClr val="accent6">
                <a:lumMod val="60000"/>
                <a:lumOff val="40000"/>
              </a:schemeClr>
            </a:gs>
            <a:gs pos="50000">
              <a:schemeClr val="accent6">
                <a:lumMod val="40000"/>
                <a:lumOff val="60000"/>
              </a:schemeClr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0"/>
        </a:gradFill>
      </dgm:spPr>
    </dgm:pt>
    <dgm:pt modelId="{DC006FD9-F01B-4B9B-8218-906D37215267}" type="pres">
      <dgm:prSet presAssocID="{213EB452-7076-4849-AA59-2BA9902A3914}" presName="linComp" presStyleCnt="0"/>
      <dgm:spPr/>
    </dgm:pt>
    <dgm:pt modelId="{C0713D30-E210-4CB6-8854-5CE1B0769674}" type="pres">
      <dgm:prSet presAssocID="{0C2254E3-3B1D-4FC4-A092-F89572F14CAA}" presName="compNode" presStyleCnt="0"/>
      <dgm:spPr/>
    </dgm:pt>
    <dgm:pt modelId="{C3B8B065-A09A-4194-9752-FBF1606E0510}" type="pres">
      <dgm:prSet presAssocID="{0C2254E3-3B1D-4FC4-A092-F89572F14CAA}" presName="node" presStyleLbl="node1" presStyleIdx="0" presStyleCnt="3" custScaleY="802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C6F396-90E6-46F2-AA5B-6C86CCB0E47E}" type="pres">
      <dgm:prSet presAssocID="{0C2254E3-3B1D-4FC4-A092-F89572F14CAA}" presName="invisiNode" presStyleLbl="node1" presStyleIdx="0" presStyleCnt="3"/>
      <dgm:spPr/>
    </dgm:pt>
    <dgm:pt modelId="{E8DC26F5-DCC2-4FA0-BCCC-4F0661F11AC8}" type="pres">
      <dgm:prSet presAssocID="{0C2254E3-3B1D-4FC4-A092-F89572F14CAA}" presName="imagNode" presStyleLbl="fgImgPlace1" presStyleIdx="0" presStyleCnt="3" custScaleX="92174" custScaleY="127888" custLinFactNeighborX="-84" custLinFactNeighborY="5093"/>
      <dgm:spPr>
        <a:blipFill>
          <a:blip xmlns:r="http://schemas.openxmlformats.org/officeDocument/2006/relationships" r:embed="rId1" cstate="email">
            <a:extLst/>
          </a:blip>
          <a:srcRect/>
          <a:stretch>
            <a:fillRect/>
          </a:stretch>
        </a:blipFill>
      </dgm:spPr>
    </dgm:pt>
    <dgm:pt modelId="{36F842CC-FD8D-4BC8-9D7F-B54F89D3B7FD}" type="pres">
      <dgm:prSet presAssocID="{315DBEAD-8A3D-4A52-B662-AEBBE0748125}" presName="sibTrans" presStyleLbl="sibTrans2D1" presStyleIdx="0" presStyleCnt="0"/>
      <dgm:spPr/>
      <dgm:t>
        <a:bodyPr/>
        <a:lstStyle/>
        <a:p>
          <a:endParaRPr lang="ru-RU"/>
        </a:p>
      </dgm:t>
    </dgm:pt>
    <dgm:pt modelId="{A179C78A-48A0-46B6-AD93-F3EFB420870D}" type="pres">
      <dgm:prSet presAssocID="{346C67EF-F903-4813-9B19-9632B5CD8145}" presName="compNode" presStyleCnt="0"/>
      <dgm:spPr/>
    </dgm:pt>
    <dgm:pt modelId="{0FC11265-5374-4417-A0A3-9C5717A99683}" type="pres">
      <dgm:prSet presAssocID="{346C67EF-F903-4813-9B19-9632B5CD8145}" presName="node" presStyleLbl="node1" presStyleIdx="1" presStyleCnt="3" custScaleY="802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E1436E-6FFF-4BE1-B5FE-B9B73E71E436}" type="pres">
      <dgm:prSet presAssocID="{346C67EF-F903-4813-9B19-9632B5CD8145}" presName="invisiNode" presStyleLbl="node1" presStyleIdx="1" presStyleCnt="3"/>
      <dgm:spPr/>
    </dgm:pt>
    <dgm:pt modelId="{1D9BAEC6-1665-469F-84C2-BDB048C40FFD}" type="pres">
      <dgm:prSet presAssocID="{346C67EF-F903-4813-9B19-9632B5CD8145}" presName="imagNode" presStyleLbl="fgImgPlace1" presStyleIdx="1" presStyleCnt="3" custScaleX="92174" custScaleY="127888" custLinFactNeighborX="-84" custLinFactNeighborY="5093"/>
      <dgm:spPr>
        <a:blipFill dpi="0" rotWithShape="1">
          <a:blip xmlns:r="http://schemas.openxmlformats.org/officeDocument/2006/relationships" r:embed="rId2" cstate="email">
            <a:extLst/>
          </a:blip>
          <a:srcRect/>
          <a:stretch>
            <a:fillRect/>
          </a:stretch>
        </a:blipFill>
      </dgm:spPr>
    </dgm:pt>
    <dgm:pt modelId="{5D147D08-8CB3-4CEA-A6B9-053FFEDF31E3}" type="pres">
      <dgm:prSet presAssocID="{BAC95EC8-5B68-43B1-A61B-FD9A8643B92B}" presName="sibTrans" presStyleLbl="sibTrans2D1" presStyleIdx="0" presStyleCnt="0"/>
      <dgm:spPr/>
      <dgm:t>
        <a:bodyPr/>
        <a:lstStyle/>
        <a:p>
          <a:endParaRPr lang="ru-RU"/>
        </a:p>
      </dgm:t>
    </dgm:pt>
    <dgm:pt modelId="{C6CADE70-C56A-4EE5-8DA4-5A2FFCC44B0F}" type="pres">
      <dgm:prSet presAssocID="{E11DA01F-DD9A-4091-B489-0EBBCC8A0AF5}" presName="compNode" presStyleCnt="0"/>
      <dgm:spPr/>
    </dgm:pt>
    <dgm:pt modelId="{92AAF150-F8C3-41DA-A59E-AFB1698E9767}" type="pres">
      <dgm:prSet presAssocID="{E11DA01F-DD9A-4091-B489-0EBBCC8A0AF5}" presName="node" presStyleLbl="node1" presStyleIdx="2" presStyleCnt="3" custScaleY="802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53AE07-3536-499A-B67D-A3C270A04895}" type="pres">
      <dgm:prSet presAssocID="{E11DA01F-DD9A-4091-B489-0EBBCC8A0AF5}" presName="invisiNode" presStyleLbl="node1" presStyleIdx="2" presStyleCnt="3"/>
      <dgm:spPr/>
    </dgm:pt>
    <dgm:pt modelId="{3258FE24-5C7C-4CEC-8BF8-B8C00278D1DD}" type="pres">
      <dgm:prSet presAssocID="{E11DA01F-DD9A-4091-B489-0EBBCC8A0AF5}" presName="imagNode" presStyleLbl="fgImgPlace1" presStyleIdx="2" presStyleCnt="3" custScaleX="92174" custScaleY="127888" custLinFactNeighborX="-84" custLinFactNeighborY="5093"/>
      <dgm:spPr>
        <a:blipFill dpi="0" rotWithShape="1">
          <a:blip xmlns:r="http://schemas.openxmlformats.org/officeDocument/2006/relationships" r:embed="rId3" cstate="email">
            <a:extLst/>
          </a:blip>
          <a:srcRect/>
          <a:stretch>
            <a:fillRect/>
          </a:stretch>
        </a:blipFill>
      </dgm:spPr>
    </dgm:pt>
  </dgm:ptLst>
  <dgm:cxnLst>
    <dgm:cxn modelId="{B95B7D60-0C6A-4F90-9DEA-3F3CE08DA60E}" type="presOf" srcId="{BAC95EC8-5B68-43B1-A61B-FD9A8643B92B}" destId="{5D147D08-8CB3-4CEA-A6B9-053FFEDF31E3}" srcOrd="0" destOrd="0" presId="urn:microsoft.com/office/officeart/2005/8/layout/pList2#1"/>
    <dgm:cxn modelId="{427F3CDA-69A6-45EE-9EC2-15BF0D734BB5}" type="presOf" srcId="{346C67EF-F903-4813-9B19-9632B5CD8145}" destId="{0FC11265-5374-4417-A0A3-9C5717A99683}" srcOrd="0" destOrd="0" presId="urn:microsoft.com/office/officeart/2005/8/layout/pList2#1"/>
    <dgm:cxn modelId="{8DF7F10D-A40D-4619-A944-539D30EA4F7A}" type="presOf" srcId="{213EB452-7076-4849-AA59-2BA9902A3914}" destId="{0774E38F-EE09-4F93-8905-CACDA6D7A881}" srcOrd="0" destOrd="0" presId="urn:microsoft.com/office/officeart/2005/8/layout/pList2#1"/>
    <dgm:cxn modelId="{FB40AFFD-576F-4352-AD2F-F77F18A029F9}" srcId="{213EB452-7076-4849-AA59-2BA9902A3914}" destId="{E11DA01F-DD9A-4091-B489-0EBBCC8A0AF5}" srcOrd="2" destOrd="0" parTransId="{2169E450-E2A1-4444-9985-CADCCEE80525}" sibTransId="{9F32E948-D671-4D4D-82FB-DCEF149ABC56}"/>
    <dgm:cxn modelId="{CC26F429-F71A-4193-8230-941E95626EE5}" srcId="{213EB452-7076-4849-AA59-2BA9902A3914}" destId="{0C2254E3-3B1D-4FC4-A092-F89572F14CAA}" srcOrd="0" destOrd="0" parTransId="{8F4703BA-0EAC-4B5A-A5A5-2D94FB2510D7}" sibTransId="{315DBEAD-8A3D-4A52-B662-AEBBE0748125}"/>
    <dgm:cxn modelId="{61A9CEE8-F336-4D51-B4B0-C8C651E7EE69}" type="presOf" srcId="{0C2254E3-3B1D-4FC4-A092-F89572F14CAA}" destId="{C3B8B065-A09A-4194-9752-FBF1606E0510}" srcOrd="0" destOrd="0" presId="urn:microsoft.com/office/officeart/2005/8/layout/pList2#1"/>
    <dgm:cxn modelId="{E30F46CB-D10E-4867-A3AC-8D794F930767}" type="presOf" srcId="{315DBEAD-8A3D-4A52-B662-AEBBE0748125}" destId="{36F842CC-FD8D-4BC8-9D7F-B54F89D3B7FD}" srcOrd="0" destOrd="0" presId="urn:microsoft.com/office/officeart/2005/8/layout/pList2#1"/>
    <dgm:cxn modelId="{F052A8A1-DFB3-45B4-A2CD-9665A06FE5E3}" type="presOf" srcId="{E11DA01F-DD9A-4091-B489-0EBBCC8A0AF5}" destId="{92AAF150-F8C3-41DA-A59E-AFB1698E9767}" srcOrd="0" destOrd="0" presId="urn:microsoft.com/office/officeart/2005/8/layout/pList2#1"/>
    <dgm:cxn modelId="{27697A1F-CD19-4D3D-9018-5CFDCA81B72B}" srcId="{213EB452-7076-4849-AA59-2BA9902A3914}" destId="{346C67EF-F903-4813-9B19-9632B5CD8145}" srcOrd="1" destOrd="0" parTransId="{B539A0DA-4D60-41B1-BEE3-7CBC49146ED5}" sibTransId="{BAC95EC8-5B68-43B1-A61B-FD9A8643B92B}"/>
    <dgm:cxn modelId="{4C891A92-A9C7-4E5A-A96A-BFB31DFB09F9}" type="presParOf" srcId="{0774E38F-EE09-4F93-8905-CACDA6D7A881}" destId="{A501C40B-421A-439F-AB12-AB4EF843E3C7}" srcOrd="0" destOrd="0" presId="urn:microsoft.com/office/officeart/2005/8/layout/pList2#1"/>
    <dgm:cxn modelId="{AB936975-5B0E-4E63-B1E8-038B3E5E4EE7}" type="presParOf" srcId="{0774E38F-EE09-4F93-8905-CACDA6D7A881}" destId="{DC006FD9-F01B-4B9B-8218-906D37215267}" srcOrd="1" destOrd="0" presId="urn:microsoft.com/office/officeart/2005/8/layout/pList2#1"/>
    <dgm:cxn modelId="{495A4E6F-E84A-48E3-A9F3-EB1284427B21}" type="presParOf" srcId="{DC006FD9-F01B-4B9B-8218-906D37215267}" destId="{C0713D30-E210-4CB6-8854-5CE1B0769674}" srcOrd="0" destOrd="0" presId="urn:microsoft.com/office/officeart/2005/8/layout/pList2#1"/>
    <dgm:cxn modelId="{962CE885-F128-4DB8-A96B-0FA7AEC6A8C8}" type="presParOf" srcId="{C0713D30-E210-4CB6-8854-5CE1B0769674}" destId="{C3B8B065-A09A-4194-9752-FBF1606E0510}" srcOrd="0" destOrd="0" presId="urn:microsoft.com/office/officeart/2005/8/layout/pList2#1"/>
    <dgm:cxn modelId="{EF966DB4-5698-4262-97D9-3E1D371E1979}" type="presParOf" srcId="{C0713D30-E210-4CB6-8854-5CE1B0769674}" destId="{EAC6F396-90E6-46F2-AA5B-6C86CCB0E47E}" srcOrd="1" destOrd="0" presId="urn:microsoft.com/office/officeart/2005/8/layout/pList2#1"/>
    <dgm:cxn modelId="{96AABD6F-684F-45C9-A322-FF5AE74120B8}" type="presParOf" srcId="{C0713D30-E210-4CB6-8854-5CE1B0769674}" destId="{E8DC26F5-DCC2-4FA0-BCCC-4F0661F11AC8}" srcOrd="2" destOrd="0" presId="urn:microsoft.com/office/officeart/2005/8/layout/pList2#1"/>
    <dgm:cxn modelId="{00AB928A-5C3E-4E16-B553-6F283811EE37}" type="presParOf" srcId="{DC006FD9-F01B-4B9B-8218-906D37215267}" destId="{36F842CC-FD8D-4BC8-9D7F-B54F89D3B7FD}" srcOrd="1" destOrd="0" presId="urn:microsoft.com/office/officeart/2005/8/layout/pList2#1"/>
    <dgm:cxn modelId="{B86A4187-48FC-4404-84BF-F4F8C5A3B2A7}" type="presParOf" srcId="{DC006FD9-F01B-4B9B-8218-906D37215267}" destId="{A179C78A-48A0-46B6-AD93-F3EFB420870D}" srcOrd="2" destOrd="0" presId="urn:microsoft.com/office/officeart/2005/8/layout/pList2#1"/>
    <dgm:cxn modelId="{9E6B4611-1A4A-44F2-B86A-0E4BA8D8EE51}" type="presParOf" srcId="{A179C78A-48A0-46B6-AD93-F3EFB420870D}" destId="{0FC11265-5374-4417-A0A3-9C5717A99683}" srcOrd="0" destOrd="0" presId="urn:microsoft.com/office/officeart/2005/8/layout/pList2#1"/>
    <dgm:cxn modelId="{464D4247-BB81-48BE-AE24-54308175B0D6}" type="presParOf" srcId="{A179C78A-48A0-46B6-AD93-F3EFB420870D}" destId="{F9E1436E-6FFF-4BE1-B5FE-B9B73E71E436}" srcOrd="1" destOrd="0" presId="urn:microsoft.com/office/officeart/2005/8/layout/pList2#1"/>
    <dgm:cxn modelId="{0C7E2D0F-89BB-4D80-9FED-02C8999360BB}" type="presParOf" srcId="{A179C78A-48A0-46B6-AD93-F3EFB420870D}" destId="{1D9BAEC6-1665-469F-84C2-BDB048C40FFD}" srcOrd="2" destOrd="0" presId="urn:microsoft.com/office/officeart/2005/8/layout/pList2#1"/>
    <dgm:cxn modelId="{5B586919-29A3-4E6C-83DE-BD27DA54724D}" type="presParOf" srcId="{DC006FD9-F01B-4B9B-8218-906D37215267}" destId="{5D147D08-8CB3-4CEA-A6B9-053FFEDF31E3}" srcOrd="3" destOrd="0" presId="urn:microsoft.com/office/officeart/2005/8/layout/pList2#1"/>
    <dgm:cxn modelId="{351625DB-DED5-4815-8213-5B9D3B403CC5}" type="presParOf" srcId="{DC006FD9-F01B-4B9B-8218-906D37215267}" destId="{C6CADE70-C56A-4EE5-8DA4-5A2FFCC44B0F}" srcOrd="4" destOrd="0" presId="urn:microsoft.com/office/officeart/2005/8/layout/pList2#1"/>
    <dgm:cxn modelId="{CB2A9012-2575-4915-B483-91608FB43238}" type="presParOf" srcId="{C6CADE70-C56A-4EE5-8DA4-5A2FFCC44B0F}" destId="{92AAF150-F8C3-41DA-A59E-AFB1698E9767}" srcOrd="0" destOrd="0" presId="urn:microsoft.com/office/officeart/2005/8/layout/pList2#1"/>
    <dgm:cxn modelId="{D860E7F5-7A49-4A76-BBAD-88C53657DA23}" type="presParOf" srcId="{C6CADE70-C56A-4EE5-8DA4-5A2FFCC44B0F}" destId="{A453AE07-3536-499A-B67D-A3C270A04895}" srcOrd="1" destOrd="0" presId="urn:microsoft.com/office/officeart/2005/8/layout/pList2#1"/>
    <dgm:cxn modelId="{1F09BECD-A7F4-49D7-90ED-FFEEAD92CB97}" type="presParOf" srcId="{C6CADE70-C56A-4EE5-8DA4-5A2FFCC44B0F}" destId="{3258FE24-5C7C-4CEC-8BF8-B8C00278D1DD}" srcOrd="2" destOrd="0" presId="urn:microsoft.com/office/officeart/2005/8/layout/pList2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A4298C-57B2-4E74-81F6-0AC1A938FC8F}">
      <dsp:nvSpPr>
        <dsp:cNvPr id="0" name=""/>
        <dsp:cNvSpPr/>
      </dsp:nvSpPr>
      <dsp:spPr>
        <a:xfrm>
          <a:off x="0" y="20325"/>
          <a:ext cx="9000000" cy="2563815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F29B812-A132-4BA0-ABA1-422A35FCFD5E}">
      <dsp:nvSpPr>
        <dsp:cNvPr id="0" name=""/>
        <dsp:cNvSpPr/>
      </dsp:nvSpPr>
      <dsp:spPr>
        <a:xfrm>
          <a:off x="272478" y="402817"/>
          <a:ext cx="1966289" cy="1880131"/>
        </a:xfrm>
        <a:prstGeom prst="roundRect">
          <a:avLst>
            <a:gd name="adj" fmla="val 10000"/>
          </a:avLst>
        </a:prstGeom>
        <a:blipFill dpi="0" rotWithShape="1">
          <a:blip xmlns:r="http://schemas.openxmlformats.org/officeDocument/2006/relationships" r:embed="rId1" cstate="email">
            <a:extLst/>
          </a:blip>
          <a:srcRect/>
          <a:stretch>
            <a:fillRect t="216" b="216"/>
          </a:stretch>
        </a:blipFill>
        <a:ln w="12700">
          <a:solidFill>
            <a:srgbClr val="C000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3D511A26-E4E3-4961-A3F6-9C2CA11C8B07}">
      <dsp:nvSpPr>
        <dsp:cNvPr id="0" name=""/>
        <dsp:cNvSpPr/>
      </dsp:nvSpPr>
      <dsp:spPr>
        <a:xfrm rot="10800000">
          <a:off x="272478" y="2706090"/>
          <a:ext cx="1966289" cy="2970952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4">
                <a:lumMod val="60000"/>
                <a:lumOff val="40000"/>
              </a:schemeClr>
            </a:gs>
            <a:gs pos="80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0"/>
        </a:gradFill>
        <a:ln w="12700">
          <a:solidFill>
            <a:srgbClr val="C000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70688" rIns="0" bIns="170688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400" kern="1200" dirty="0" smtClean="0"/>
            <a:t>Каждый может начать </a:t>
          </a:r>
          <a:r>
            <a:rPr lang="ru-RU" sz="2400" kern="1200" spc="-150" dirty="0" smtClean="0"/>
            <a:t>собственный</a:t>
          </a:r>
          <a:r>
            <a:rPr lang="ru-RU" sz="2400" kern="1200" dirty="0" smtClean="0"/>
            <a:t> проект</a:t>
          </a:r>
          <a:endParaRPr lang="ru-RU" sz="2400" kern="1200" dirty="0"/>
        </a:p>
      </dsp:txBody>
      <dsp:txXfrm rot="10800000">
        <a:off x="332948" y="2706090"/>
        <a:ext cx="1845349" cy="2910482"/>
      </dsp:txXfrm>
    </dsp:sp>
    <dsp:sp modelId="{0F372527-F28A-4ABA-A536-457ACE638B61}">
      <dsp:nvSpPr>
        <dsp:cNvPr id="0" name=""/>
        <dsp:cNvSpPr/>
      </dsp:nvSpPr>
      <dsp:spPr>
        <a:xfrm>
          <a:off x="2435396" y="402817"/>
          <a:ext cx="1966289" cy="1880131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 cstate="email">
            <a:extLst/>
          </a:blip>
          <a:srcRect/>
          <a:stretch>
            <a:fillRect/>
          </a:stretch>
        </a:blipFill>
        <a:ln w="12700">
          <a:solidFill>
            <a:srgbClr val="C000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4E0F5257-08AB-4CF9-98E7-525CC0CE9B86}">
      <dsp:nvSpPr>
        <dsp:cNvPr id="0" name=""/>
        <dsp:cNvSpPr/>
      </dsp:nvSpPr>
      <dsp:spPr>
        <a:xfrm rot="10800000">
          <a:off x="2435396" y="2706090"/>
          <a:ext cx="1966289" cy="2970952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4">
                <a:lumMod val="60000"/>
                <a:lumOff val="40000"/>
              </a:schemeClr>
            </a:gs>
            <a:gs pos="80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0"/>
        </a:gradFill>
        <a:ln w="12700">
          <a:solidFill>
            <a:srgbClr val="C000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70688" rIns="0" bIns="170688" numCol="1" spcCol="1270" anchor="ctr" anchorCtr="0">
          <a:noAutofit/>
        </a:bodyPr>
        <a:lstStyle/>
        <a:p>
          <a:pPr lvl="0" algn="ctr" defTabSz="1066800">
            <a:lnSpc>
              <a:spcPct val="80000"/>
            </a:lnSpc>
            <a:spcBef>
              <a:spcPct val="0"/>
            </a:spcBef>
            <a:spcAft>
              <a:spcPts val="0"/>
            </a:spcAft>
          </a:pPr>
          <a:r>
            <a:rPr lang="ru-RU" sz="2400" kern="1200" dirty="0" smtClean="0"/>
            <a:t>Каждый может </a:t>
          </a:r>
          <a:r>
            <a:rPr lang="ru-RU" sz="2400" kern="1200" spc="-150" dirty="0" smtClean="0"/>
            <a:t>объединиться</a:t>
          </a:r>
          <a:r>
            <a:rPr lang="ru-RU" sz="2400" kern="1200" dirty="0" smtClean="0"/>
            <a:t>    с другими в ходе работы над проектом</a:t>
          </a:r>
          <a:endParaRPr lang="ru-RU" sz="2400" kern="1200" dirty="0"/>
        </a:p>
      </dsp:txBody>
      <dsp:txXfrm rot="10800000">
        <a:off x="2495866" y="2706090"/>
        <a:ext cx="1845349" cy="2910482"/>
      </dsp:txXfrm>
    </dsp:sp>
    <dsp:sp modelId="{AA899AB3-FC46-4ABC-94E1-62F9E4A9966B}">
      <dsp:nvSpPr>
        <dsp:cNvPr id="0" name=""/>
        <dsp:cNvSpPr/>
      </dsp:nvSpPr>
      <dsp:spPr>
        <a:xfrm>
          <a:off x="4598314" y="402817"/>
          <a:ext cx="1966289" cy="1880131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 cstate="email">
            <a:extLst/>
          </a:blip>
          <a:srcRect/>
          <a:stretch>
            <a:fillRect/>
          </a:stretch>
        </a:blipFill>
        <a:ln w="12700">
          <a:solidFill>
            <a:srgbClr val="C000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F72AC0B2-FBC8-499E-A4D5-D0AB538326E1}">
      <dsp:nvSpPr>
        <dsp:cNvPr id="0" name=""/>
        <dsp:cNvSpPr/>
      </dsp:nvSpPr>
      <dsp:spPr>
        <a:xfrm rot="10800000">
          <a:off x="4598314" y="2706090"/>
          <a:ext cx="1966289" cy="2970952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4">
                <a:lumMod val="60000"/>
                <a:lumOff val="40000"/>
              </a:schemeClr>
            </a:gs>
            <a:gs pos="80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0"/>
        </a:gradFill>
        <a:ln w="12700">
          <a:solidFill>
            <a:srgbClr val="C000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000" tIns="170688" rIns="36000" bIns="170688" numCol="1" spcCol="1270" anchor="ctr" anchorCtr="0">
          <a:noAutofit/>
        </a:bodyPr>
        <a:lstStyle/>
        <a:p>
          <a:pPr lvl="0" algn="ctr" defTabSz="1066800">
            <a:lnSpc>
              <a:spcPct val="80000"/>
            </a:lnSpc>
            <a:spcBef>
              <a:spcPct val="0"/>
            </a:spcBef>
            <a:spcAft>
              <a:spcPts val="0"/>
            </a:spcAft>
          </a:pPr>
          <a:r>
            <a:rPr lang="ru-RU" sz="2400" kern="1200" dirty="0" smtClean="0"/>
            <a:t>Каждый может выйти из проекта, при этом не подводя других</a:t>
          </a:r>
          <a:endParaRPr lang="ru-RU" sz="2400" kern="1200" dirty="0"/>
        </a:p>
      </dsp:txBody>
      <dsp:txXfrm rot="10800000">
        <a:off x="4658784" y="2706090"/>
        <a:ext cx="1845349" cy="2910482"/>
      </dsp:txXfrm>
    </dsp:sp>
    <dsp:sp modelId="{29A963C5-A65B-4EFA-B029-8D5727384299}">
      <dsp:nvSpPr>
        <dsp:cNvPr id="0" name=""/>
        <dsp:cNvSpPr/>
      </dsp:nvSpPr>
      <dsp:spPr>
        <a:xfrm>
          <a:off x="6761232" y="402817"/>
          <a:ext cx="1966289" cy="1880131"/>
        </a:xfrm>
        <a:prstGeom prst="roundRect">
          <a:avLst>
            <a:gd name="adj" fmla="val 10000"/>
          </a:avLst>
        </a:prstGeom>
        <a:blipFill dpi="0" rotWithShape="1">
          <a:blip xmlns:r="http://schemas.openxmlformats.org/officeDocument/2006/relationships" r:embed="rId4" cstate="email">
            <a:extLst/>
          </a:blip>
          <a:srcRect/>
          <a:stretch>
            <a:fillRect t="1174" b="1174"/>
          </a:stretch>
        </a:blipFill>
        <a:ln w="12700">
          <a:solidFill>
            <a:srgbClr val="C000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4B8D7B7D-F1C5-49B9-B6F4-35757D877E49}">
      <dsp:nvSpPr>
        <dsp:cNvPr id="0" name=""/>
        <dsp:cNvSpPr/>
      </dsp:nvSpPr>
      <dsp:spPr>
        <a:xfrm rot="10800000">
          <a:off x="6761232" y="2706090"/>
          <a:ext cx="1966289" cy="2970952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4">
                <a:lumMod val="60000"/>
                <a:lumOff val="40000"/>
              </a:schemeClr>
            </a:gs>
            <a:gs pos="80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0"/>
        </a:gradFill>
        <a:ln w="12700">
          <a:solidFill>
            <a:srgbClr val="C000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000" tIns="170688" rIns="36000" bIns="170688" numCol="1" spcCol="1270" anchor="ctr" anchorCtr="0">
          <a:noAutofit/>
        </a:bodyPr>
        <a:lstStyle/>
        <a:p>
          <a:pPr lvl="0" algn="ctr" defTabSz="1066800">
            <a:lnSpc>
              <a:spcPct val="80000"/>
            </a:lnSpc>
            <a:spcBef>
              <a:spcPct val="0"/>
            </a:spcBef>
            <a:spcAft>
              <a:spcPts val="0"/>
            </a:spcAft>
          </a:pPr>
          <a:r>
            <a:rPr lang="ru-RU" sz="2400" kern="1200" dirty="0" smtClean="0"/>
            <a:t>Каждый может не участвовать ни в одном проекте</a:t>
          </a:r>
          <a:endParaRPr lang="ru-RU" sz="2400" kern="1200" dirty="0"/>
        </a:p>
      </dsp:txBody>
      <dsp:txXfrm rot="10800000">
        <a:off x="6821702" y="2706090"/>
        <a:ext cx="1845349" cy="29104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01C40B-421A-439F-AB12-AB4EF843E3C7}">
      <dsp:nvSpPr>
        <dsp:cNvPr id="0" name=""/>
        <dsp:cNvSpPr/>
      </dsp:nvSpPr>
      <dsp:spPr>
        <a:xfrm>
          <a:off x="0" y="75194"/>
          <a:ext cx="8642350" cy="24950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lumMod val="60000"/>
                <a:lumOff val="40000"/>
              </a:schemeClr>
            </a:gs>
            <a:gs pos="50000">
              <a:schemeClr val="accent6">
                <a:lumMod val="40000"/>
                <a:lumOff val="60000"/>
              </a:schemeClr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DC26F5-DCC2-4FA0-BCCC-4F0661F11AC8}">
      <dsp:nvSpPr>
        <dsp:cNvPr id="0" name=""/>
        <dsp:cNvSpPr/>
      </dsp:nvSpPr>
      <dsp:spPr>
        <a:xfrm>
          <a:off x="356476" y="396310"/>
          <a:ext cx="2340012" cy="233999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email">
            <a:extLst/>
          </a:blip>
          <a:srcRect/>
          <a:stretch>
            <a:fillRect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3B8B065-A09A-4194-9752-FBF1606E0510}">
      <dsp:nvSpPr>
        <dsp:cNvPr id="0" name=""/>
        <dsp:cNvSpPr/>
      </dsp:nvSpPr>
      <dsp:spPr>
        <a:xfrm rot="10800000">
          <a:off x="259270" y="3021435"/>
          <a:ext cx="2538690" cy="2447986"/>
        </a:xfrm>
        <a:prstGeom prst="round2SameRect">
          <a:avLst>
            <a:gd name="adj1" fmla="val 10500"/>
            <a:gd name="adj2" fmla="val 0"/>
          </a:avLst>
        </a:prstGeom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Работа в группе (паре).</a:t>
          </a:r>
          <a:endParaRPr lang="ru-RU" sz="2800" kern="1200" dirty="0"/>
        </a:p>
      </dsp:txBody>
      <dsp:txXfrm rot="10800000">
        <a:off x="334554" y="3021435"/>
        <a:ext cx="2388122" cy="2372702"/>
      </dsp:txXfrm>
    </dsp:sp>
    <dsp:sp modelId="{1D9BAEC6-1665-469F-84C2-BDB048C40FFD}">
      <dsp:nvSpPr>
        <dsp:cNvPr id="0" name=""/>
        <dsp:cNvSpPr/>
      </dsp:nvSpPr>
      <dsp:spPr>
        <a:xfrm>
          <a:off x="3149036" y="396310"/>
          <a:ext cx="2340012" cy="2339996"/>
        </a:xfrm>
        <a:prstGeom prst="roundRect">
          <a:avLst>
            <a:gd name="adj" fmla="val 10000"/>
          </a:avLst>
        </a:prstGeom>
        <a:blipFill dpi="0" rotWithShape="1">
          <a:blip xmlns:r="http://schemas.openxmlformats.org/officeDocument/2006/relationships" r:embed="rId2" cstate="email">
            <a:extLst/>
          </a:blip>
          <a:srcRect/>
          <a:stretch>
            <a:fillRect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FC11265-5374-4417-A0A3-9C5717A99683}">
      <dsp:nvSpPr>
        <dsp:cNvPr id="0" name=""/>
        <dsp:cNvSpPr/>
      </dsp:nvSpPr>
      <dsp:spPr>
        <a:xfrm rot="10800000">
          <a:off x="3051829" y="3021435"/>
          <a:ext cx="2538690" cy="2447986"/>
        </a:xfrm>
        <a:prstGeom prst="round2SameRect">
          <a:avLst>
            <a:gd name="adj1" fmla="val 10500"/>
            <a:gd name="adj2" fmla="val 0"/>
          </a:avLst>
        </a:prstGeom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000" tIns="170688" rIns="72000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kern="1200" spc="-150" dirty="0" smtClean="0"/>
            <a:t>Самостоятельная </a:t>
          </a:r>
          <a:r>
            <a:rPr lang="ru-RU" sz="2400" b="0" kern="1200" spc="-150" dirty="0" smtClean="0"/>
            <a:t>исследователь-</a:t>
          </a:r>
          <a:r>
            <a:rPr lang="ru-RU" sz="2400" b="0" kern="1200" spc="-150" dirty="0" err="1" smtClean="0"/>
            <a:t>ская</a:t>
          </a:r>
          <a:r>
            <a:rPr lang="ru-RU" sz="2400" b="0" kern="1200" spc="-150" dirty="0" smtClean="0"/>
            <a:t> </a:t>
          </a:r>
          <a:r>
            <a:rPr lang="ru-RU" sz="2400" b="0" kern="1200" spc="-150" dirty="0" smtClean="0"/>
            <a:t>работа.</a:t>
          </a:r>
          <a:endParaRPr lang="ru-RU" sz="2400" b="0" kern="1200" spc="-150" dirty="0"/>
        </a:p>
      </dsp:txBody>
      <dsp:txXfrm rot="10800000">
        <a:off x="3127113" y="3021435"/>
        <a:ext cx="2388122" cy="2372702"/>
      </dsp:txXfrm>
    </dsp:sp>
    <dsp:sp modelId="{3258FE24-5C7C-4CEC-8BF8-B8C00278D1DD}">
      <dsp:nvSpPr>
        <dsp:cNvPr id="0" name=""/>
        <dsp:cNvSpPr/>
      </dsp:nvSpPr>
      <dsp:spPr>
        <a:xfrm>
          <a:off x="5941595" y="396310"/>
          <a:ext cx="2340012" cy="2339996"/>
        </a:xfrm>
        <a:prstGeom prst="roundRect">
          <a:avLst>
            <a:gd name="adj" fmla="val 10000"/>
          </a:avLst>
        </a:prstGeom>
        <a:blipFill dpi="0" rotWithShape="1">
          <a:blip xmlns:r="http://schemas.openxmlformats.org/officeDocument/2006/relationships" r:embed="rId3" cstate="email">
            <a:extLst/>
          </a:blip>
          <a:srcRect/>
          <a:stretch>
            <a:fillRect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2AAF150-F8C3-41DA-A59E-AFB1698E9767}">
      <dsp:nvSpPr>
        <dsp:cNvPr id="0" name=""/>
        <dsp:cNvSpPr/>
      </dsp:nvSpPr>
      <dsp:spPr>
        <a:xfrm rot="10800000">
          <a:off x="5844389" y="3021435"/>
          <a:ext cx="2538690" cy="2447986"/>
        </a:xfrm>
        <a:prstGeom prst="round2SameRect">
          <a:avLst>
            <a:gd name="adj1" fmla="val 10500"/>
            <a:gd name="adj2" fmla="val 0"/>
          </a:avLst>
        </a:prstGeom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000" tIns="156464" rIns="72000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spc="-150" dirty="0" smtClean="0"/>
            <a:t>Задания, которые могут быть выполнены с использованием информационных технологий.</a:t>
          </a:r>
          <a:endParaRPr lang="ru-RU" sz="2200" kern="1200" spc="-150" dirty="0"/>
        </a:p>
      </dsp:txBody>
      <dsp:txXfrm rot="10800000">
        <a:off x="5919673" y="3021435"/>
        <a:ext cx="2388122" cy="23727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2#1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DE4CF7A-4168-4AF0-99BE-649BFCC9FB5A}" type="datetimeFigureOut">
              <a:rPr lang="ru-RU"/>
              <a:pPr>
                <a:defRPr/>
              </a:pPr>
              <a:t>26.08.2013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B8A4A63-92E7-4AEF-9CDD-F8772928AD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848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B6D5556-9F30-455E-9BB2-9F780E537B31}" type="datetimeFigureOut">
              <a:rPr lang="ru-RU"/>
              <a:pPr>
                <a:defRPr/>
              </a:pPr>
              <a:t>26.08.2013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C1F772D-E61D-46F2-9B0C-1D02E40D57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32941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04D0EBB-B27A-42B9-8B53-4F09B9D58F5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843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DC729E2-7EA8-4D59-A345-1ECE7E8ECF99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Анимация поставлена на щелчок</a:t>
            </a:r>
          </a:p>
        </p:txBody>
      </p:sp>
      <p:sp>
        <p:nvSpPr>
          <p:cNvPr id="2253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8F26B83-3FC8-46C0-98BD-772BDFD994F9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>
                <a:ea typeface="Calibri" pitchFamily="34" charset="0"/>
                <a:cs typeface="Times New Roman" pitchFamily="18" charset="0"/>
              </a:rPr>
              <a:t>Для выполнения задания необходимо воспользоваться встроенными средствами </a:t>
            </a:r>
            <a:r>
              <a:rPr lang="en-US" smtClean="0">
                <a:ea typeface="Calibri" pitchFamily="34" charset="0"/>
                <a:cs typeface="Times New Roman" pitchFamily="18" charset="0"/>
              </a:rPr>
              <a:t>Microsoft  PPT</a:t>
            </a:r>
            <a:r>
              <a:rPr lang="ru-RU" smtClean="0">
                <a:ea typeface="Calibri" pitchFamily="34" charset="0"/>
                <a:cs typeface="Times New Roman" pitchFamily="18" charset="0"/>
              </a:rPr>
              <a:t> в режиме просмотра (инструмент «ПЕРО»)</a:t>
            </a:r>
          </a:p>
          <a:p>
            <a:pPr>
              <a:spcBef>
                <a:spcPct val="0"/>
              </a:spcBef>
            </a:pPr>
            <a:endParaRPr lang="ru-RU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379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81ED9D4-7C80-43FD-8D03-0C60EACE769B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>
                <a:ea typeface="Calibri" pitchFamily="34" charset="0"/>
                <a:cs typeface="Times New Roman" pitchFamily="18" charset="0"/>
              </a:rPr>
              <a:t>Для выполнения задания необходимо воспользоваться встроенными средствами </a:t>
            </a:r>
            <a:r>
              <a:rPr lang="en-US" smtClean="0">
                <a:ea typeface="Calibri" pitchFamily="34" charset="0"/>
                <a:cs typeface="Times New Roman" pitchFamily="18" charset="0"/>
              </a:rPr>
              <a:t>Microsoft  PPT</a:t>
            </a:r>
            <a:r>
              <a:rPr lang="ru-RU" smtClean="0">
                <a:ea typeface="Calibri" pitchFamily="34" charset="0"/>
                <a:cs typeface="Times New Roman" pitchFamily="18" charset="0"/>
              </a:rPr>
              <a:t> в режиме просмотра (инструмент «ПЕРО»)</a:t>
            </a:r>
          </a:p>
          <a:p>
            <a:pPr>
              <a:spcBef>
                <a:spcPct val="0"/>
              </a:spcBef>
            </a:pPr>
            <a:endParaRPr lang="ru-RU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584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8C48FF5-82FC-4AB1-AE39-4AAFCB3CDDC7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>
                <a:ea typeface="Calibri" pitchFamily="34" charset="0"/>
                <a:cs typeface="Times New Roman" pitchFamily="18" charset="0"/>
              </a:rPr>
              <a:t>Для выполнения задания необходимо воспользоваться встроенными средствами </a:t>
            </a:r>
            <a:r>
              <a:rPr lang="en-US" smtClean="0">
                <a:ea typeface="Calibri" pitchFamily="34" charset="0"/>
                <a:cs typeface="Times New Roman" pitchFamily="18" charset="0"/>
              </a:rPr>
              <a:t>Microsoft  PPT</a:t>
            </a:r>
            <a:r>
              <a:rPr lang="ru-RU" smtClean="0">
                <a:ea typeface="Calibri" pitchFamily="34" charset="0"/>
                <a:cs typeface="Times New Roman" pitchFamily="18" charset="0"/>
              </a:rPr>
              <a:t> в режиме просмотра (инструмент «ПЕРО»)</a:t>
            </a:r>
          </a:p>
          <a:p>
            <a:pPr>
              <a:spcBef>
                <a:spcPct val="0"/>
              </a:spcBef>
            </a:pPr>
            <a:endParaRPr lang="ru-RU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789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A5D3C65-701C-4459-B4EF-0B6719993A6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>
                <a:ea typeface="Calibri" pitchFamily="34" charset="0"/>
                <a:cs typeface="Times New Roman" pitchFamily="18" charset="0"/>
              </a:rPr>
              <a:t>Для выполнения задания необходимо воспользоваться встроенными средствами </a:t>
            </a:r>
            <a:r>
              <a:rPr lang="en-US" smtClean="0">
                <a:ea typeface="Calibri" pitchFamily="34" charset="0"/>
                <a:cs typeface="Times New Roman" pitchFamily="18" charset="0"/>
              </a:rPr>
              <a:t>Microsoft  PPT</a:t>
            </a:r>
            <a:r>
              <a:rPr lang="ru-RU" smtClean="0">
                <a:ea typeface="Calibri" pitchFamily="34" charset="0"/>
                <a:cs typeface="Times New Roman" pitchFamily="18" charset="0"/>
              </a:rPr>
              <a:t> в режиме просмотра (инструмент «ПЕРО»)</a:t>
            </a:r>
          </a:p>
          <a:p>
            <a:pPr>
              <a:spcBef>
                <a:spcPct val="0"/>
              </a:spcBef>
            </a:pPr>
            <a:endParaRPr lang="ru-RU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993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353B915-05C3-40D4-9D0F-B8596D33B4F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F6723-4D4E-4F25-BD06-693BC6E199C0}" type="datetimeFigureOut">
              <a:rPr lang="ru-RU"/>
              <a:pPr>
                <a:defRPr/>
              </a:pPr>
              <a:t>26.08.2013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069B9-63AC-440D-8FC2-1BA13BA68C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E6D29-44E0-435D-B70D-77762781F6E1}" type="datetimeFigureOut">
              <a:rPr lang="ru-RU"/>
              <a:pPr>
                <a:defRPr/>
              </a:pPr>
              <a:t>26.08.2013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AD6ED-F301-4123-A487-55E6D94B25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90E2A-FC30-4798-8FF2-67244D80A661}" type="datetimeFigureOut">
              <a:rPr lang="ru-RU"/>
              <a:pPr>
                <a:defRPr/>
              </a:pPr>
              <a:t>26.08.2013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CBA90-7AB4-402B-8163-1BF90E66F7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720000"/>
          </a:xfrm>
        </p:spPr>
        <p:txBody>
          <a:bodyPr anchor="ctr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7F723-DAD6-4B52-B2FD-5F9ADE873F33}" type="datetimeFigureOut">
              <a:rPr lang="ru-RU"/>
              <a:pPr>
                <a:defRPr/>
              </a:pPr>
              <a:t>26.08.2013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312F3-04EF-4BC7-B6A4-5555B8B737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56B37-C3D5-48AD-85BE-5261EFE66C77}" type="datetimeFigureOut">
              <a:rPr lang="ru-RU"/>
              <a:pPr>
                <a:defRPr/>
              </a:pPr>
              <a:t>26.08.2013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14C54-595D-42CC-91B8-E1B4765886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720000"/>
          </a:xfrm>
        </p:spPr>
        <p:txBody>
          <a:bodyPr anchor="ctr"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2000" y="980727"/>
            <a:ext cx="3600000" cy="5688000"/>
          </a:xfrm>
          <a:prstGeom prst="roundRect">
            <a:avLst>
              <a:gd name="adj" fmla="val 10317"/>
            </a:avLst>
          </a:prstGeom>
          <a:ln w="44450">
            <a:solidFill>
              <a:srgbClr val="FF0000"/>
            </a:solidFill>
          </a:ln>
        </p:spPr>
        <p:txBody>
          <a:bodyPr/>
          <a:lstStyle>
            <a:lvl1pPr marL="90000" indent="360000">
              <a:spcBef>
                <a:spcPts val="0"/>
              </a:spcBef>
              <a:buFont typeface="Comic Sans MS" pitchFamily="66" charset="0"/>
              <a:buChar char="—"/>
              <a:defRPr sz="2800"/>
            </a:lvl1pPr>
            <a:lvl2pPr marL="90000" indent="360000">
              <a:spcBef>
                <a:spcPts val="0"/>
              </a:spcBef>
              <a:buFont typeface="Comic Sans MS" pitchFamily="66" charset="0"/>
              <a:buChar char="—"/>
              <a:defRPr sz="2400"/>
            </a:lvl2pPr>
            <a:lvl3pPr marL="90000" indent="360000">
              <a:spcBef>
                <a:spcPts val="0"/>
              </a:spcBef>
              <a:buFont typeface="Comic Sans MS" pitchFamily="66" charset="0"/>
              <a:buChar char="—"/>
              <a:defRPr sz="2000"/>
            </a:lvl3pPr>
            <a:lvl4pPr marL="90000" indent="360000">
              <a:spcBef>
                <a:spcPts val="0"/>
              </a:spcBef>
              <a:buFont typeface="Comic Sans MS" pitchFamily="66" charset="0"/>
              <a:buChar char="—"/>
              <a:defRPr sz="1800"/>
            </a:lvl4pPr>
            <a:lvl5pPr marL="90000" indent="360000">
              <a:spcBef>
                <a:spcPts val="0"/>
              </a:spcBef>
              <a:buFont typeface="Comic Sans MS" pitchFamily="66" charset="0"/>
              <a:buChar char="—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56000" y="980727"/>
            <a:ext cx="3600000" cy="5688000"/>
          </a:xfrm>
          <a:prstGeom prst="roundRect">
            <a:avLst>
              <a:gd name="adj" fmla="val 9259"/>
            </a:avLst>
          </a:prstGeom>
          <a:ln w="44450">
            <a:solidFill>
              <a:srgbClr val="00CC00"/>
            </a:solidFill>
          </a:ln>
        </p:spPr>
        <p:txBody>
          <a:bodyPr/>
          <a:lstStyle>
            <a:lvl1pPr marL="90000" indent="360000">
              <a:spcBef>
                <a:spcPts val="0"/>
              </a:spcBef>
              <a:buFont typeface="Comic Sans MS" pitchFamily="66" charset="0"/>
              <a:buChar char="—"/>
              <a:defRPr sz="2800"/>
            </a:lvl1pPr>
            <a:lvl2pPr marL="90000" indent="360000">
              <a:spcBef>
                <a:spcPts val="0"/>
              </a:spcBef>
              <a:buFont typeface="Comic Sans MS" pitchFamily="66" charset="0"/>
              <a:buChar char="—"/>
              <a:defRPr sz="2400"/>
            </a:lvl2pPr>
            <a:lvl3pPr marL="90000" indent="360000">
              <a:spcBef>
                <a:spcPts val="0"/>
              </a:spcBef>
              <a:buFont typeface="Comic Sans MS" pitchFamily="66" charset="0"/>
              <a:buChar char="—"/>
              <a:defRPr sz="2000"/>
            </a:lvl3pPr>
            <a:lvl4pPr marL="90000" indent="360000">
              <a:spcBef>
                <a:spcPts val="0"/>
              </a:spcBef>
              <a:buFont typeface="Comic Sans MS" pitchFamily="66" charset="0"/>
              <a:buChar char="—"/>
              <a:defRPr sz="1800"/>
            </a:lvl4pPr>
            <a:lvl5pPr marL="90000" indent="360000">
              <a:spcBef>
                <a:spcPts val="0"/>
              </a:spcBef>
              <a:buFont typeface="Comic Sans MS" pitchFamily="66" charset="0"/>
              <a:buChar char="—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F08C0-E54F-47BC-9F73-590408A915F0}" type="datetimeFigureOut">
              <a:rPr lang="ru-RU"/>
              <a:pPr>
                <a:defRPr/>
              </a:pPr>
              <a:t>26.08.2013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72C1-9E4F-4549-BA7F-321A1E004F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D7CA4-8CD9-4B0A-ACD8-6BBD3508EEBB}" type="datetimeFigureOut">
              <a:rPr lang="ru-RU"/>
              <a:pPr>
                <a:defRPr/>
              </a:pPr>
              <a:t>26.08.2013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082EB-D793-4508-A6ED-A6B09AE2FA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720000"/>
          </a:xfrm>
        </p:spPr>
        <p:txBody>
          <a:bodyPr anchor="ctr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7192A-EFB9-4916-99FB-81F6902E2F79}" type="datetimeFigureOut">
              <a:rPr lang="ru-RU"/>
              <a:pPr>
                <a:defRPr/>
              </a:pPr>
              <a:t>26.08.2013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E0727-3C94-4C7C-B038-1C119D44A1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94923-EB93-48EF-9E11-BDC4EB8B1FC2}" type="datetimeFigureOut">
              <a:rPr lang="ru-RU"/>
              <a:pPr>
                <a:defRPr/>
              </a:pPr>
              <a:t>26.08.2013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03FC7-A1D7-4A11-A3FE-404144BBE7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E7787-7059-43DD-9279-6F95607E44C5}" type="datetimeFigureOut">
              <a:rPr lang="ru-RU"/>
              <a:pPr>
                <a:defRPr/>
              </a:pPr>
              <a:t>26.08.2013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8DD35-5D68-4475-B5D2-D1A50D221B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92DD6-E339-41EC-A0C3-52913133F770}" type="datetimeFigureOut">
              <a:rPr lang="ru-RU"/>
              <a:pPr>
                <a:defRPr/>
              </a:pPr>
              <a:t>26.08.2013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5CBEB-E249-40C0-A027-7176BD440F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169863"/>
            <a:ext cx="8642350" cy="119697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250825" y="1495425"/>
            <a:ext cx="8642350" cy="474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39D6788-6B50-4C56-9FDA-A40B3B513125}" type="datetimeFigureOut">
              <a:rPr lang="ru-RU"/>
              <a:pPr>
                <a:defRPr/>
              </a:pPr>
              <a:t>26.08.2013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577E945-89FF-4DA2-9862-4A7AC6C213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0" r:id="rId3"/>
    <p:sldLayoutId id="2147483673" r:id="rId4"/>
    <p:sldLayoutId id="2147483669" r:id="rId5"/>
    <p:sldLayoutId id="2147483674" r:id="rId6"/>
    <p:sldLayoutId id="2147483668" r:id="rId7"/>
    <p:sldLayoutId id="2147483667" r:id="rId8"/>
    <p:sldLayoutId id="2147483666" r:id="rId9"/>
    <p:sldLayoutId id="2147483665" r:id="rId10"/>
    <p:sldLayoutId id="214748366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 kern="1200" spc="50">
          <a:ln w="11430"/>
          <a:gradFill>
            <a:gsLst>
              <a:gs pos="25000">
                <a:schemeClr val="accent2">
                  <a:satMod val="155000"/>
                </a:schemeClr>
              </a:gs>
              <a:gs pos="100000">
                <a:schemeClr val="accent2">
                  <a:shade val="45000"/>
                  <a:satMod val="165000"/>
                </a:schemeClr>
              </a:gs>
            </a:gsLst>
            <a:lin ang="5400000"/>
          </a:gradFill>
          <a:effectLst>
            <a:outerShdw blurRad="76200" dist="50800" dir="5400000" algn="tl" rotWithShape="0">
              <a:srgbClr val="000000">
                <a:alpha val="65000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4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680000"/>
            <a:ext cx="7772400" cy="14700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КАК РАБОТАТЬ С УЧЕБНИКОМ</a:t>
            </a:r>
          </a:p>
        </p:txBody>
      </p:sp>
      <p:sp>
        <p:nvSpPr>
          <p:cNvPr id="15362" name="Прямоугольник 2"/>
          <p:cNvSpPr>
            <a:spLocks noChangeArrowheads="1"/>
          </p:cNvSpPr>
          <p:nvPr/>
        </p:nvSpPr>
        <p:spPr bwMode="auto">
          <a:xfrm>
            <a:off x="6394450" y="6488113"/>
            <a:ext cx="27495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Comic Sans MS" pitchFamily="66" charset="0"/>
              </a:rPr>
              <a:t>© ООО «Баласс», 2013</a:t>
            </a:r>
          </a:p>
        </p:txBody>
      </p:sp>
      <p:pic>
        <p:nvPicPr>
          <p:cNvPr id="15363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144000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одзаголовок 2"/>
          <p:cNvSpPr txBox="1">
            <a:spLocks/>
          </p:cNvSpPr>
          <p:nvPr/>
        </p:nvSpPr>
        <p:spPr>
          <a:xfrm>
            <a:off x="0" y="6240463"/>
            <a:ext cx="5940425" cy="63976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>
              <a:buFont typeface="Arial" charset="0"/>
              <a:buNone/>
            </a:pPr>
            <a:r>
              <a:rPr lang="ru-RU" sz="1200">
                <a:solidFill>
                  <a:srgbClr val="400000"/>
                </a:solidFill>
                <a:latin typeface="Comic Sans MS" pitchFamily="66" charset="0"/>
              </a:rPr>
              <a:t>Образовательная система «Школа 2100». </a:t>
            </a:r>
          </a:p>
          <a:p>
            <a:pPr>
              <a:buFont typeface="Arial" charset="0"/>
              <a:buNone/>
            </a:pPr>
            <a:r>
              <a:rPr lang="ru-RU" sz="1200">
                <a:solidFill>
                  <a:srgbClr val="400000"/>
                </a:solidFill>
                <a:latin typeface="Comic Sans MS" pitchFamily="66" charset="0"/>
              </a:rPr>
              <a:t>Данилов Д.Д. и др. Всеобщая история. </a:t>
            </a:r>
            <a:r>
              <a:rPr lang="en-US" sz="1200">
                <a:solidFill>
                  <a:srgbClr val="400000"/>
                </a:solidFill>
                <a:latin typeface="Comic Sans MS" pitchFamily="66" charset="0"/>
              </a:rPr>
              <a:t>6</a:t>
            </a:r>
            <a:r>
              <a:rPr lang="ru-RU" sz="1200">
                <a:solidFill>
                  <a:srgbClr val="400000"/>
                </a:solidFill>
                <a:latin typeface="Comic Sans MS" pitchFamily="66" charset="0"/>
              </a:rPr>
              <a:t> класс. История Средних веков </a:t>
            </a:r>
          </a:p>
          <a:p>
            <a:pPr>
              <a:buFont typeface="Arial" charset="0"/>
              <a:buNone/>
            </a:pPr>
            <a:r>
              <a:rPr lang="ru-RU" sz="1200">
                <a:solidFill>
                  <a:srgbClr val="400000"/>
                </a:solidFill>
                <a:latin typeface="Comic Sans MS" pitchFamily="66" charset="0"/>
              </a:rPr>
              <a:t>Автор презентации: Казаринова Н.В. (учитель, г. Йошкар-Ола)</a:t>
            </a:r>
          </a:p>
        </p:txBody>
      </p:sp>
      <p:pic>
        <p:nvPicPr>
          <p:cNvPr id="15365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1D2"/>
              </a:clrFrom>
              <a:clrTo>
                <a:srgbClr val="FFF1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3575" y="107950"/>
            <a:ext cx="2719388" cy="464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ОЦЕНИ СВОИ ДОСТИЖЕНИЯ</a:t>
            </a:r>
            <a:endParaRPr lang="ru-RU" dirty="0"/>
          </a:p>
        </p:txBody>
      </p:sp>
      <p:graphicFrame>
        <p:nvGraphicFramePr>
          <p:cNvPr id="5" name="Group 2"/>
          <p:cNvGraphicFramePr>
            <a:graphicFrameLocks noGrp="1"/>
          </p:cNvGraphicFramePr>
          <p:nvPr/>
        </p:nvGraphicFramePr>
        <p:xfrm>
          <a:off x="252413" y="1196975"/>
          <a:ext cx="8627810" cy="5328591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6311124"/>
                <a:gridCol w="2316686"/>
              </a:tblGrid>
              <a:tr h="78206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1. Какое было задание?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6" charset="0"/>
                        <a:cs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8577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2. Смог ли ты его выполнить?  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6" charset="0"/>
                        <a:cs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13341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3. Выполнил правильно или с ошибкой (сравни с образцом)?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6" charset="0"/>
                        <a:cs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8577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4. Выполнил сам или с помощью?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6" charset="0"/>
                        <a:cs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14968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5. Какую</a:t>
                      </a: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отметку</a:t>
                      </a: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можешь 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себе</a:t>
                      </a: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поставить (вспомни, чем они отличаются)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? 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6" charset="0"/>
                        <a:cs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 / 4 / 3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j-lt"/>
                        <a:ea typeface="Times New Roman" pitchFamily="16" charset="0"/>
                        <a:cs typeface="Arial" pitchFamily="34" charset="0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  <p:grpSp>
        <p:nvGrpSpPr>
          <p:cNvPr id="27670" name="Group 76"/>
          <p:cNvGrpSpPr>
            <a:grpSpLocks/>
          </p:cNvGrpSpPr>
          <p:nvPr/>
        </p:nvGrpSpPr>
        <p:grpSpPr bwMode="auto">
          <a:xfrm>
            <a:off x="7458075" y="1201738"/>
            <a:ext cx="785813" cy="571500"/>
            <a:chOff x="4914" y="3070"/>
            <a:chExt cx="1980" cy="1475"/>
          </a:xfrm>
        </p:grpSpPr>
        <p:grpSp>
          <p:nvGrpSpPr>
            <p:cNvPr id="27729" name="Group 77"/>
            <p:cNvGrpSpPr>
              <a:grpSpLocks/>
            </p:cNvGrpSpPr>
            <p:nvPr/>
          </p:nvGrpSpPr>
          <p:grpSpPr bwMode="auto">
            <a:xfrm rot="727744">
              <a:off x="6356" y="3074"/>
              <a:ext cx="541" cy="933"/>
              <a:chOff x="3502" y="4662"/>
              <a:chExt cx="1440" cy="2520"/>
            </a:xfrm>
          </p:grpSpPr>
          <p:sp>
            <p:nvSpPr>
              <p:cNvPr id="27733" name="Line 78"/>
              <p:cNvSpPr>
                <a:spLocks noChangeShapeType="1"/>
              </p:cNvSpPr>
              <p:nvPr/>
            </p:nvSpPr>
            <p:spPr bwMode="auto">
              <a:xfrm flipH="1">
                <a:off x="3502" y="4662"/>
                <a:ext cx="900" cy="180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734" name="Line 79"/>
              <p:cNvSpPr>
                <a:spLocks noChangeShapeType="1"/>
              </p:cNvSpPr>
              <p:nvPr/>
            </p:nvSpPr>
            <p:spPr bwMode="auto">
              <a:xfrm flipH="1">
                <a:off x="4042" y="4842"/>
                <a:ext cx="900" cy="180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735" name="Oval 80"/>
              <p:cNvSpPr>
                <a:spLocks noChangeArrowheads="1"/>
              </p:cNvSpPr>
              <p:nvPr/>
            </p:nvSpPr>
            <p:spPr bwMode="auto">
              <a:xfrm rot="1575450">
                <a:off x="4402" y="4662"/>
                <a:ext cx="540" cy="360"/>
              </a:xfrm>
              <a:prstGeom prst="ellipse">
                <a:avLst/>
              </a:prstGeom>
              <a:solidFill>
                <a:srgbClr val="00FF00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Comic Sans MS" pitchFamily="66" charset="0"/>
                </a:endParaRPr>
              </a:p>
            </p:txBody>
          </p:sp>
          <p:sp>
            <p:nvSpPr>
              <p:cNvPr id="27736" name="Line 81"/>
              <p:cNvSpPr>
                <a:spLocks noChangeShapeType="1"/>
              </p:cNvSpPr>
              <p:nvPr/>
            </p:nvSpPr>
            <p:spPr bwMode="auto">
              <a:xfrm>
                <a:off x="3502" y="6462"/>
                <a:ext cx="0" cy="72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737" name="Line 82"/>
              <p:cNvSpPr>
                <a:spLocks noChangeShapeType="1"/>
              </p:cNvSpPr>
              <p:nvPr/>
            </p:nvSpPr>
            <p:spPr bwMode="auto">
              <a:xfrm flipV="1">
                <a:off x="3502" y="6642"/>
                <a:ext cx="540" cy="54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738" name="Line 83"/>
              <p:cNvSpPr>
                <a:spLocks noChangeShapeType="1"/>
              </p:cNvSpPr>
              <p:nvPr/>
            </p:nvSpPr>
            <p:spPr bwMode="auto">
              <a:xfrm>
                <a:off x="3502" y="6822"/>
                <a:ext cx="180" cy="18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739" name="Line 84"/>
              <p:cNvSpPr>
                <a:spLocks noChangeShapeType="1"/>
              </p:cNvSpPr>
              <p:nvPr/>
            </p:nvSpPr>
            <p:spPr bwMode="auto">
              <a:xfrm>
                <a:off x="3502" y="6462"/>
                <a:ext cx="180" cy="18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740" name="Line 85"/>
              <p:cNvSpPr>
                <a:spLocks noChangeShapeType="1"/>
              </p:cNvSpPr>
              <p:nvPr/>
            </p:nvSpPr>
            <p:spPr bwMode="auto">
              <a:xfrm>
                <a:off x="3682" y="6642"/>
                <a:ext cx="18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741" name="Line 86"/>
              <p:cNvSpPr>
                <a:spLocks noChangeShapeType="1"/>
              </p:cNvSpPr>
              <p:nvPr/>
            </p:nvSpPr>
            <p:spPr bwMode="auto">
              <a:xfrm>
                <a:off x="3862" y="6642"/>
                <a:ext cx="18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7730" name="Group 87"/>
            <p:cNvGrpSpPr>
              <a:grpSpLocks/>
            </p:cNvGrpSpPr>
            <p:nvPr/>
          </p:nvGrpSpPr>
          <p:grpSpPr bwMode="auto">
            <a:xfrm>
              <a:off x="4914" y="3233"/>
              <a:ext cx="1175" cy="1312"/>
              <a:chOff x="4582" y="5454"/>
              <a:chExt cx="1620" cy="1909"/>
            </a:xfrm>
          </p:grpSpPr>
          <p:sp>
            <p:nvSpPr>
              <p:cNvPr id="27731" name="Oval 88"/>
              <p:cNvSpPr>
                <a:spLocks noChangeArrowheads="1"/>
              </p:cNvSpPr>
              <p:nvPr/>
            </p:nvSpPr>
            <p:spPr bwMode="auto">
              <a:xfrm>
                <a:off x="4582" y="5742"/>
                <a:ext cx="1620" cy="1621"/>
              </a:xfrm>
              <a:prstGeom prst="ellips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Comic Sans MS" pitchFamily="66" charset="0"/>
                </a:endParaRPr>
              </a:p>
            </p:txBody>
          </p:sp>
          <p:sp>
            <p:nvSpPr>
              <p:cNvPr id="27732" name="Text Box 89"/>
              <p:cNvSpPr txBox="1">
                <a:spLocks noChangeArrowheads="1"/>
              </p:cNvSpPr>
              <p:nvPr/>
            </p:nvSpPr>
            <p:spPr bwMode="auto">
              <a:xfrm>
                <a:off x="4582" y="5454"/>
                <a:ext cx="1039" cy="14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 sz="3600" b="1">
                    <a:solidFill>
                      <a:srgbClr val="FF0000"/>
                    </a:solidFill>
                    <a:latin typeface="Comic Sans MS" pitchFamily="66" charset="0"/>
                    <a:ea typeface="Times New Roman" pitchFamily="18" charset="0"/>
                    <a:cs typeface="Arial" charset="0"/>
                  </a:rPr>
                  <a:t>?</a:t>
                </a:r>
                <a:endParaRPr lang="ru-RU">
                  <a:latin typeface="Comic Sans MS" pitchFamily="66" charset="0"/>
                  <a:ea typeface="Times New Roman" pitchFamily="18" charset="0"/>
                  <a:cs typeface="Arial" charset="0"/>
                </a:endParaRPr>
              </a:p>
            </p:txBody>
          </p:sp>
        </p:grpSp>
      </p:grpSp>
      <p:grpSp>
        <p:nvGrpSpPr>
          <p:cNvPr id="27671" name="Group 22"/>
          <p:cNvGrpSpPr>
            <a:grpSpLocks/>
          </p:cNvGrpSpPr>
          <p:nvPr/>
        </p:nvGrpSpPr>
        <p:grpSpPr bwMode="auto">
          <a:xfrm>
            <a:off x="7529513" y="1989138"/>
            <a:ext cx="714375" cy="574675"/>
            <a:chOff x="4824" y="4691"/>
            <a:chExt cx="1620" cy="1419"/>
          </a:xfrm>
        </p:grpSpPr>
        <p:sp>
          <p:nvSpPr>
            <p:cNvPr id="27718" name="Oval 23"/>
            <p:cNvSpPr>
              <a:spLocks noChangeArrowheads="1"/>
            </p:cNvSpPr>
            <p:nvPr/>
          </p:nvSpPr>
          <p:spPr bwMode="auto">
            <a:xfrm>
              <a:off x="4824" y="4996"/>
              <a:ext cx="1175" cy="1114"/>
            </a:xfrm>
            <a:prstGeom prst="ellipse">
              <a:avLst/>
            </a:prstGeom>
            <a:solidFill>
              <a:srgbClr val="00FF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omic Sans MS" pitchFamily="66" charset="0"/>
              </a:endParaRPr>
            </a:p>
          </p:txBody>
        </p:sp>
        <p:grpSp>
          <p:nvGrpSpPr>
            <p:cNvPr id="27719" name="Group 24"/>
            <p:cNvGrpSpPr>
              <a:grpSpLocks/>
            </p:cNvGrpSpPr>
            <p:nvPr/>
          </p:nvGrpSpPr>
          <p:grpSpPr bwMode="auto">
            <a:xfrm rot="727744">
              <a:off x="5906" y="4695"/>
              <a:ext cx="541" cy="933"/>
              <a:chOff x="3502" y="4662"/>
              <a:chExt cx="1440" cy="2520"/>
            </a:xfrm>
          </p:grpSpPr>
          <p:sp>
            <p:nvSpPr>
              <p:cNvPr id="27720" name="Line 25"/>
              <p:cNvSpPr>
                <a:spLocks noChangeShapeType="1"/>
              </p:cNvSpPr>
              <p:nvPr/>
            </p:nvSpPr>
            <p:spPr bwMode="auto">
              <a:xfrm flipH="1">
                <a:off x="3502" y="4662"/>
                <a:ext cx="900" cy="180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721" name="Line 26"/>
              <p:cNvSpPr>
                <a:spLocks noChangeShapeType="1"/>
              </p:cNvSpPr>
              <p:nvPr/>
            </p:nvSpPr>
            <p:spPr bwMode="auto">
              <a:xfrm flipH="1">
                <a:off x="4042" y="4842"/>
                <a:ext cx="900" cy="180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722" name="Oval 27"/>
              <p:cNvSpPr>
                <a:spLocks noChangeArrowheads="1"/>
              </p:cNvSpPr>
              <p:nvPr/>
            </p:nvSpPr>
            <p:spPr bwMode="auto">
              <a:xfrm rot="1575450">
                <a:off x="4402" y="4662"/>
                <a:ext cx="540" cy="360"/>
              </a:xfrm>
              <a:prstGeom prst="ellipse">
                <a:avLst/>
              </a:prstGeom>
              <a:solidFill>
                <a:srgbClr val="00FF00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Comic Sans MS" pitchFamily="66" charset="0"/>
                </a:endParaRPr>
              </a:p>
            </p:txBody>
          </p:sp>
          <p:sp>
            <p:nvSpPr>
              <p:cNvPr id="27723" name="Line 28"/>
              <p:cNvSpPr>
                <a:spLocks noChangeShapeType="1"/>
              </p:cNvSpPr>
              <p:nvPr/>
            </p:nvSpPr>
            <p:spPr bwMode="auto">
              <a:xfrm>
                <a:off x="3502" y="6462"/>
                <a:ext cx="0" cy="72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724" name="Line 29"/>
              <p:cNvSpPr>
                <a:spLocks noChangeShapeType="1"/>
              </p:cNvSpPr>
              <p:nvPr/>
            </p:nvSpPr>
            <p:spPr bwMode="auto">
              <a:xfrm flipV="1">
                <a:off x="3502" y="6642"/>
                <a:ext cx="540" cy="54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725" name="Line 30"/>
              <p:cNvSpPr>
                <a:spLocks noChangeShapeType="1"/>
              </p:cNvSpPr>
              <p:nvPr/>
            </p:nvSpPr>
            <p:spPr bwMode="auto">
              <a:xfrm>
                <a:off x="3502" y="6822"/>
                <a:ext cx="180" cy="18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726" name="Line 31"/>
              <p:cNvSpPr>
                <a:spLocks noChangeShapeType="1"/>
              </p:cNvSpPr>
              <p:nvPr/>
            </p:nvSpPr>
            <p:spPr bwMode="auto">
              <a:xfrm>
                <a:off x="3502" y="6462"/>
                <a:ext cx="180" cy="18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727" name="Line 32"/>
              <p:cNvSpPr>
                <a:spLocks noChangeShapeType="1"/>
              </p:cNvSpPr>
              <p:nvPr/>
            </p:nvSpPr>
            <p:spPr bwMode="auto">
              <a:xfrm>
                <a:off x="3682" y="6642"/>
                <a:ext cx="18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728" name="Line 33"/>
              <p:cNvSpPr>
                <a:spLocks noChangeShapeType="1"/>
              </p:cNvSpPr>
              <p:nvPr/>
            </p:nvSpPr>
            <p:spPr bwMode="auto">
              <a:xfrm>
                <a:off x="3862" y="6642"/>
                <a:ext cx="18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27672" name="Group 34"/>
          <p:cNvGrpSpPr>
            <a:grpSpLocks/>
          </p:cNvGrpSpPr>
          <p:nvPr/>
        </p:nvGrpSpPr>
        <p:grpSpPr bwMode="auto">
          <a:xfrm>
            <a:off x="7524750" y="3068638"/>
            <a:ext cx="714375" cy="709612"/>
            <a:chOff x="4829" y="6347"/>
            <a:chExt cx="1620" cy="1629"/>
          </a:xfrm>
        </p:grpSpPr>
        <p:grpSp>
          <p:nvGrpSpPr>
            <p:cNvPr id="27699" name="Group 35"/>
            <p:cNvGrpSpPr>
              <a:grpSpLocks/>
            </p:cNvGrpSpPr>
            <p:nvPr/>
          </p:nvGrpSpPr>
          <p:grpSpPr bwMode="auto">
            <a:xfrm>
              <a:off x="4829" y="6671"/>
              <a:ext cx="1177" cy="1305"/>
              <a:chOff x="8542" y="3402"/>
              <a:chExt cx="1620" cy="1800"/>
            </a:xfrm>
          </p:grpSpPr>
          <p:sp>
            <p:nvSpPr>
              <p:cNvPr id="27710" name="Oval 36"/>
              <p:cNvSpPr>
                <a:spLocks noChangeArrowheads="1"/>
              </p:cNvSpPr>
              <p:nvPr/>
            </p:nvSpPr>
            <p:spPr bwMode="auto">
              <a:xfrm>
                <a:off x="8542" y="3402"/>
                <a:ext cx="1620" cy="1621"/>
              </a:xfrm>
              <a:prstGeom prst="ellips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Comic Sans MS" pitchFamily="66" charset="0"/>
                </a:endParaRPr>
              </a:p>
            </p:txBody>
          </p:sp>
          <p:sp>
            <p:nvSpPr>
              <p:cNvPr id="27711" name="Line 37"/>
              <p:cNvSpPr>
                <a:spLocks noChangeShapeType="1"/>
              </p:cNvSpPr>
              <p:nvPr/>
            </p:nvSpPr>
            <p:spPr bwMode="auto">
              <a:xfrm flipV="1">
                <a:off x="8722" y="3402"/>
                <a:ext cx="900" cy="1260"/>
              </a:xfrm>
              <a:prstGeom prst="line">
                <a:avLst/>
              </a:prstGeom>
              <a:noFill/>
              <a:ln w="76200">
                <a:solidFill>
                  <a:srgbClr val="00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712" name="Line 38"/>
              <p:cNvSpPr>
                <a:spLocks noChangeShapeType="1"/>
              </p:cNvSpPr>
              <p:nvPr/>
            </p:nvSpPr>
            <p:spPr bwMode="auto">
              <a:xfrm flipV="1">
                <a:off x="8722" y="3582"/>
                <a:ext cx="1080" cy="1260"/>
              </a:xfrm>
              <a:prstGeom prst="line">
                <a:avLst/>
              </a:prstGeom>
              <a:noFill/>
              <a:ln w="76200">
                <a:solidFill>
                  <a:srgbClr val="00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713" name="Line 39"/>
              <p:cNvSpPr>
                <a:spLocks noChangeShapeType="1"/>
              </p:cNvSpPr>
              <p:nvPr/>
            </p:nvSpPr>
            <p:spPr bwMode="auto">
              <a:xfrm flipV="1">
                <a:off x="8902" y="3582"/>
                <a:ext cx="1080" cy="1260"/>
              </a:xfrm>
              <a:prstGeom prst="line">
                <a:avLst/>
              </a:prstGeom>
              <a:noFill/>
              <a:ln w="76200">
                <a:solidFill>
                  <a:srgbClr val="00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714" name="Line 40"/>
              <p:cNvSpPr>
                <a:spLocks noChangeShapeType="1"/>
              </p:cNvSpPr>
              <p:nvPr/>
            </p:nvSpPr>
            <p:spPr bwMode="auto">
              <a:xfrm flipV="1">
                <a:off x="9082" y="3762"/>
                <a:ext cx="1080" cy="1440"/>
              </a:xfrm>
              <a:prstGeom prst="line">
                <a:avLst/>
              </a:prstGeom>
              <a:noFill/>
              <a:ln w="76200">
                <a:solidFill>
                  <a:srgbClr val="00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715" name="Line 41"/>
              <p:cNvSpPr>
                <a:spLocks noChangeShapeType="1"/>
              </p:cNvSpPr>
              <p:nvPr/>
            </p:nvSpPr>
            <p:spPr bwMode="auto">
              <a:xfrm flipV="1">
                <a:off x="9082" y="3582"/>
                <a:ext cx="1080" cy="1260"/>
              </a:xfrm>
              <a:prstGeom prst="line">
                <a:avLst/>
              </a:prstGeom>
              <a:noFill/>
              <a:ln w="76200">
                <a:solidFill>
                  <a:srgbClr val="00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716" name="Line 42"/>
              <p:cNvSpPr>
                <a:spLocks noChangeShapeType="1"/>
              </p:cNvSpPr>
              <p:nvPr/>
            </p:nvSpPr>
            <p:spPr bwMode="auto">
              <a:xfrm flipV="1">
                <a:off x="9442" y="4122"/>
                <a:ext cx="720" cy="900"/>
              </a:xfrm>
              <a:prstGeom prst="line">
                <a:avLst/>
              </a:prstGeom>
              <a:noFill/>
              <a:ln w="76200">
                <a:solidFill>
                  <a:srgbClr val="00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717" name="Line 43"/>
              <p:cNvSpPr>
                <a:spLocks noChangeShapeType="1"/>
              </p:cNvSpPr>
              <p:nvPr/>
            </p:nvSpPr>
            <p:spPr bwMode="auto">
              <a:xfrm flipV="1">
                <a:off x="9622" y="4302"/>
                <a:ext cx="540" cy="720"/>
              </a:xfrm>
              <a:prstGeom prst="line">
                <a:avLst/>
              </a:prstGeom>
              <a:noFill/>
              <a:ln w="76200">
                <a:solidFill>
                  <a:srgbClr val="00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7700" name="Group 44"/>
            <p:cNvGrpSpPr>
              <a:grpSpLocks/>
            </p:cNvGrpSpPr>
            <p:nvPr/>
          </p:nvGrpSpPr>
          <p:grpSpPr bwMode="auto">
            <a:xfrm rot="727744">
              <a:off x="5911" y="6351"/>
              <a:ext cx="541" cy="933"/>
              <a:chOff x="3502" y="4662"/>
              <a:chExt cx="1440" cy="2520"/>
            </a:xfrm>
          </p:grpSpPr>
          <p:sp>
            <p:nvSpPr>
              <p:cNvPr id="27701" name="Line 45"/>
              <p:cNvSpPr>
                <a:spLocks noChangeShapeType="1"/>
              </p:cNvSpPr>
              <p:nvPr/>
            </p:nvSpPr>
            <p:spPr bwMode="auto">
              <a:xfrm flipH="1">
                <a:off x="3502" y="4662"/>
                <a:ext cx="900" cy="180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702" name="Line 46"/>
              <p:cNvSpPr>
                <a:spLocks noChangeShapeType="1"/>
              </p:cNvSpPr>
              <p:nvPr/>
            </p:nvSpPr>
            <p:spPr bwMode="auto">
              <a:xfrm flipH="1">
                <a:off x="4042" y="4842"/>
                <a:ext cx="900" cy="180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703" name="Oval 47"/>
              <p:cNvSpPr>
                <a:spLocks noChangeArrowheads="1"/>
              </p:cNvSpPr>
              <p:nvPr/>
            </p:nvSpPr>
            <p:spPr bwMode="auto">
              <a:xfrm rot="1575450">
                <a:off x="4402" y="4662"/>
                <a:ext cx="540" cy="360"/>
              </a:xfrm>
              <a:prstGeom prst="ellipse">
                <a:avLst/>
              </a:prstGeom>
              <a:solidFill>
                <a:srgbClr val="00FF00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Comic Sans MS" pitchFamily="66" charset="0"/>
                </a:endParaRPr>
              </a:p>
            </p:txBody>
          </p:sp>
          <p:sp>
            <p:nvSpPr>
              <p:cNvPr id="27704" name="Line 48"/>
              <p:cNvSpPr>
                <a:spLocks noChangeShapeType="1"/>
              </p:cNvSpPr>
              <p:nvPr/>
            </p:nvSpPr>
            <p:spPr bwMode="auto">
              <a:xfrm>
                <a:off x="3502" y="6462"/>
                <a:ext cx="0" cy="72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705" name="Line 49"/>
              <p:cNvSpPr>
                <a:spLocks noChangeShapeType="1"/>
              </p:cNvSpPr>
              <p:nvPr/>
            </p:nvSpPr>
            <p:spPr bwMode="auto">
              <a:xfrm flipV="1">
                <a:off x="3502" y="6642"/>
                <a:ext cx="540" cy="54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706" name="Line 50"/>
              <p:cNvSpPr>
                <a:spLocks noChangeShapeType="1"/>
              </p:cNvSpPr>
              <p:nvPr/>
            </p:nvSpPr>
            <p:spPr bwMode="auto">
              <a:xfrm>
                <a:off x="3502" y="6822"/>
                <a:ext cx="180" cy="18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707" name="Line 51"/>
              <p:cNvSpPr>
                <a:spLocks noChangeShapeType="1"/>
              </p:cNvSpPr>
              <p:nvPr/>
            </p:nvSpPr>
            <p:spPr bwMode="auto">
              <a:xfrm>
                <a:off x="3502" y="6462"/>
                <a:ext cx="180" cy="18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708" name="Line 52"/>
              <p:cNvSpPr>
                <a:spLocks noChangeShapeType="1"/>
              </p:cNvSpPr>
              <p:nvPr/>
            </p:nvSpPr>
            <p:spPr bwMode="auto">
              <a:xfrm>
                <a:off x="3682" y="6642"/>
                <a:ext cx="18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709" name="Line 53"/>
              <p:cNvSpPr>
                <a:spLocks noChangeShapeType="1"/>
              </p:cNvSpPr>
              <p:nvPr/>
            </p:nvSpPr>
            <p:spPr bwMode="auto">
              <a:xfrm>
                <a:off x="3862" y="6642"/>
                <a:ext cx="18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27673" name="Group 54"/>
          <p:cNvGrpSpPr>
            <a:grpSpLocks/>
          </p:cNvGrpSpPr>
          <p:nvPr/>
        </p:nvGrpSpPr>
        <p:grpSpPr bwMode="auto">
          <a:xfrm>
            <a:off x="7531100" y="4149725"/>
            <a:ext cx="928688" cy="647700"/>
            <a:chOff x="4284" y="7975"/>
            <a:chExt cx="2160" cy="1474"/>
          </a:xfrm>
        </p:grpSpPr>
        <p:sp>
          <p:nvSpPr>
            <p:cNvPr id="27678" name="Oval 55"/>
            <p:cNvSpPr>
              <a:spLocks noChangeArrowheads="1"/>
            </p:cNvSpPr>
            <p:nvPr/>
          </p:nvSpPr>
          <p:spPr bwMode="auto">
            <a:xfrm>
              <a:off x="4448" y="8335"/>
              <a:ext cx="1175" cy="1114"/>
            </a:xfrm>
            <a:prstGeom prst="ellipse">
              <a:avLst/>
            </a:prstGeom>
            <a:solidFill>
              <a:srgbClr val="00FF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omic Sans MS" pitchFamily="66" charset="0"/>
              </a:endParaRPr>
            </a:p>
          </p:txBody>
        </p:sp>
        <p:grpSp>
          <p:nvGrpSpPr>
            <p:cNvPr id="27679" name="Group 56"/>
            <p:cNvGrpSpPr>
              <a:grpSpLocks/>
            </p:cNvGrpSpPr>
            <p:nvPr/>
          </p:nvGrpSpPr>
          <p:grpSpPr bwMode="auto">
            <a:xfrm rot="727744">
              <a:off x="5906" y="7979"/>
              <a:ext cx="541" cy="933"/>
              <a:chOff x="3502" y="4662"/>
              <a:chExt cx="1440" cy="2520"/>
            </a:xfrm>
          </p:grpSpPr>
          <p:sp>
            <p:nvSpPr>
              <p:cNvPr id="27690" name="Line 57"/>
              <p:cNvSpPr>
                <a:spLocks noChangeShapeType="1"/>
              </p:cNvSpPr>
              <p:nvPr/>
            </p:nvSpPr>
            <p:spPr bwMode="auto">
              <a:xfrm flipH="1">
                <a:off x="3502" y="4662"/>
                <a:ext cx="900" cy="180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91" name="Line 58"/>
              <p:cNvSpPr>
                <a:spLocks noChangeShapeType="1"/>
              </p:cNvSpPr>
              <p:nvPr/>
            </p:nvSpPr>
            <p:spPr bwMode="auto">
              <a:xfrm flipH="1">
                <a:off x="4042" y="4842"/>
                <a:ext cx="900" cy="180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92" name="Oval 59"/>
              <p:cNvSpPr>
                <a:spLocks noChangeArrowheads="1"/>
              </p:cNvSpPr>
              <p:nvPr/>
            </p:nvSpPr>
            <p:spPr bwMode="auto">
              <a:xfrm rot="1575450">
                <a:off x="4402" y="4662"/>
                <a:ext cx="540" cy="360"/>
              </a:xfrm>
              <a:prstGeom prst="ellipse">
                <a:avLst/>
              </a:prstGeom>
              <a:solidFill>
                <a:srgbClr val="00FF00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Comic Sans MS" pitchFamily="66" charset="0"/>
                </a:endParaRPr>
              </a:p>
            </p:txBody>
          </p:sp>
          <p:sp>
            <p:nvSpPr>
              <p:cNvPr id="27693" name="Line 60"/>
              <p:cNvSpPr>
                <a:spLocks noChangeShapeType="1"/>
              </p:cNvSpPr>
              <p:nvPr/>
            </p:nvSpPr>
            <p:spPr bwMode="auto">
              <a:xfrm>
                <a:off x="3502" y="6462"/>
                <a:ext cx="0" cy="72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94" name="Line 61"/>
              <p:cNvSpPr>
                <a:spLocks noChangeShapeType="1"/>
              </p:cNvSpPr>
              <p:nvPr/>
            </p:nvSpPr>
            <p:spPr bwMode="auto">
              <a:xfrm flipV="1">
                <a:off x="3502" y="6642"/>
                <a:ext cx="540" cy="54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95" name="Line 62"/>
              <p:cNvSpPr>
                <a:spLocks noChangeShapeType="1"/>
              </p:cNvSpPr>
              <p:nvPr/>
            </p:nvSpPr>
            <p:spPr bwMode="auto">
              <a:xfrm>
                <a:off x="3502" y="6822"/>
                <a:ext cx="180" cy="18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96" name="Line 63"/>
              <p:cNvSpPr>
                <a:spLocks noChangeShapeType="1"/>
              </p:cNvSpPr>
              <p:nvPr/>
            </p:nvSpPr>
            <p:spPr bwMode="auto">
              <a:xfrm>
                <a:off x="3502" y="6462"/>
                <a:ext cx="180" cy="18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97" name="Line 64"/>
              <p:cNvSpPr>
                <a:spLocks noChangeShapeType="1"/>
              </p:cNvSpPr>
              <p:nvPr/>
            </p:nvSpPr>
            <p:spPr bwMode="auto">
              <a:xfrm>
                <a:off x="3682" y="6642"/>
                <a:ext cx="18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98" name="Line 65"/>
              <p:cNvSpPr>
                <a:spLocks noChangeShapeType="1"/>
              </p:cNvSpPr>
              <p:nvPr/>
            </p:nvSpPr>
            <p:spPr bwMode="auto">
              <a:xfrm>
                <a:off x="3862" y="6642"/>
                <a:ext cx="18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7680" name="Group 66"/>
            <p:cNvGrpSpPr>
              <a:grpSpLocks/>
            </p:cNvGrpSpPr>
            <p:nvPr/>
          </p:nvGrpSpPr>
          <p:grpSpPr bwMode="auto">
            <a:xfrm rot="20872256" flipH="1">
              <a:off x="4281" y="8156"/>
              <a:ext cx="541" cy="933"/>
              <a:chOff x="3502" y="4662"/>
              <a:chExt cx="1440" cy="2520"/>
            </a:xfrm>
          </p:grpSpPr>
          <p:sp>
            <p:nvSpPr>
              <p:cNvPr id="27681" name="Line 67"/>
              <p:cNvSpPr>
                <a:spLocks noChangeShapeType="1"/>
              </p:cNvSpPr>
              <p:nvPr/>
            </p:nvSpPr>
            <p:spPr bwMode="auto">
              <a:xfrm flipH="1">
                <a:off x="3502" y="4662"/>
                <a:ext cx="900" cy="180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82" name="Line 68"/>
              <p:cNvSpPr>
                <a:spLocks noChangeShapeType="1"/>
              </p:cNvSpPr>
              <p:nvPr/>
            </p:nvSpPr>
            <p:spPr bwMode="auto">
              <a:xfrm flipH="1">
                <a:off x="4042" y="4842"/>
                <a:ext cx="900" cy="180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83" name="Oval 69"/>
              <p:cNvSpPr>
                <a:spLocks noChangeArrowheads="1"/>
              </p:cNvSpPr>
              <p:nvPr/>
            </p:nvSpPr>
            <p:spPr bwMode="auto">
              <a:xfrm rot="1575450">
                <a:off x="4402" y="4662"/>
                <a:ext cx="540" cy="360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Comic Sans MS" pitchFamily="66" charset="0"/>
                </a:endParaRPr>
              </a:p>
            </p:txBody>
          </p:sp>
          <p:sp>
            <p:nvSpPr>
              <p:cNvPr id="27684" name="Line 70"/>
              <p:cNvSpPr>
                <a:spLocks noChangeShapeType="1"/>
              </p:cNvSpPr>
              <p:nvPr/>
            </p:nvSpPr>
            <p:spPr bwMode="auto">
              <a:xfrm>
                <a:off x="3502" y="6462"/>
                <a:ext cx="0" cy="72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85" name="Line 71"/>
              <p:cNvSpPr>
                <a:spLocks noChangeShapeType="1"/>
              </p:cNvSpPr>
              <p:nvPr/>
            </p:nvSpPr>
            <p:spPr bwMode="auto">
              <a:xfrm flipV="1">
                <a:off x="3502" y="6642"/>
                <a:ext cx="540" cy="54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86" name="Line 72"/>
              <p:cNvSpPr>
                <a:spLocks noChangeShapeType="1"/>
              </p:cNvSpPr>
              <p:nvPr/>
            </p:nvSpPr>
            <p:spPr bwMode="auto">
              <a:xfrm>
                <a:off x="3502" y="6822"/>
                <a:ext cx="180" cy="18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87" name="Line 73"/>
              <p:cNvSpPr>
                <a:spLocks noChangeShapeType="1"/>
              </p:cNvSpPr>
              <p:nvPr/>
            </p:nvSpPr>
            <p:spPr bwMode="auto">
              <a:xfrm>
                <a:off x="3502" y="6462"/>
                <a:ext cx="180" cy="18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88" name="Line 74"/>
              <p:cNvSpPr>
                <a:spLocks noChangeShapeType="1"/>
              </p:cNvSpPr>
              <p:nvPr/>
            </p:nvSpPr>
            <p:spPr bwMode="auto">
              <a:xfrm>
                <a:off x="3682" y="6642"/>
                <a:ext cx="18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89" name="Line 75"/>
              <p:cNvSpPr>
                <a:spLocks noChangeShapeType="1"/>
              </p:cNvSpPr>
              <p:nvPr/>
            </p:nvSpPr>
            <p:spPr bwMode="auto">
              <a:xfrm>
                <a:off x="3862" y="6642"/>
                <a:ext cx="18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27674" name="Группа 3"/>
          <p:cNvGrpSpPr>
            <a:grpSpLocks noChangeAspect="1"/>
          </p:cNvGrpSpPr>
          <p:nvPr/>
        </p:nvGrpSpPr>
        <p:grpSpPr bwMode="auto">
          <a:xfrm>
            <a:off x="34925" y="44450"/>
            <a:ext cx="684213" cy="1195388"/>
            <a:chOff x="0" y="9744"/>
            <a:chExt cx="790517" cy="1382381"/>
          </a:xfrm>
        </p:grpSpPr>
        <p:sp>
          <p:nvSpPr>
            <p:cNvPr id="75" name="Овал 74"/>
            <p:cNvSpPr/>
            <p:nvPr/>
          </p:nvSpPr>
          <p:spPr>
            <a:xfrm>
              <a:off x="289795" y="510926"/>
              <a:ext cx="144898" cy="223971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 rot="20716176">
              <a:off x="108215" y="160282"/>
              <a:ext cx="359492" cy="14319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7677" name="Picture 3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0" y="9744"/>
              <a:ext cx="790517" cy="1382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ЗАПОМНИ ОБЯЗАТЕЛЬНО</a:t>
            </a:r>
            <a:endParaRPr lang="ru-RU" dirty="0"/>
          </a:p>
        </p:txBody>
      </p:sp>
      <p:sp>
        <p:nvSpPr>
          <p:cNvPr id="2867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Мы учимся добывать те знания, которые нужны для решения той или иной задачи.</a:t>
            </a:r>
          </a:p>
          <a:p>
            <a:r>
              <a:rPr lang="ru-RU" b="1" smtClean="0">
                <a:solidFill>
                  <a:srgbClr val="C00000"/>
                </a:solidFill>
              </a:rPr>
              <a:t>МОГУТ БЫТЬ ИСПОЛЬЗОВАНЫ НЕ ВСЕ ЗАДАНИЯ И НЕ ВЕСЬ ТЕКСТ УЧЕБНИКА</a:t>
            </a:r>
          </a:p>
          <a:p>
            <a:r>
              <a:rPr lang="ru-RU" smtClean="0"/>
              <a:t>Обязательный </a:t>
            </a:r>
            <a:r>
              <a:rPr lang="ru-RU" b="1" smtClean="0">
                <a:solidFill>
                  <a:srgbClr val="C00000"/>
                </a:solidFill>
              </a:rPr>
              <a:t>минимум</a:t>
            </a:r>
            <a:r>
              <a:rPr lang="ru-RU" b="1" smtClean="0"/>
              <a:t> </a:t>
            </a:r>
            <a:r>
              <a:rPr lang="ru-RU" smtClean="0"/>
              <a:t>знаний, который необходим каждому, выделен особо.</a:t>
            </a:r>
          </a:p>
        </p:txBody>
      </p:sp>
      <p:grpSp>
        <p:nvGrpSpPr>
          <p:cNvPr id="28675" name="Группа 3"/>
          <p:cNvGrpSpPr>
            <a:grpSpLocks noChangeAspect="1"/>
          </p:cNvGrpSpPr>
          <p:nvPr/>
        </p:nvGrpSpPr>
        <p:grpSpPr bwMode="auto">
          <a:xfrm>
            <a:off x="34925" y="44450"/>
            <a:ext cx="684213" cy="1195388"/>
            <a:chOff x="0" y="9744"/>
            <a:chExt cx="790517" cy="1382381"/>
          </a:xfrm>
        </p:grpSpPr>
        <p:sp>
          <p:nvSpPr>
            <p:cNvPr id="5" name="Овал 4"/>
            <p:cNvSpPr/>
            <p:nvPr/>
          </p:nvSpPr>
          <p:spPr>
            <a:xfrm>
              <a:off x="289795" y="510926"/>
              <a:ext cx="144898" cy="223971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" name="Овал 5"/>
            <p:cNvSpPr/>
            <p:nvPr/>
          </p:nvSpPr>
          <p:spPr>
            <a:xfrm rot="20716176">
              <a:off x="108215" y="160282"/>
              <a:ext cx="359492" cy="14319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8678" name="Picture 3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0" y="9744"/>
              <a:ext cx="790517" cy="1382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ЗАПОМНИ ОБЯЗАТЕЛЬНО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825" y="1268413"/>
            <a:ext cx="8642350" cy="4795837"/>
          </a:xfrm>
        </p:spPr>
        <p:txBody>
          <a:bodyPr/>
          <a:lstStyle/>
          <a:p>
            <a:r>
              <a:rPr lang="ru-RU" smtClean="0"/>
              <a:t>В начале разделов перечислено то, чему необходимо научиться.</a:t>
            </a:r>
          </a:p>
          <a:p>
            <a:r>
              <a:rPr lang="ru-RU" smtClean="0"/>
              <a:t>В начале каждого раздела в хронологической таблице выделены обязательные для запоминания даты, понятия, имена и названия.</a:t>
            </a:r>
          </a:p>
          <a:p>
            <a:r>
              <a:rPr lang="ru-RU" smtClean="0"/>
              <a:t>В конце каждого параграфа указано, что нужно запомнить</a:t>
            </a:r>
            <a:r>
              <a:rPr lang="ru-RU" smtClean="0">
                <a:latin typeface="Arial" charset="0"/>
              </a:rPr>
              <a:t> </a:t>
            </a:r>
            <a:r>
              <a:rPr lang="ru-RU" b="1" smtClean="0">
                <a:solidFill>
                  <a:srgbClr val="990000"/>
                </a:solidFill>
              </a:rPr>
              <a:t>(Ключевые слова: даты, понятия, имена, названия</a:t>
            </a:r>
            <a:r>
              <a:rPr lang="ru-RU" b="1" smtClean="0">
                <a:solidFill>
                  <a:srgbClr val="990000"/>
                </a:solidFill>
                <a:latin typeface="Arial" charset="0"/>
              </a:rPr>
              <a:t>)</a:t>
            </a:r>
            <a:r>
              <a:rPr lang="ru-RU" b="1" smtClean="0"/>
              <a:t>.</a:t>
            </a:r>
            <a:endParaRPr lang="ru-RU" smtClean="0"/>
          </a:p>
        </p:txBody>
      </p:sp>
      <p:grpSp>
        <p:nvGrpSpPr>
          <p:cNvPr id="29699" name="Группа 3"/>
          <p:cNvGrpSpPr>
            <a:grpSpLocks noChangeAspect="1"/>
          </p:cNvGrpSpPr>
          <p:nvPr/>
        </p:nvGrpSpPr>
        <p:grpSpPr bwMode="auto">
          <a:xfrm>
            <a:off x="34925" y="44450"/>
            <a:ext cx="684213" cy="1195388"/>
            <a:chOff x="0" y="9744"/>
            <a:chExt cx="790517" cy="1382381"/>
          </a:xfrm>
        </p:grpSpPr>
        <p:sp>
          <p:nvSpPr>
            <p:cNvPr id="5" name="Овал 4"/>
            <p:cNvSpPr/>
            <p:nvPr/>
          </p:nvSpPr>
          <p:spPr>
            <a:xfrm>
              <a:off x="289795" y="510926"/>
              <a:ext cx="144898" cy="223971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" name="Овал 5"/>
            <p:cNvSpPr/>
            <p:nvPr/>
          </p:nvSpPr>
          <p:spPr>
            <a:xfrm rot="20716176">
              <a:off x="108215" y="160282"/>
              <a:ext cx="359492" cy="14319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9702" name="Picture 3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0" y="9744"/>
              <a:ext cx="790517" cy="1382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УСЛОВНЫЕ ОБОЗНАЧЕНИЯ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5476779"/>
              </p:ext>
            </p:extLst>
          </p:nvPr>
        </p:nvGraphicFramePr>
        <p:xfrm>
          <a:off x="250825" y="1124744"/>
          <a:ext cx="864235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0723" name="Группа 3"/>
          <p:cNvGrpSpPr>
            <a:grpSpLocks noChangeAspect="1"/>
          </p:cNvGrpSpPr>
          <p:nvPr/>
        </p:nvGrpSpPr>
        <p:grpSpPr bwMode="auto">
          <a:xfrm>
            <a:off x="34925" y="44450"/>
            <a:ext cx="684213" cy="1195388"/>
            <a:chOff x="0" y="9744"/>
            <a:chExt cx="790517" cy="1382381"/>
          </a:xfrm>
        </p:grpSpPr>
        <p:sp>
          <p:nvSpPr>
            <p:cNvPr id="6" name="Овал 5"/>
            <p:cNvSpPr/>
            <p:nvPr/>
          </p:nvSpPr>
          <p:spPr>
            <a:xfrm>
              <a:off x="289795" y="510926"/>
              <a:ext cx="144898" cy="223971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Овал 6"/>
            <p:cNvSpPr/>
            <p:nvPr/>
          </p:nvSpPr>
          <p:spPr>
            <a:xfrm rot="20716176">
              <a:off x="108215" y="160282"/>
              <a:ext cx="359492" cy="14319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0726" name="Picture 3"/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0" y="9744"/>
              <a:ext cx="790517" cy="1382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УСЛОВНЫЕ </a:t>
            </a:r>
            <a:r>
              <a:rPr lang="ru-RU" dirty="0" smtClean="0"/>
              <a:t>ЗНАКИ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1930270"/>
            <a:ext cx="8640960" cy="3646051"/>
          </a:xfrm>
          <a:prstGeom prst="roundRect">
            <a:avLst>
              <a:gd name="adj" fmla="val 9184"/>
            </a:avLst>
          </a:prstGeom>
          <a:blipFill>
            <a:blip r:embed="rId2"/>
            <a:tile tx="0" ty="0" sx="100000" sy="100000" flip="none" algn="tl"/>
          </a:blipFill>
          <a:ln>
            <a:solidFill>
              <a:srgbClr val="050403"/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266700" h="50800" prst="relaxedInset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/>
            <a:r>
              <a:rPr lang="ru-RU" sz="4400">
                <a:solidFill>
                  <a:srgbClr val="600000"/>
                </a:solidFill>
              </a:rPr>
              <a:t>На слайде перепутались все условные знаки и их значения. Пожалуйста, используя текст учебника </a:t>
            </a:r>
            <a:r>
              <a:rPr lang="ru-RU" sz="4400">
                <a:solidFill>
                  <a:srgbClr val="600000"/>
                </a:solidFill>
                <a:latin typeface="Arial" charset="0"/>
              </a:rPr>
              <a:t>    </a:t>
            </a:r>
            <a:r>
              <a:rPr lang="ru-RU" sz="4400">
                <a:solidFill>
                  <a:srgbClr val="600000"/>
                </a:solidFill>
              </a:rPr>
              <a:t>(с. 7)</a:t>
            </a:r>
            <a:r>
              <a:rPr lang="ru-RU" sz="4400">
                <a:solidFill>
                  <a:srgbClr val="600000"/>
                </a:solidFill>
                <a:latin typeface="Arial" charset="0"/>
              </a:rPr>
              <a:t>,</a:t>
            </a:r>
            <a:r>
              <a:rPr lang="ru-RU" sz="4400">
                <a:solidFill>
                  <a:srgbClr val="600000"/>
                </a:solidFill>
              </a:rPr>
              <a:t> восстановите порядок.</a:t>
            </a:r>
          </a:p>
        </p:txBody>
      </p:sp>
      <p:grpSp>
        <p:nvGrpSpPr>
          <p:cNvPr id="31749" name="Группа 3"/>
          <p:cNvGrpSpPr>
            <a:grpSpLocks noChangeAspect="1"/>
          </p:cNvGrpSpPr>
          <p:nvPr/>
        </p:nvGrpSpPr>
        <p:grpSpPr bwMode="auto">
          <a:xfrm>
            <a:off x="34925" y="44450"/>
            <a:ext cx="684213" cy="1195388"/>
            <a:chOff x="0" y="9744"/>
            <a:chExt cx="790517" cy="1382381"/>
          </a:xfrm>
        </p:grpSpPr>
        <p:sp>
          <p:nvSpPr>
            <p:cNvPr id="5" name="Овал 4"/>
            <p:cNvSpPr/>
            <p:nvPr/>
          </p:nvSpPr>
          <p:spPr>
            <a:xfrm>
              <a:off x="289795" y="510926"/>
              <a:ext cx="144898" cy="223971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" name="Овал 5"/>
            <p:cNvSpPr/>
            <p:nvPr/>
          </p:nvSpPr>
          <p:spPr>
            <a:xfrm rot="20716176">
              <a:off x="108215" y="160282"/>
              <a:ext cx="359492" cy="14319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1752" name="Picture 3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0" y="9744"/>
              <a:ext cx="790517" cy="1382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УСЛОВНЫЕ ЗНАКИ К СХЕМАМ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2413" y="863600"/>
            <a:ext cx="1943100" cy="576263"/>
          </a:xfrm>
          <a:prstGeom prst="rect">
            <a:avLst/>
          </a:prstGeom>
          <a:solidFill>
            <a:srgbClr val="CCECFF"/>
          </a:solidFill>
          <a:ln>
            <a:solidFill>
              <a:srgbClr val="0504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 b="1">
                <a:solidFill>
                  <a:srgbClr val="400000"/>
                </a:solidFill>
                <a:latin typeface="Arial" charset="0"/>
              </a:rPr>
              <a:t>и</a:t>
            </a:r>
            <a:r>
              <a:rPr lang="ru-RU" sz="2400" b="1">
                <a:solidFill>
                  <a:srgbClr val="400000"/>
                </a:solidFill>
              </a:rPr>
              <a:t>мператор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2413" y="2303463"/>
            <a:ext cx="1943100" cy="576262"/>
          </a:xfrm>
          <a:prstGeom prst="rect">
            <a:avLst/>
          </a:prstGeom>
          <a:solidFill>
            <a:srgbClr val="FFFFFF"/>
          </a:solidFill>
          <a:ln>
            <a:solidFill>
              <a:srgbClr val="0504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70000"/>
              </a:lnSpc>
            </a:pPr>
            <a:r>
              <a:rPr lang="ru-RU" sz="2000" b="1">
                <a:solidFill>
                  <a:srgbClr val="400000"/>
                </a:solidFill>
                <a:latin typeface="Arial" charset="0"/>
              </a:rPr>
              <a:t>о</a:t>
            </a:r>
            <a:r>
              <a:rPr lang="ru-RU" sz="2000" b="1">
                <a:solidFill>
                  <a:srgbClr val="400000"/>
                </a:solidFill>
              </a:rPr>
              <a:t>бщинный сход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2413" y="3024188"/>
            <a:ext cx="1943100" cy="576262"/>
          </a:xfrm>
          <a:prstGeom prst="rect">
            <a:avLst/>
          </a:prstGeom>
          <a:solidFill>
            <a:srgbClr val="9933FF">
              <a:alpha val="46667"/>
            </a:srgbClr>
          </a:solidFill>
          <a:ln>
            <a:solidFill>
              <a:srgbClr val="0504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>
                    <a:lumMod val="50000"/>
                  </a:schemeClr>
                </a:solidFill>
              </a:rPr>
              <a:t>армия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252413" y="5111750"/>
            <a:ext cx="1943100" cy="0"/>
          </a:xfrm>
          <a:prstGeom prst="straightConnector1">
            <a:avLst/>
          </a:prstGeom>
          <a:ln w="63500">
            <a:solidFill>
              <a:srgbClr val="050403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252413" y="4500563"/>
            <a:ext cx="1943100" cy="0"/>
          </a:xfrm>
          <a:prstGeom prst="straightConnector1">
            <a:avLst/>
          </a:prstGeom>
          <a:ln w="63500">
            <a:solidFill>
              <a:srgbClr val="050403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252413" y="5724525"/>
            <a:ext cx="1943100" cy="0"/>
          </a:xfrm>
          <a:prstGeom prst="straightConnector1">
            <a:avLst/>
          </a:prstGeom>
          <a:ln w="63500">
            <a:solidFill>
              <a:srgbClr val="050403"/>
            </a:solidFill>
            <a:prstDash val="dash"/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76" name="Прямоугольник 2"/>
          <p:cNvSpPr>
            <a:spLocks noChangeArrowheads="1"/>
          </p:cNvSpPr>
          <p:nvPr/>
        </p:nvSpPr>
        <p:spPr bwMode="auto">
          <a:xfrm>
            <a:off x="2987675" y="3024188"/>
            <a:ext cx="5761038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Comic Sans MS" pitchFamily="66" charset="0"/>
              </a:rPr>
              <a:t>центральные органы власти</a:t>
            </a:r>
          </a:p>
        </p:txBody>
      </p:sp>
      <p:sp>
        <p:nvSpPr>
          <p:cNvPr id="32777" name="Прямоугольник 6"/>
          <p:cNvSpPr>
            <a:spLocks noChangeArrowheads="1"/>
          </p:cNvSpPr>
          <p:nvPr/>
        </p:nvSpPr>
        <p:spPr bwMode="auto">
          <a:xfrm>
            <a:off x="2987675" y="5462588"/>
            <a:ext cx="6227763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Comic Sans MS" pitchFamily="66" charset="0"/>
              </a:rPr>
              <a:t>негосударственные органы власти</a:t>
            </a:r>
          </a:p>
        </p:txBody>
      </p:sp>
      <p:sp>
        <p:nvSpPr>
          <p:cNvPr id="32778" name="Прямоугольник 11"/>
          <p:cNvSpPr>
            <a:spLocks noChangeArrowheads="1"/>
          </p:cNvSpPr>
          <p:nvPr/>
        </p:nvSpPr>
        <p:spPr bwMode="auto">
          <a:xfrm>
            <a:off x="2987675" y="1584325"/>
            <a:ext cx="532923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Comic Sans MS" pitchFamily="66" charset="0"/>
              </a:rPr>
              <a:t>общественные слои, группы</a:t>
            </a:r>
          </a:p>
        </p:txBody>
      </p:sp>
      <p:sp>
        <p:nvSpPr>
          <p:cNvPr id="32779" name="Прямоугольник 12"/>
          <p:cNvSpPr>
            <a:spLocks noChangeArrowheads="1"/>
          </p:cNvSpPr>
          <p:nvPr/>
        </p:nvSpPr>
        <p:spPr bwMode="auto">
          <a:xfrm>
            <a:off x="2987675" y="863600"/>
            <a:ext cx="447833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Comic Sans MS" pitchFamily="66" charset="0"/>
              </a:rPr>
              <a:t>назначение, руководство</a:t>
            </a:r>
          </a:p>
        </p:txBody>
      </p:sp>
      <p:sp>
        <p:nvSpPr>
          <p:cNvPr id="32780" name="Прямоугольник 13"/>
          <p:cNvSpPr>
            <a:spLocks noChangeArrowheads="1"/>
          </p:cNvSpPr>
          <p:nvPr/>
        </p:nvSpPr>
        <p:spPr bwMode="auto">
          <a:xfrm>
            <a:off x="2987675" y="3743325"/>
            <a:ext cx="115887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Comic Sans MS" pitchFamily="66" charset="0"/>
              </a:rPr>
              <a:t>совет</a:t>
            </a:r>
          </a:p>
        </p:txBody>
      </p:sp>
      <p:sp>
        <p:nvSpPr>
          <p:cNvPr id="32781" name="Прямоугольник 14"/>
          <p:cNvSpPr>
            <a:spLocks noChangeArrowheads="1"/>
          </p:cNvSpPr>
          <p:nvPr/>
        </p:nvSpPr>
        <p:spPr bwMode="auto">
          <a:xfrm>
            <a:off x="2987675" y="2303463"/>
            <a:ext cx="4322763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Comic Sans MS" pitchFamily="66" charset="0"/>
              </a:rPr>
              <a:t>служба, уплата налогов</a:t>
            </a:r>
          </a:p>
        </p:txBody>
      </p:sp>
      <p:sp>
        <p:nvSpPr>
          <p:cNvPr id="32782" name="Прямоугольник 15"/>
          <p:cNvSpPr>
            <a:spLocks noChangeArrowheads="1"/>
          </p:cNvSpPr>
          <p:nvPr/>
        </p:nvSpPr>
        <p:spPr bwMode="auto">
          <a:xfrm>
            <a:off x="2987675" y="4824413"/>
            <a:ext cx="1789113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Comic Sans MS" pitchFamily="66" charset="0"/>
              </a:rPr>
              <a:t>избрание</a:t>
            </a:r>
          </a:p>
        </p:txBody>
      </p:sp>
      <p:grpSp>
        <p:nvGrpSpPr>
          <p:cNvPr id="32783" name="Группа 18"/>
          <p:cNvGrpSpPr>
            <a:grpSpLocks/>
          </p:cNvGrpSpPr>
          <p:nvPr/>
        </p:nvGrpSpPr>
        <p:grpSpPr bwMode="auto">
          <a:xfrm>
            <a:off x="252413" y="6119813"/>
            <a:ext cx="1943100" cy="315912"/>
            <a:chOff x="430060" y="5012150"/>
            <a:chExt cx="2211865" cy="315849"/>
          </a:xfrm>
        </p:grpSpPr>
        <p:cxnSp>
          <p:nvCxnSpPr>
            <p:cNvPr id="11" name="Прямая со стрелкой 10"/>
            <p:cNvCxnSpPr/>
            <p:nvPr/>
          </p:nvCxnSpPr>
          <p:spPr>
            <a:xfrm>
              <a:off x="430060" y="5170868"/>
              <a:ext cx="1908276" cy="0"/>
            </a:xfrm>
            <a:prstGeom prst="straightConnector1">
              <a:avLst/>
            </a:prstGeom>
            <a:ln w="63500">
              <a:solidFill>
                <a:srgbClr val="050403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Равнобедренный треугольник 17"/>
            <p:cNvSpPr>
              <a:spLocks/>
            </p:cNvSpPr>
            <p:nvPr/>
          </p:nvSpPr>
          <p:spPr>
            <a:xfrm rot="5400000">
              <a:off x="2340338" y="5026411"/>
              <a:ext cx="315849" cy="287326"/>
            </a:xfrm>
            <a:prstGeom prst="triangle">
              <a:avLst/>
            </a:prstGeom>
            <a:noFill/>
            <a:ln w="53975">
              <a:solidFill>
                <a:srgbClr val="05040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20" name="Прямоугольник 19"/>
          <p:cNvSpPr/>
          <p:nvPr/>
        </p:nvSpPr>
        <p:spPr>
          <a:xfrm>
            <a:off x="250825" y="1584325"/>
            <a:ext cx="1944688" cy="576263"/>
          </a:xfrm>
          <a:prstGeom prst="rect">
            <a:avLst/>
          </a:prstGeom>
          <a:solidFill>
            <a:srgbClr val="CCCCFF"/>
          </a:solidFill>
          <a:ln>
            <a:solidFill>
              <a:srgbClr val="0504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 b="1">
                <a:solidFill>
                  <a:srgbClr val="400000"/>
                </a:solidFill>
                <a:latin typeface="Arial" charset="0"/>
              </a:rPr>
              <a:t>г</a:t>
            </a:r>
            <a:r>
              <a:rPr lang="ru-RU" sz="2400" b="1">
                <a:solidFill>
                  <a:srgbClr val="400000"/>
                </a:solidFill>
              </a:rPr>
              <a:t>раф </a:t>
            </a:r>
          </a:p>
        </p:txBody>
      </p:sp>
      <p:sp>
        <p:nvSpPr>
          <p:cNvPr id="32785" name="Прямоугольник 20"/>
          <p:cNvSpPr>
            <a:spLocks noChangeArrowheads="1"/>
          </p:cNvSpPr>
          <p:nvPr/>
        </p:nvSpPr>
        <p:spPr bwMode="auto">
          <a:xfrm>
            <a:off x="2987675" y="4238625"/>
            <a:ext cx="43561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Comic Sans MS" pitchFamily="66" charset="0"/>
              </a:rPr>
              <a:t>местные органы власти</a:t>
            </a:r>
          </a:p>
        </p:txBody>
      </p:sp>
      <p:sp>
        <p:nvSpPr>
          <p:cNvPr id="32786" name="TextBox 16"/>
          <p:cNvSpPr txBox="1">
            <a:spLocks noChangeArrowheads="1"/>
          </p:cNvSpPr>
          <p:nvPr/>
        </p:nvSpPr>
        <p:spPr bwMode="auto">
          <a:xfrm>
            <a:off x="287338" y="3743325"/>
            <a:ext cx="1944687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400" u="sng">
                <a:latin typeface="Comic Sans MS" pitchFamily="66" charset="0"/>
              </a:rPr>
              <a:t>горожане</a:t>
            </a:r>
          </a:p>
        </p:txBody>
      </p:sp>
      <p:sp>
        <p:nvSpPr>
          <p:cNvPr id="32787" name="Прямоугольник 21"/>
          <p:cNvSpPr>
            <a:spLocks noChangeArrowheads="1"/>
          </p:cNvSpPr>
          <p:nvPr/>
        </p:nvSpPr>
        <p:spPr bwMode="auto">
          <a:xfrm>
            <a:off x="3024188" y="6016625"/>
            <a:ext cx="4716462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Comic Sans MS" pitchFamily="66" charset="0"/>
              </a:rPr>
              <a:t>силовые органы власти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УСЛОВНЫЕ ЗНАКИ К КАРТАМ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1363663" y="1909763"/>
            <a:ext cx="1866900" cy="8318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spc="150" dirty="0">
                <a:solidFill>
                  <a:srgbClr val="FF0000"/>
                </a:solidFill>
                <a:latin typeface="+mn-lt"/>
              </a:rPr>
              <a:t>БОЛГАРЫ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i="1" spc="15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ХАНТЫ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1025" y="3140075"/>
            <a:ext cx="1565275" cy="461963"/>
          </a:xfrm>
          <a:custGeom>
            <a:avLst/>
            <a:gdLst>
              <a:gd name="connsiteX0" fmla="*/ 0 w 1465466"/>
              <a:gd name="connsiteY0" fmla="*/ 0 h 523220"/>
              <a:gd name="connsiteX1" fmla="*/ 1465466 w 1465466"/>
              <a:gd name="connsiteY1" fmla="*/ 0 h 523220"/>
              <a:gd name="connsiteX2" fmla="*/ 1465466 w 1465466"/>
              <a:gd name="connsiteY2" fmla="*/ 523220 h 523220"/>
              <a:gd name="connsiteX3" fmla="*/ 0 w 1465466"/>
              <a:gd name="connsiteY3" fmla="*/ 523220 h 523220"/>
              <a:gd name="connsiteX4" fmla="*/ 0 w 1465466"/>
              <a:gd name="connsiteY4" fmla="*/ 0 h 523220"/>
              <a:gd name="connsiteX0" fmla="*/ 0 w 1465466"/>
              <a:gd name="connsiteY0" fmla="*/ 0 h 523220"/>
              <a:gd name="connsiteX1" fmla="*/ 1465466 w 1465466"/>
              <a:gd name="connsiteY1" fmla="*/ 85725 h 523220"/>
              <a:gd name="connsiteX2" fmla="*/ 1465466 w 1465466"/>
              <a:gd name="connsiteY2" fmla="*/ 523220 h 523220"/>
              <a:gd name="connsiteX3" fmla="*/ 0 w 1465466"/>
              <a:gd name="connsiteY3" fmla="*/ 523220 h 523220"/>
              <a:gd name="connsiteX4" fmla="*/ 0 w 1465466"/>
              <a:gd name="connsiteY4" fmla="*/ 0 h 523220"/>
              <a:gd name="connsiteX0" fmla="*/ 0 w 1465466"/>
              <a:gd name="connsiteY0" fmla="*/ 35075 h 558295"/>
              <a:gd name="connsiteX1" fmla="*/ 1465466 w 1465466"/>
              <a:gd name="connsiteY1" fmla="*/ 120800 h 558295"/>
              <a:gd name="connsiteX2" fmla="*/ 1465466 w 1465466"/>
              <a:gd name="connsiteY2" fmla="*/ 558295 h 558295"/>
              <a:gd name="connsiteX3" fmla="*/ 0 w 1465466"/>
              <a:gd name="connsiteY3" fmla="*/ 558295 h 558295"/>
              <a:gd name="connsiteX4" fmla="*/ 0 w 1465466"/>
              <a:gd name="connsiteY4" fmla="*/ 35075 h 558295"/>
              <a:gd name="connsiteX0" fmla="*/ 0 w 1465466"/>
              <a:gd name="connsiteY0" fmla="*/ 35075 h 558295"/>
              <a:gd name="connsiteX1" fmla="*/ 1465466 w 1465466"/>
              <a:gd name="connsiteY1" fmla="*/ 120800 h 558295"/>
              <a:gd name="connsiteX2" fmla="*/ 1465466 w 1465466"/>
              <a:gd name="connsiteY2" fmla="*/ 558295 h 558295"/>
              <a:gd name="connsiteX3" fmla="*/ 0 w 1465466"/>
              <a:gd name="connsiteY3" fmla="*/ 558295 h 558295"/>
              <a:gd name="connsiteX4" fmla="*/ 0 w 1465466"/>
              <a:gd name="connsiteY4" fmla="*/ 35075 h 558295"/>
              <a:gd name="connsiteX0" fmla="*/ 228600 w 1465466"/>
              <a:gd name="connsiteY0" fmla="*/ 35075 h 558295"/>
              <a:gd name="connsiteX1" fmla="*/ 1465466 w 1465466"/>
              <a:gd name="connsiteY1" fmla="*/ 120800 h 558295"/>
              <a:gd name="connsiteX2" fmla="*/ 1465466 w 1465466"/>
              <a:gd name="connsiteY2" fmla="*/ 558295 h 558295"/>
              <a:gd name="connsiteX3" fmla="*/ 0 w 1465466"/>
              <a:gd name="connsiteY3" fmla="*/ 558295 h 558295"/>
              <a:gd name="connsiteX4" fmla="*/ 228600 w 1465466"/>
              <a:gd name="connsiteY4" fmla="*/ 35075 h 558295"/>
              <a:gd name="connsiteX0" fmla="*/ 28575 w 1265441"/>
              <a:gd name="connsiteY0" fmla="*/ 35075 h 558295"/>
              <a:gd name="connsiteX1" fmla="*/ 1265441 w 1265441"/>
              <a:gd name="connsiteY1" fmla="*/ 120800 h 558295"/>
              <a:gd name="connsiteX2" fmla="*/ 1265441 w 1265441"/>
              <a:gd name="connsiteY2" fmla="*/ 558295 h 558295"/>
              <a:gd name="connsiteX3" fmla="*/ 0 w 1265441"/>
              <a:gd name="connsiteY3" fmla="*/ 558295 h 558295"/>
              <a:gd name="connsiteX4" fmla="*/ 28575 w 1265441"/>
              <a:gd name="connsiteY4" fmla="*/ 35075 h 558295"/>
              <a:gd name="connsiteX0" fmla="*/ 120941 w 1357807"/>
              <a:gd name="connsiteY0" fmla="*/ 35075 h 558295"/>
              <a:gd name="connsiteX1" fmla="*/ 1357807 w 1357807"/>
              <a:gd name="connsiteY1" fmla="*/ 120800 h 558295"/>
              <a:gd name="connsiteX2" fmla="*/ 1357807 w 1357807"/>
              <a:gd name="connsiteY2" fmla="*/ 558295 h 558295"/>
              <a:gd name="connsiteX3" fmla="*/ 92366 w 1357807"/>
              <a:gd name="connsiteY3" fmla="*/ 558295 h 558295"/>
              <a:gd name="connsiteX4" fmla="*/ 120941 w 1357807"/>
              <a:gd name="connsiteY4" fmla="*/ 35075 h 558295"/>
              <a:gd name="connsiteX0" fmla="*/ 120941 w 1425914"/>
              <a:gd name="connsiteY0" fmla="*/ 35075 h 558295"/>
              <a:gd name="connsiteX1" fmla="*/ 1357807 w 1425914"/>
              <a:gd name="connsiteY1" fmla="*/ 120800 h 558295"/>
              <a:gd name="connsiteX2" fmla="*/ 1357807 w 1425914"/>
              <a:gd name="connsiteY2" fmla="*/ 558295 h 558295"/>
              <a:gd name="connsiteX3" fmla="*/ 92366 w 1425914"/>
              <a:gd name="connsiteY3" fmla="*/ 558295 h 558295"/>
              <a:gd name="connsiteX4" fmla="*/ 120941 w 1425914"/>
              <a:gd name="connsiteY4" fmla="*/ 35075 h 558295"/>
              <a:gd name="connsiteX0" fmla="*/ 120941 w 1448389"/>
              <a:gd name="connsiteY0" fmla="*/ 55173 h 578393"/>
              <a:gd name="connsiteX1" fmla="*/ 1423482 w 1448389"/>
              <a:gd name="connsiteY1" fmla="*/ 110408 h 578393"/>
              <a:gd name="connsiteX2" fmla="*/ 1357807 w 1448389"/>
              <a:gd name="connsiteY2" fmla="*/ 578393 h 578393"/>
              <a:gd name="connsiteX3" fmla="*/ 92366 w 1448389"/>
              <a:gd name="connsiteY3" fmla="*/ 578393 h 578393"/>
              <a:gd name="connsiteX4" fmla="*/ 120941 w 1448389"/>
              <a:gd name="connsiteY4" fmla="*/ 55173 h 578393"/>
              <a:gd name="connsiteX0" fmla="*/ 120941 w 1491893"/>
              <a:gd name="connsiteY0" fmla="*/ 55173 h 578393"/>
              <a:gd name="connsiteX1" fmla="*/ 1423482 w 1491893"/>
              <a:gd name="connsiteY1" fmla="*/ 110408 h 578393"/>
              <a:gd name="connsiteX2" fmla="*/ 1357807 w 1491893"/>
              <a:gd name="connsiteY2" fmla="*/ 578393 h 578393"/>
              <a:gd name="connsiteX3" fmla="*/ 92366 w 1491893"/>
              <a:gd name="connsiteY3" fmla="*/ 578393 h 578393"/>
              <a:gd name="connsiteX4" fmla="*/ 120941 w 1491893"/>
              <a:gd name="connsiteY4" fmla="*/ 55173 h 578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1893" h="578393">
                <a:moveTo>
                  <a:pt x="120941" y="55173"/>
                </a:moveTo>
                <a:cubicBezTo>
                  <a:pt x="609430" y="83748"/>
                  <a:pt x="820693" y="-118192"/>
                  <a:pt x="1423482" y="110408"/>
                </a:cubicBezTo>
                <a:cubicBezTo>
                  <a:pt x="1532940" y="408693"/>
                  <a:pt x="1511048" y="310599"/>
                  <a:pt x="1357807" y="578393"/>
                </a:cubicBezTo>
                <a:cubicBezTo>
                  <a:pt x="755018" y="435518"/>
                  <a:pt x="580855" y="578393"/>
                  <a:pt x="92366" y="578393"/>
                </a:cubicBezTo>
                <a:cubicBezTo>
                  <a:pt x="-126709" y="261111"/>
                  <a:pt x="111416" y="229580"/>
                  <a:pt x="120941" y="55173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050403"/>
                </a:solidFill>
                <a:latin typeface="+mn-lt"/>
              </a:rPr>
              <a:t>Галлия</a:t>
            </a:r>
          </a:p>
        </p:txBody>
      </p:sp>
      <p:grpSp>
        <p:nvGrpSpPr>
          <p:cNvPr id="34820" name="Группа 22"/>
          <p:cNvGrpSpPr>
            <a:grpSpLocks/>
          </p:cNvGrpSpPr>
          <p:nvPr/>
        </p:nvGrpSpPr>
        <p:grpSpPr bwMode="auto">
          <a:xfrm>
            <a:off x="6578600" y="5614988"/>
            <a:ext cx="1717675" cy="461962"/>
            <a:chOff x="422414" y="5445224"/>
            <a:chExt cx="1716505" cy="461665"/>
          </a:xfrm>
        </p:grpSpPr>
        <p:sp>
          <p:nvSpPr>
            <p:cNvPr id="21" name="Полилиния 20"/>
            <p:cNvSpPr/>
            <p:nvPr/>
          </p:nvSpPr>
          <p:spPr>
            <a:xfrm>
              <a:off x="422414" y="5445224"/>
              <a:ext cx="1716505" cy="412485"/>
            </a:xfrm>
            <a:custGeom>
              <a:avLst/>
              <a:gdLst>
                <a:gd name="connsiteX0" fmla="*/ 0 w 2101516"/>
                <a:gd name="connsiteY0" fmla="*/ 0 h 256674"/>
                <a:gd name="connsiteX1" fmla="*/ 80211 w 2101516"/>
                <a:gd name="connsiteY1" fmla="*/ 32084 h 256674"/>
                <a:gd name="connsiteX2" fmla="*/ 144379 w 2101516"/>
                <a:gd name="connsiteY2" fmla="*/ 48126 h 256674"/>
                <a:gd name="connsiteX3" fmla="*/ 304800 w 2101516"/>
                <a:gd name="connsiteY3" fmla="*/ 112295 h 256674"/>
                <a:gd name="connsiteX4" fmla="*/ 497305 w 2101516"/>
                <a:gd name="connsiteY4" fmla="*/ 176463 h 256674"/>
                <a:gd name="connsiteX5" fmla="*/ 561474 w 2101516"/>
                <a:gd name="connsiteY5" fmla="*/ 192505 h 256674"/>
                <a:gd name="connsiteX6" fmla="*/ 641684 w 2101516"/>
                <a:gd name="connsiteY6" fmla="*/ 208547 h 256674"/>
                <a:gd name="connsiteX7" fmla="*/ 737937 w 2101516"/>
                <a:gd name="connsiteY7" fmla="*/ 240632 h 256674"/>
                <a:gd name="connsiteX8" fmla="*/ 962526 w 2101516"/>
                <a:gd name="connsiteY8" fmla="*/ 256674 h 256674"/>
                <a:gd name="connsiteX9" fmla="*/ 1957137 w 2101516"/>
                <a:gd name="connsiteY9" fmla="*/ 240632 h 256674"/>
                <a:gd name="connsiteX10" fmla="*/ 2053389 w 2101516"/>
                <a:gd name="connsiteY10" fmla="*/ 224589 h 256674"/>
                <a:gd name="connsiteX11" fmla="*/ 2101516 w 2101516"/>
                <a:gd name="connsiteY11" fmla="*/ 192505 h 256674"/>
                <a:gd name="connsiteX0" fmla="*/ 0 w 2101516"/>
                <a:gd name="connsiteY0" fmla="*/ 0 h 256674"/>
                <a:gd name="connsiteX1" fmla="*/ 80211 w 2101516"/>
                <a:gd name="connsiteY1" fmla="*/ 32084 h 256674"/>
                <a:gd name="connsiteX2" fmla="*/ 144379 w 2101516"/>
                <a:gd name="connsiteY2" fmla="*/ 48126 h 256674"/>
                <a:gd name="connsiteX3" fmla="*/ 304800 w 2101516"/>
                <a:gd name="connsiteY3" fmla="*/ 112295 h 256674"/>
                <a:gd name="connsiteX4" fmla="*/ 497305 w 2101516"/>
                <a:gd name="connsiteY4" fmla="*/ 176463 h 256674"/>
                <a:gd name="connsiteX5" fmla="*/ 561474 w 2101516"/>
                <a:gd name="connsiteY5" fmla="*/ 192505 h 256674"/>
                <a:gd name="connsiteX6" fmla="*/ 641684 w 2101516"/>
                <a:gd name="connsiteY6" fmla="*/ 208547 h 256674"/>
                <a:gd name="connsiteX7" fmla="*/ 962526 w 2101516"/>
                <a:gd name="connsiteY7" fmla="*/ 256674 h 256674"/>
                <a:gd name="connsiteX8" fmla="*/ 1957137 w 2101516"/>
                <a:gd name="connsiteY8" fmla="*/ 240632 h 256674"/>
                <a:gd name="connsiteX9" fmla="*/ 2053389 w 2101516"/>
                <a:gd name="connsiteY9" fmla="*/ 224589 h 256674"/>
                <a:gd name="connsiteX10" fmla="*/ 2101516 w 2101516"/>
                <a:gd name="connsiteY10" fmla="*/ 192505 h 256674"/>
                <a:gd name="connsiteX0" fmla="*/ 0 w 2101516"/>
                <a:gd name="connsiteY0" fmla="*/ 0 h 256674"/>
                <a:gd name="connsiteX1" fmla="*/ 80211 w 2101516"/>
                <a:gd name="connsiteY1" fmla="*/ 32084 h 256674"/>
                <a:gd name="connsiteX2" fmla="*/ 144379 w 2101516"/>
                <a:gd name="connsiteY2" fmla="*/ 48126 h 256674"/>
                <a:gd name="connsiteX3" fmla="*/ 304800 w 2101516"/>
                <a:gd name="connsiteY3" fmla="*/ 112295 h 256674"/>
                <a:gd name="connsiteX4" fmla="*/ 497305 w 2101516"/>
                <a:gd name="connsiteY4" fmla="*/ 176463 h 256674"/>
                <a:gd name="connsiteX5" fmla="*/ 641684 w 2101516"/>
                <a:gd name="connsiteY5" fmla="*/ 208547 h 256674"/>
                <a:gd name="connsiteX6" fmla="*/ 962526 w 2101516"/>
                <a:gd name="connsiteY6" fmla="*/ 256674 h 256674"/>
                <a:gd name="connsiteX7" fmla="*/ 1957137 w 2101516"/>
                <a:gd name="connsiteY7" fmla="*/ 240632 h 256674"/>
                <a:gd name="connsiteX8" fmla="*/ 2053389 w 2101516"/>
                <a:gd name="connsiteY8" fmla="*/ 224589 h 256674"/>
                <a:gd name="connsiteX9" fmla="*/ 2101516 w 2101516"/>
                <a:gd name="connsiteY9" fmla="*/ 192505 h 256674"/>
                <a:gd name="connsiteX0" fmla="*/ 0 w 2101516"/>
                <a:gd name="connsiteY0" fmla="*/ 0 h 256674"/>
                <a:gd name="connsiteX1" fmla="*/ 80211 w 2101516"/>
                <a:gd name="connsiteY1" fmla="*/ 32084 h 256674"/>
                <a:gd name="connsiteX2" fmla="*/ 144379 w 2101516"/>
                <a:gd name="connsiteY2" fmla="*/ 48126 h 256674"/>
                <a:gd name="connsiteX3" fmla="*/ 304800 w 2101516"/>
                <a:gd name="connsiteY3" fmla="*/ 112295 h 256674"/>
                <a:gd name="connsiteX4" fmla="*/ 641684 w 2101516"/>
                <a:gd name="connsiteY4" fmla="*/ 208547 h 256674"/>
                <a:gd name="connsiteX5" fmla="*/ 962526 w 2101516"/>
                <a:gd name="connsiteY5" fmla="*/ 256674 h 256674"/>
                <a:gd name="connsiteX6" fmla="*/ 1957137 w 2101516"/>
                <a:gd name="connsiteY6" fmla="*/ 240632 h 256674"/>
                <a:gd name="connsiteX7" fmla="*/ 2053389 w 2101516"/>
                <a:gd name="connsiteY7" fmla="*/ 224589 h 256674"/>
                <a:gd name="connsiteX8" fmla="*/ 2101516 w 2101516"/>
                <a:gd name="connsiteY8" fmla="*/ 192505 h 256674"/>
                <a:gd name="connsiteX0" fmla="*/ 0 w 2101516"/>
                <a:gd name="connsiteY0" fmla="*/ 0 h 256674"/>
                <a:gd name="connsiteX1" fmla="*/ 80211 w 2101516"/>
                <a:gd name="connsiteY1" fmla="*/ 32084 h 256674"/>
                <a:gd name="connsiteX2" fmla="*/ 144379 w 2101516"/>
                <a:gd name="connsiteY2" fmla="*/ 48126 h 256674"/>
                <a:gd name="connsiteX3" fmla="*/ 304800 w 2101516"/>
                <a:gd name="connsiteY3" fmla="*/ 112295 h 256674"/>
                <a:gd name="connsiteX4" fmla="*/ 962526 w 2101516"/>
                <a:gd name="connsiteY4" fmla="*/ 256674 h 256674"/>
                <a:gd name="connsiteX5" fmla="*/ 1957137 w 2101516"/>
                <a:gd name="connsiteY5" fmla="*/ 240632 h 256674"/>
                <a:gd name="connsiteX6" fmla="*/ 2053389 w 2101516"/>
                <a:gd name="connsiteY6" fmla="*/ 224589 h 256674"/>
                <a:gd name="connsiteX7" fmla="*/ 2101516 w 2101516"/>
                <a:gd name="connsiteY7" fmla="*/ 192505 h 256674"/>
                <a:gd name="connsiteX0" fmla="*/ 0 w 2101516"/>
                <a:gd name="connsiteY0" fmla="*/ 0 h 256674"/>
                <a:gd name="connsiteX1" fmla="*/ 80211 w 2101516"/>
                <a:gd name="connsiteY1" fmla="*/ 32084 h 256674"/>
                <a:gd name="connsiteX2" fmla="*/ 144379 w 2101516"/>
                <a:gd name="connsiteY2" fmla="*/ 48126 h 256674"/>
                <a:gd name="connsiteX3" fmla="*/ 962526 w 2101516"/>
                <a:gd name="connsiteY3" fmla="*/ 256674 h 256674"/>
                <a:gd name="connsiteX4" fmla="*/ 1957137 w 2101516"/>
                <a:gd name="connsiteY4" fmla="*/ 240632 h 256674"/>
                <a:gd name="connsiteX5" fmla="*/ 2053389 w 2101516"/>
                <a:gd name="connsiteY5" fmla="*/ 224589 h 256674"/>
                <a:gd name="connsiteX6" fmla="*/ 2101516 w 2101516"/>
                <a:gd name="connsiteY6" fmla="*/ 192505 h 256674"/>
                <a:gd name="connsiteX0" fmla="*/ 10485 w 2112001"/>
                <a:gd name="connsiteY0" fmla="*/ 0 h 256674"/>
                <a:gd name="connsiteX1" fmla="*/ 90696 w 2112001"/>
                <a:gd name="connsiteY1" fmla="*/ 32084 h 256674"/>
                <a:gd name="connsiteX2" fmla="*/ 973011 w 2112001"/>
                <a:gd name="connsiteY2" fmla="*/ 256674 h 256674"/>
                <a:gd name="connsiteX3" fmla="*/ 1967622 w 2112001"/>
                <a:gd name="connsiteY3" fmla="*/ 240632 h 256674"/>
                <a:gd name="connsiteX4" fmla="*/ 2063874 w 2112001"/>
                <a:gd name="connsiteY4" fmla="*/ 224589 h 256674"/>
                <a:gd name="connsiteX5" fmla="*/ 2112001 w 2112001"/>
                <a:gd name="connsiteY5" fmla="*/ 192505 h 256674"/>
                <a:gd name="connsiteX0" fmla="*/ 0 w 2101516"/>
                <a:gd name="connsiteY0" fmla="*/ 0 h 256674"/>
                <a:gd name="connsiteX1" fmla="*/ 962526 w 2101516"/>
                <a:gd name="connsiteY1" fmla="*/ 256674 h 256674"/>
                <a:gd name="connsiteX2" fmla="*/ 1957137 w 2101516"/>
                <a:gd name="connsiteY2" fmla="*/ 240632 h 256674"/>
                <a:gd name="connsiteX3" fmla="*/ 2053389 w 2101516"/>
                <a:gd name="connsiteY3" fmla="*/ 224589 h 256674"/>
                <a:gd name="connsiteX4" fmla="*/ 2101516 w 2101516"/>
                <a:gd name="connsiteY4" fmla="*/ 192505 h 256674"/>
                <a:gd name="connsiteX0" fmla="*/ 0 w 2130041"/>
                <a:gd name="connsiteY0" fmla="*/ 0 h 255626"/>
                <a:gd name="connsiteX1" fmla="*/ 1957137 w 2130041"/>
                <a:gd name="connsiteY1" fmla="*/ 240632 h 255626"/>
                <a:gd name="connsiteX2" fmla="*/ 2053389 w 2130041"/>
                <a:gd name="connsiteY2" fmla="*/ 224589 h 255626"/>
                <a:gd name="connsiteX3" fmla="*/ 2101516 w 2130041"/>
                <a:gd name="connsiteY3" fmla="*/ 192505 h 255626"/>
                <a:gd name="connsiteX0" fmla="*/ 0 w 2101516"/>
                <a:gd name="connsiteY0" fmla="*/ 0 h 224589"/>
                <a:gd name="connsiteX1" fmla="*/ 2053389 w 2101516"/>
                <a:gd name="connsiteY1" fmla="*/ 224589 h 224589"/>
                <a:gd name="connsiteX2" fmla="*/ 2101516 w 2101516"/>
                <a:gd name="connsiteY2" fmla="*/ 192505 h 224589"/>
                <a:gd name="connsiteX0" fmla="*/ 0 w 2101516"/>
                <a:gd name="connsiteY0" fmla="*/ 0 h 192505"/>
                <a:gd name="connsiteX1" fmla="*/ 2101516 w 2101516"/>
                <a:gd name="connsiteY1" fmla="*/ 192505 h 192505"/>
                <a:gd name="connsiteX0" fmla="*/ 0 w 2101516"/>
                <a:gd name="connsiteY0" fmla="*/ 80557 h 273062"/>
                <a:gd name="connsiteX1" fmla="*/ 2101516 w 2101516"/>
                <a:gd name="connsiteY1" fmla="*/ 273062 h 273062"/>
                <a:gd name="connsiteX0" fmla="*/ 0 w 1716505"/>
                <a:gd name="connsiteY0" fmla="*/ 65284 h 386126"/>
                <a:gd name="connsiteX1" fmla="*/ 1716505 w 1716505"/>
                <a:gd name="connsiteY1" fmla="*/ 386126 h 386126"/>
                <a:gd name="connsiteX0" fmla="*/ 0 w 1716505"/>
                <a:gd name="connsiteY0" fmla="*/ 92431 h 413273"/>
                <a:gd name="connsiteX1" fmla="*/ 1716505 w 1716505"/>
                <a:gd name="connsiteY1" fmla="*/ 413273 h 4132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16505" h="413273">
                  <a:moveTo>
                    <a:pt x="0" y="92431"/>
                  </a:moveTo>
                  <a:cubicBezTo>
                    <a:pt x="1037390" y="-148201"/>
                    <a:pt x="1256631" y="124516"/>
                    <a:pt x="1716505" y="413273"/>
                  </a:cubicBezTo>
                </a:path>
              </a:pathLst>
            </a:custGeom>
            <a:noFill/>
            <a:ln w="63500">
              <a:solidFill>
                <a:schemeClr val="tx1">
                  <a:lumMod val="60000"/>
                  <a:lumOff val="40000"/>
                </a:schemeClr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400"/>
            </a:p>
          </p:txBody>
        </p:sp>
        <p:sp>
          <p:nvSpPr>
            <p:cNvPr id="34849" name="TextBox 21"/>
            <p:cNvSpPr txBox="1">
              <a:spLocks noChangeArrowheads="1"/>
            </p:cNvSpPr>
            <p:nvPr/>
          </p:nvSpPr>
          <p:spPr bwMode="auto">
            <a:xfrm>
              <a:off x="728336" y="5445224"/>
              <a:ext cx="74732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i="1">
                  <a:solidFill>
                    <a:srgbClr val="FF0000"/>
                  </a:solidFill>
                  <a:latin typeface="Comic Sans MS" pitchFamily="66" charset="0"/>
                </a:rPr>
                <a:t>480</a:t>
              </a:r>
            </a:p>
          </p:txBody>
        </p:sp>
      </p:grpSp>
      <p:sp>
        <p:nvSpPr>
          <p:cNvPr id="24" name="Стрелка вправо с вырезом 23"/>
          <p:cNvSpPr>
            <a:spLocks noChangeAspect="1"/>
          </p:cNvSpPr>
          <p:nvPr/>
        </p:nvSpPr>
        <p:spPr>
          <a:xfrm>
            <a:off x="407988" y="5710238"/>
            <a:ext cx="1911350" cy="636587"/>
          </a:xfrm>
          <a:custGeom>
            <a:avLst/>
            <a:gdLst>
              <a:gd name="connsiteX0" fmla="*/ 0 w 2592288"/>
              <a:gd name="connsiteY0" fmla="*/ 323170 h 1292679"/>
              <a:gd name="connsiteX1" fmla="*/ 1945949 w 2592288"/>
              <a:gd name="connsiteY1" fmla="*/ 323170 h 1292679"/>
              <a:gd name="connsiteX2" fmla="*/ 1945949 w 2592288"/>
              <a:gd name="connsiteY2" fmla="*/ 0 h 1292679"/>
              <a:gd name="connsiteX3" fmla="*/ 2592288 w 2592288"/>
              <a:gd name="connsiteY3" fmla="*/ 646340 h 1292679"/>
              <a:gd name="connsiteX4" fmla="*/ 1945949 w 2592288"/>
              <a:gd name="connsiteY4" fmla="*/ 1292679 h 1292679"/>
              <a:gd name="connsiteX5" fmla="*/ 1945949 w 2592288"/>
              <a:gd name="connsiteY5" fmla="*/ 969509 h 1292679"/>
              <a:gd name="connsiteX6" fmla="*/ 0 w 2592288"/>
              <a:gd name="connsiteY6" fmla="*/ 969509 h 1292679"/>
              <a:gd name="connsiteX7" fmla="*/ 323170 w 2592288"/>
              <a:gd name="connsiteY7" fmla="*/ 646340 h 1292679"/>
              <a:gd name="connsiteX8" fmla="*/ 0 w 2592288"/>
              <a:gd name="connsiteY8" fmla="*/ 323170 h 1292679"/>
              <a:gd name="connsiteX0" fmla="*/ 0 w 2592288"/>
              <a:gd name="connsiteY0" fmla="*/ 323170 h 1292679"/>
              <a:gd name="connsiteX1" fmla="*/ 1945949 w 2592288"/>
              <a:gd name="connsiteY1" fmla="*/ 323170 h 1292679"/>
              <a:gd name="connsiteX2" fmla="*/ 1945949 w 2592288"/>
              <a:gd name="connsiteY2" fmla="*/ 0 h 1292679"/>
              <a:gd name="connsiteX3" fmla="*/ 2592288 w 2592288"/>
              <a:gd name="connsiteY3" fmla="*/ 646340 h 1292679"/>
              <a:gd name="connsiteX4" fmla="*/ 1945949 w 2592288"/>
              <a:gd name="connsiteY4" fmla="*/ 1292679 h 1292679"/>
              <a:gd name="connsiteX5" fmla="*/ 1994075 w 2592288"/>
              <a:gd name="connsiteY5" fmla="*/ 841172 h 1292679"/>
              <a:gd name="connsiteX6" fmla="*/ 0 w 2592288"/>
              <a:gd name="connsiteY6" fmla="*/ 969509 h 1292679"/>
              <a:gd name="connsiteX7" fmla="*/ 323170 w 2592288"/>
              <a:gd name="connsiteY7" fmla="*/ 646340 h 1292679"/>
              <a:gd name="connsiteX8" fmla="*/ 0 w 2592288"/>
              <a:gd name="connsiteY8" fmla="*/ 323170 h 1292679"/>
              <a:gd name="connsiteX0" fmla="*/ 0 w 2592288"/>
              <a:gd name="connsiteY0" fmla="*/ 323170 h 1244553"/>
              <a:gd name="connsiteX1" fmla="*/ 1945949 w 2592288"/>
              <a:gd name="connsiteY1" fmla="*/ 323170 h 1244553"/>
              <a:gd name="connsiteX2" fmla="*/ 1945949 w 2592288"/>
              <a:gd name="connsiteY2" fmla="*/ 0 h 1244553"/>
              <a:gd name="connsiteX3" fmla="*/ 2592288 w 2592288"/>
              <a:gd name="connsiteY3" fmla="*/ 646340 h 1244553"/>
              <a:gd name="connsiteX4" fmla="*/ 1689275 w 2592288"/>
              <a:gd name="connsiteY4" fmla="*/ 1244553 h 1244553"/>
              <a:gd name="connsiteX5" fmla="*/ 1994075 w 2592288"/>
              <a:gd name="connsiteY5" fmla="*/ 841172 h 1244553"/>
              <a:gd name="connsiteX6" fmla="*/ 0 w 2592288"/>
              <a:gd name="connsiteY6" fmla="*/ 969509 h 1244553"/>
              <a:gd name="connsiteX7" fmla="*/ 323170 w 2592288"/>
              <a:gd name="connsiteY7" fmla="*/ 646340 h 1244553"/>
              <a:gd name="connsiteX8" fmla="*/ 0 w 2592288"/>
              <a:gd name="connsiteY8" fmla="*/ 323170 h 1244553"/>
              <a:gd name="connsiteX0" fmla="*/ 0 w 2592288"/>
              <a:gd name="connsiteY0" fmla="*/ 323170 h 1244553"/>
              <a:gd name="connsiteX1" fmla="*/ 1945949 w 2592288"/>
              <a:gd name="connsiteY1" fmla="*/ 323170 h 1244553"/>
              <a:gd name="connsiteX2" fmla="*/ 1945949 w 2592288"/>
              <a:gd name="connsiteY2" fmla="*/ 0 h 1244553"/>
              <a:gd name="connsiteX3" fmla="*/ 2592288 w 2592288"/>
              <a:gd name="connsiteY3" fmla="*/ 646340 h 1244553"/>
              <a:gd name="connsiteX4" fmla="*/ 1689275 w 2592288"/>
              <a:gd name="connsiteY4" fmla="*/ 1244553 h 1244553"/>
              <a:gd name="connsiteX5" fmla="*/ 1817612 w 2592288"/>
              <a:gd name="connsiteY5" fmla="*/ 873256 h 1244553"/>
              <a:gd name="connsiteX6" fmla="*/ 0 w 2592288"/>
              <a:gd name="connsiteY6" fmla="*/ 969509 h 1244553"/>
              <a:gd name="connsiteX7" fmla="*/ 323170 w 2592288"/>
              <a:gd name="connsiteY7" fmla="*/ 646340 h 1244553"/>
              <a:gd name="connsiteX8" fmla="*/ 0 w 2592288"/>
              <a:gd name="connsiteY8" fmla="*/ 323170 h 1244553"/>
              <a:gd name="connsiteX0" fmla="*/ 0 w 2592288"/>
              <a:gd name="connsiteY0" fmla="*/ 323170 h 1244553"/>
              <a:gd name="connsiteX1" fmla="*/ 1817612 w 2592288"/>
              <a:gd name="connsiteY1" fmla="*/ 339212 h 1244553"/>
              <a:gd name="connsiteX2" fmla="*/ 1945949 w 2592288"/>
              <a:gd name="connsiteY2" fmla="*/ 0 h 1244553"/>
              <a:gd name="connsiteX3" fmla="*/ 2592288 w 2592288"/>
              <a:gd name="connsiteY3" fmla="*/ 646340 h 1244553"/>
              <a:gd name="connsiteX4" fmla="*/ 1689275 w 2592288"/>
              <a:gd name="connsiteY4" fmla="*/ 1244553 h 1244553"/>
              <a:gd name="connsiteX5" fmla="*/ 1817612 w 2592288"/>
              <a:gd name="connsiteY5" fmla="*/ 873256 h 1244553"/>
              <a:gd name="connsiteX6" fmla="*/ 0 w 2592288"/>
              <a:gd name="connsiteY6" fmla="*/ 969509 h 1244553"/>
              <a:gd name="connsiteX7" fmla="*/ 323170 w 2592288"/>
              <a:gd name="connsiteY7" fmla="*/ 646340 h 1244553"/>
              <a:gd name="connsiteX8" fmla="*/ 0 w 2592288"/>
              <a:gd name="connsiteY8" fmla="*/ 323170 h 1244553"/>
              <a:gd name="connsiteX0" fmla="*/ 0 w 2592288"/>
              <a:gd name="connsiteY0" fmla="*/ 371297 h 1292680"/>
              <a:gd name="connsiteX1" fmla="*/ 1817612 w 2592288"/>
              <a:gd name="connsiteY1" fmla="*/ 387339 h 1292680"/>
              <a:gd name="connsiteX2" fmla="*/ 1689276 w 2592288"/>
              <a:gd name="connsiteY2" fmla="*/ 0 h 1292680"/>
              <a:gd name="connsiteX3" fmla="*/ 2592288 w 2592288"/>
              <a:gd name="connsiteY3" fmla="*/ 694467 h 1292680"/>
              <a:gd name="connsiteX4" fmla="*/ 1689275 w 2592288"/>
              <a:gd name="connsiteY4" fmla="*/ 1292680 h 1292680"/>
              <a:gd name="connsiteX5" fmla="*/ 1817612 w 2592288"/>
              <a:gd name="connsiteY5" fmla="*/ 921383 h 1292680"/>
              <a:gd name="connsiteX6" fmla="*/ 0 w 2592288"/>
              <a:gd name="connsiteY6" fmla="*/ 1017636 h 1292680"/>
              <a:gd name="connsiteX7" fmla="*/ 323170 w 2592288"/>
              <a:gd name="connsiteY7" fmla="*/ 694467 h 1292680"/>
              <a:gd name="connsiteX8" fmla="*/ 0 w 2592288"/>
              <a:gd name="connsiteY8" fmla="*/ 371297 h 1292680"/>
              <a:gd name="connsiteX0" fmla="*/ 0 w 2656456"/>
              <a:gd name="connsiteY0" fmla="*/ 98581 h 1292680"/>
              <a:gd name="connsiteX1" fmla="*/ 1881780 w 2656456"/>
              <a:gd name="connsiteY1" fmla="*/ 387339 h 1292680"/>
              <a:gd name="connsiteX2" fmla="*/ 1753444 w 2656456"/>
              <a:gd name="connsiteY2" fmla="*/ 0 h 1292680"/>
              <a:gd name="connsiteX3" fmla="*/ 2656456 w 2656456"/>
              <a:gd name="connsiteY3" fmla="*/ 694467 h 1292680"/>
              <a:gd name="connsiteX4" fmla="*/ 1753443 w 2656456"/>
              <a:gd name="connsiteY4" fmla="*/ 1292680 h 1292680"/>
              <a:gd name="connsiteX5" fmla="*/ 1881780 w 2656456"/>
              <a:gd name="connsiteY5" fmla="*/ 921383 h 1292680"/>
              <a:gd name="connsiteX6" fmla="*/ 64168 w 2656456"/>
              <a:gd name="connsiteY6" fmla="*/ 1017636 h 1292680"/>
              <a:gd name="connsiteX7" fmla="*/ 387338 w 2656456"/>
              <a:gd name="connsiteY7" fmla="*/ 694467 h 1292680"/>
              <a:gd name="connsiteX8" fmla="*/ 0 w 2656456"/>
              <a:gd name="connsiteY8" fmla="*/ 98581 h 1292680"/>
              <a:gd name="connsiteX0" fmla="*/ 48126 w 2704582"/>
              <a:gd name="connsiteY0" fmla="*/ 98581 h 1292680"/>
              <a:gd name="connsiteX1" fmla="*/ 1929906 w 2704582"/>
              <a:gd name="connsiteY1" fmla="*/ 387339 h 1292680"/>
              <a:gd name="connsiteX2" fmla="*/ 1801570 w 2704582"/>
              <a:gd name="connsiteY2" fmla="*/ 0 h 1292680"/>
              <a:gd name="connsiteX3" fmla="*/ 2704582 w 2704582"/>
              <a:gd name="connsiteY3" fmla="*/ 694467 h 1292680"/>
              <a:gd name="connsiteX4" fmla="*/ 1801569 w 2704582"/>
              <a:gd name="connsiteY4" fmla="*/ 1292680 h 1292680"/>
              <a:gd name="connsiteX5" fmla="*/ 1929906 w 2704582"/>
              <a:gd name="connsiteY5" fmla="*/ 921383 h 1292680"/>
              <a:gd name="connsiteX6" fmla="*/ 0 w 2704582"/>
              <a:gd name="connsiteY6" fmla="*/ 1210141 h 1292680"/>
              <a:gd name="connsiteX7" fmla="*/ 435464 w 2704582"/>
              <a:gd name="connsiteY7" fmla="*/ 694467 h 1292680"/>
              <a:gd name="connsiteX8" fmla="*/ 48126 w 2704582"/>
              <a:gd name="connsiteY8" fmla="*/ 98581 h 1292680"/>
              <a:gd name="connsiteX0" fmla="*/ 435464 w 2704582"/>
              <a:gd name="connsiteY0" fmla="*/ 694467 h 1292680"/>
              <a:gd name="connsiteX1" fmla="*/ 48126 w 2704582"/>
              <a:gd name="connsiteY1" fmla="*/ 98581 h 1292680"/>
              <a:gd name="connsiteX2" fmla="*/ 1929906 w 2704582"/>
              <a:gd name="connsiteY2" fmla="*/ 387339 h 1292680"/>
              <a:gd name="connsiteX3" fmla="*/ 1801570 w 2704582"/>
              <a:gd name="connsiteY3" fmla="*/ 0 h 1292680"/>
              <a:gd name="connsiteX4" fmla="*/ 2704582 w 2704582"/>
              <a:gd name="connsiteY4" fmla="*/ 694467 h 1292680"/>
              <a:gd name="connsiteX5" fmla="*/ 1801569 w 2704582"/>
              <a:gd name="connsiteY5" fmla="*/ 1292680 h 1292680"/>
              <a:gd name="connsiteX6" fmla="*/ 1929906 w 2704582"/>
              <a:gd name="connsiteY6" fmla="*/ 921383 h 1292680"/>
              <a:gd name="connsiteX7" fmla="*/ 0 w 2704582"/>
              <a:gd name="connsiteY7" fmla="*/ 1210141 h 1292680"/>
              <a:gd name="connsiteX8" fmla="*/ 526904 w 2704582"/>
              <a:gd name="connsiteY8" fmla="*/ 785907 h 1292680"/>
              <a:gd name="connsiteX0" fmla="*/ 48126 w 2704582"/>
              <a:gd name="connsiteY0" fmla="*/ 98581 h 1292680"/>
              <a:gd name="connsiteX1" fmla="*/ 1929906 w 2704582"/>
              <a:gd name="connsiteY1" fmla="*/ 387339 h 1292680"/>
              <a:gd name="connsiteX2" fmla="*/ 1801570 w 2704582"/>
              <a:gd name="connsiteY2" fmla="*/ 0 h 1292680"/>
              <a:gd name="connsiteX3" fmla="*/ 2704582 w 2704582"/>
              <a:gd name="connsiteY3" fmla="*/ 694467 h 1292680"/>
              <a:gd name="connsiteX4" fmla="*/ 1801569 w 2704582"/>
              <a:gd name="connsiteY4" fmla="*/ 1292680 h 1292680"/>
              <a:gd name="connsiteX5" fmla="*/ 1929906 w 2704582"/>
              <a:gd name="connsiteY5" fmla="*/ 921383 h 1292680"/>
              <a:gd name="connsiteX6" fmla="*/ 0 w 2704582"/>
              <a:gd name="connsiteY6" fmla="*/ 1210141 h 1292680"/>
              <a:gd name="connsiteX7" fmla="*/ 526904 w 2704582"/>
              <a:gd name="connsiteY7" fmla="*/ 785907 h 1292680"/>
              <a:gd name="connsiteX0" fmla="*/ 48126 w 2704582"/>
              <a:gd name="connsiteY0" fmla="*/ 98581 h 1292680"/>
              <a:gd name="connsiteX1" fmla="*/ 1929906 w 2704582"/>
              <a:gd name="connsiteY1" fmla="*/ 387339 h 1292680"/>
              <a:gd name="connsiteX2" fmla="*/ 1801570 w 2704582"/>
              <a:gd name="connsiteY2" fmla="*/ 0 h 1292680"/>
              <a:gd name="connsiteX3" fmla="*/ 2704582 w 2704582"/>
              <a:gd name="connsiteY3" fmla="*/ 694467 h 1292680"/>
              <a:gd name="connsiteX4" fmla="*/ 1801569 w 2704582"/>
              <a:gd name="connsiteY4" fmla="*/ 1292680 h 1292680"/>
              <a:gd name="connsiteX5" fmla="*/ 1929906 w 2704582"/>
              <a:gd name="connsiteY5" fmla="*/ 921383 h 1292680"/>
              <a:gd name="connsiteX6" fmla="*/ 0 w 2704582"/>
              <a:gd name="connsiteY6" fmla="*/ 1210141 h 1292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04582" h="1292680">
                <a:moveTo>
                  <a:pt x="48126" y="98581"/>
                </a:moveTo>
                <a:lnTo>
                  <a:pt x="1929906" y="387339"/>
                </a:lnTo>
                <a:lnTo>
                  <a:pt x="1801570" y="0"/>
                </a:lnTo>
                <a:lnTo>
                  <a:pt x="2704582" y="694467"/>
                </a:lnTo>
                <a:lnTo>
                  <a:pt x="1801569" y="1292680"/>
                </a:lnTo>
                <a:lnTo>
                  <a:pt x="1929906" y="921383"/>
                </a:lnTo>
                <a:lnTo>
                  <a:pt x="0" y="1210141"/>
                </a:lnTo>
              </a:path>
            </a:pathLst>
          </a:custGeom>
          <a:noFill/>
          <a:ln w="50800">
            <a:solidFill>
              <a:srgbClr val="0504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ГУННЫ</a:t>
            </a:r>
          </a:p>
        </p:txBody>
      </p:sp>
      <p:grpSp>
        <p:nvGrpSpPr>
          <p:cNvPr id="34822" name="Группа 18"/>
          <p:cNvGrpSpPr>
            <a:grpSpLocks/>
          </p:cNvGrpSpPr>
          <p:nvPr/>
        </p:nvGrpSpPr>
        <p:grpSpPr bwMode="auto">
          <a:xfrm>
            <a:off x="252413" y="4589463"/>
            <a:ext cx="2446337" cy="460375"/>
            <a:chOff x="288000" y="4273932"/>
            <a:chExt cx="2446504" cy="461665"/>
          </a:xfrm>
        </p:grpSpPr>
        <p:sp>
          <p:nvSpPr>
            <p:cNvPr id="34846" name="TextBox 15"/>
            <p:cNvSpPr txBox="1">
              <a:spLocks noChangeArrowheads="1"/>
            </p:cNvSpPr>
            <p:nvPr/>
          </p:nvSpPr>
          <p:spPr bwMode="auto">
            <a:xfrm>
              <a:off x="288000" y="4273932"/>
              <a:ext cx="244650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solidFill>
                    <a:srgbClr val="050403"/>
                  </a:solidFill>
                  <a:latin typeface="Comic Sans MS" pitchFamily="66" charset="0"/>
                </a:rPr>
                <a:t>Пуатье       732</a:t>
              </a:r>
            </a:p>
          </p:txBody>
        </p:sp>
        <p:sp>
          <p:nvSpPr>
            <p:cNvPr id="5" name="Умножение 4"/>
            <p:cNvSpPr>
              <a:spLocks noChangeAspect="1"/>
            </p:cNvSpPr>
            <p:nvPr/>
          </p:nvSpPr>
          <p:spPr>
            <a:xfrm>
              <a:off x="1620003" y="4288259"/>
              <a:ext cx="412778" cy="364557"/>
            </a:xfrm>
            <a:custGeom>
              <a:avLst/>
              <a:gdLst>
                <a:gd name="connsiteX0" fmla="*/ 212739 w 1043884"/>
                <a:gd name="connsiteY0" fmla="*/ 288714 h 1044000"/>
                <a:gd name="connsiteX1" fmla="*/ 288690 w 1043884"/>
                <a:gd name="connsiteY1" fmla="*/ 212771 h 1044000"/>
                <a:gd name="connsiteX2" fmla="*/ 521942 w 1043884"/>
                <a:gd name="connsiteY2" fmla="*/ 446049 h 1044000"/>
                <a:gd name="connsiteX3" fmla="*/ 755194 w 1043884"/>
                <a:gd name="connsiteY3" fmla="*/ 212771 h 1044000"/>
                <a:gd name="connsiteX4" fmla="*/ 831145 w 1043884"/>
                <a:gd name="connsiteY4" fmla="*/ 288714 h 1044000"/>
                <a:gd name="connsiteX5" fmla="*/ 597885 w 1043884"/>
                <a:gd name="connsiteY5" fmla="*/ 522000 h 1044000"/>
                <a:gd name="connsiteX6" fmla="*/ 831145 w 1043884"/>
                <a:gd name="connsiteY6" fmla="*/ 755286 h 1044000"/>
                <a:gd name="connsiteX7" fmla="*/ 755194 w 1043884"/>
                <a:gd name="connsiteY7" fmla="*/ 831229 h 1044000"/>
                <a:gd name="connsiteX8" fmla="*/ 521942 w 1043884"/>
                <a:gd name="connsiteY8" fmla="*/ 597951 h 1044000"/>
                <a:gd name="connsiteX9" fmla="*/ 288690 w 1043884"/>
                <a:gd name="connsiteY9" fmla="*/ 831229 h 1044000"/>
                <a:gd name="connsiteX10" fmla="*/ 212739 w 1043884"/>
                <a:gd name="connsiteY10" fmla="*/ 755286 h 1044000"/>
                <a:gd name="connsiteX11" fmla="*/ 445999 w 1043884"/>
                <a:gd name="connsiteY11" fmla="*/ 522000 h 1044000"/>
                <a:gd name="connsiteX12" fmla="*/ 212739 w 1043884"/>
                <a:gd name="connsiteY12" fmla="*/ 288714 h 1044000"/>
                <a:gd name="connsiteX0" fmla="*/ 0 w 618406"/>
                <a:gd name="connsiteY0" fmla="*/ 75943 h 618458"/>
                <a:gd name="connsiteX1" fmla="*/ 35417 w 618406"/>
                <a:gd name="connsiteY1" fmla="*/ 33062 h 618458"/>
                <a:gd name="connsiteX2" fmla="*/ 75951 w 618406"/>
                <a:gd name="connsiteY2" fmla="*/ 0 h 618458"/>
                <a:gd name="connsiteX3" fmla="*/ 309203 w 618406"/>
                <a:gd name="connsiteY3" fmla="*/ 233278 h 618458"/>
                <a:gd name="connsiteX4" fmla="*/ 542455 w 618406"/>
                <a:gd name="connsiteY4" fmla="*/ 0 h 618458"/>
                <a:gd name="connsiteX5" fmla="*/ 618406 w 618406"/>
                <a:gd name="connsiteY5" fmla="*/ 75943 h 618458"/>
                <a:gd name="connsiteX6" fmla="*/ 385146 w 618406"/>
                <a:gd name="connsiteY6" fmla="*/ 309229 h 618458"/>
                <a:gd name="connsiteX7" fmla="*/ 618406 w 618406"/>
                <a:gd name="connsiteY7" fmla="*/ 542515 h 618458"/>
                <a:gd name="connsiteX8" fmla="*/ 542455 w 618406"/>
                <a:gd name="connsiteY8" fmla="*/ 618458 h 618458"/>
                <a:gd name="connsiteX9" fmla="*/ 309203 w 618406"/>
                <a:gd name="connsiteY9" fmla="*/ 385180 h 618458"/>
                <a:gd name="connsiteX10" fmla="*/ 75951 w 618406"/>
                <a:gd name="connsiteY10" fmla="*/ 618458 h 618458"/>
                <a:gd name="connsiteX11" fmla="*/ 0 w 618406"/>
                <a:gd name="connsiteY11" fmla="*/ 542515 h 618458"/>
                <a:gd name="connsiteX12" fmla="*/ 233260 w 618406"/>
                <a:gd name="connsiteY12" fmla="*/ 309229 h 618458"/>
                <a:gd name="connsiteX13" fmla="*/ 0 w 618406"/>
                <a:gd name="connsiteY13" fmla="*/ 75943 h 618458"/>
                <a:gd name="connsiteX0" fmla="*/ 186039 w 804445"/>
                <a:gd name="connsiteY0" fmla="*/ 257193 h 799708"/>
                <a:gd name="connsiteX1" fmla="*/ 0 w 804445"/>
                <a:gd name="connsiteY1" fmla="*/ 0 h 799708"/>
                <a:gd name="connsiteX2" fmla="*/ 261990 w 804445"/>
                <a:gd name="connsiteY2" fmla="*/ 181250 h 799708"/>
                <a:gd name="connsiteX3" fmla="*/ 495242 w 804445"/>
                <a:gd name="connsiteY3" fmla="*/ 414528 h 799708"/>
                <a:gd name="connsiteX4" fmla="*/ 728494 w 804445"/>
                <a:gd name="connsiteY4" fmla="*/ 181250 h 799708"/>
                <a:gd name="connsiteX5" fmla="*/ 804445 w 804445"/>
                <a:gd name="connsiteY5" fmla="*/ 257193 h 799708"/>
                <a:gd name="connsiteX6" fmla="*/ 571185 w 804445"/>
                <a:gd name="connsiteY6" fmla="*/ 490479 h 799708"/>
                <a:gd name="connsiteX7" fmla="*/ 804445 w 804445"/>
                <a:gd name="connsiteY7" fmla="*/ 723765 h 799708"/>
                <a:gd name="connsiteX8" fmla="*/ 728494 w 804445"/>
                <a:gd name="connsiteY8" fmla="*/ 799708 h 799708"/>
                <a:gd name="connsiteX9" fmla="*/ 495242 w 804445"/>
                <a:gd name="connsiteY9" fmla="*/ 566430 h 799708"/>
                <a:gd name="connsiteX10" fmla="*/ 261990 w 804445"/>
                <a:gd name="connsiteY10" fmla="*/ 799708 h 799708"/>
                <a:gd name="connsiteX11" fmla="*/ 186039 w 804445"/>
                <a:gd name="connsiteY11" fmla="*/ 723765 h 799708"/>
                <a:gd name="connsiteX12" fmla="*/ 419299 w 804445"/>
                <a:gd name="connsiteY12" fmla="*/ 490479 h 799708"/>
                <a:gd name="connsiteX13" fmla="*/ 186039 w 804445"/>
                <a:gd name="connsiteY13" fmla="*/ 257193 h 799708"/>
                <a:gd name="connsiteX0" fmla="*/ 188420 w 806826"/>
                <a:gd name="connsiteY0" fmla="*/ 254811 h 797326"/>
                <a:gd name="connsiteX1" fmla="*/ 0 w 806826"/>
                <a:gd name="connsiteY1" fmla="*/ 0 h 797326"/>
                <a:gd name="connsiteX2" fmla="*/ 264371 w 806826"/>
                <a:gd name="connsiteY2" fmla="*/ 178868 h 797326"/>
                <a:gd name="connsiteX3" fmla="*/ 497623 w 806826"/>
                <a:gd name="connsiteY3" fmla="*/ 412146 h 797326"/>
                <a:gd name="connsiteX4" fmla="*/ 730875 w 806826"/>
                <a:gd name="connsiteY4" fmla="*/ 178868 h 797326"/>
                <a:gd name="connsiteX5" fmla="*/ 806826 w 806826"/>
                <a:gd name="connsiteY5" fmla="*/ 254811 h 797326"/>
                <a:gd name="connsiteX6" fmla="*/ 573566 w 806826"/>
                <a:gd name="connsiteY6" fmla="*/ 488097 h 797326"/>
                <a:gd name="connsiteX7" fmla="*/ 806826 w 806826"/>
                <a:gd name="connsiteY7" fmla="*/ 721383 h 797326"/>
                <a:gd name="connsiteX8" fmla="*/ 730875 w 806826"/>
                <a:gd name="connsiteY8" fmla="*/ 797326 h 797326"/>
                <a:gd name="connsiteX9" fmla="*/ 497623 w 806826"/>
                <a:gd name="connsiteY9" fmla="*/ 564048 h 797326"/>
                <a:gd name="connsiteX10" fmla="*/ 264371 w 806826"/>
                <a:gd name="connsiteY10" fmla="*/ 797326 h 797326"/>
                <a:gd name="connsiteX11" fmla="*/ 188420 w 806826"/>
                <a:gd name="connsiteY11" fmla="*/ 721383 h 797326"/>
                <a:gd name="connsiteX12" fmla="*/ 421680 w 806826"/>
                <a:gd name="connsiteY12" fmla="*/ 488097 h 797326"/>
                <a:gd name="connsiteX13" fmla="*/ 188420 w 806826"/>
                <a:gd name="connsiteY13" fmla="*/ 254811 h 797326"/>
                <a:gd name="connsiteX0" fmla="*/ 188420 w 806826"/>
                <a:gd name="connsiteY0" fmla="*/ 254811 h 797326"/>
                <a:gd name="connsiteX1" fmla="*/ 0 w 806826"/>
                <a:gd name="connsiteY1" fmla="*/ 0 h 797326"/>
                <a:gd name="connsiteX2" fmla="*/ 264371 w 806826"/>
                <a:gd name="connsiteY2" fmla="*/ 178868 h 797326"/>
                <a:gd name="connsiteX3" fmla="*/ 497623 w 806826"/>
                <a:gd name="connsiteY3" fmla="*/ 412146 h 797326"/>
                <a:gd name="connsiteX4" fmla="*/ 730875 w 806826"/>
                <a:gd name="connsiteY4" fmla="*/ 178868 h 797326"/>
                <a:gd name="connsiteX5" fmla="*/ 769145 w 806826"/>
                <a:gd name="connsiteY5" fmla="*/ 216692 h 797326"/>
                <a:gd name="connsiteX6" fmla="*/ 806826 w 806826"/>
                <a:gd name="connsiteY6" fmla="*/ 254811 h 797326"/>
                <a:gd name="connsiteX7" fmla="*/ 573566 w 806826"/>
                <a:gd name="connsiteY7" fmla="*/ 488097 h 797326"/>
                <a:gd name="connsiteX8" fmla="*/ 806826 w 806826"/>
                <a:gd name="connsiteY8" fmla="*/ 721383 h 797326"/>
                <a:gd name="connsiteX9" fmla="*/ 730875 w 806826"/>
                <a:gd name="connsiteY9" fmla="*/ 797326 h 797326"/>
                <a:gd name="connsiteX10" fmla="*/ 497623 w 806826"/>
                <a:gd name="connsiteY10" fmla="*/ 564048 h 797326"/>
                <a:gd name="connsiteX11" fmla="*/ 264371 w 806826"/>
                <a:gd name="connsiteY11" fmla="*/ 797326 h 797326"/>
                <a:gd name="connsiteX12" fmla="*/ 188420 w 806826"/>
                <a:gd name="connsiteY12" fmla="*/ 721383 h 797326"/>
                <a:gd name="connsiteX13" fmla="*/ 421680 w 806826"/>
                <a:gd name="connsiteY13" fmla="*/ 488097 h 797326"/>
                <a:gd name="connsiteX14" fmla="*/ 188420 w 806826"/>
                <a:gd name="connsiteY14" fmla="*/ 254811 h 797326"/>
                <a:gd name="connsiteX0" fmla="*/ 188420 w 973933"/>
                <a:gd name="connsiteY0" fmla="*/ 254811 h 797326"/>
                <a:gd name="connsiteX1" fmla="*/ 0 w 973933"/>
                <a:gd name="connsiteY1" fmla="*/ 0 h 797326"/>
                <a:gd name="connsiteX2" fmla="*/ 264371 w 973933"/>
                <a:gd name="connsiteY2" fmla="*/ 178868 h 797326"/>
                <a:gd name="connsiteX3" fmla="*/ 497623 w 973933"/>
                <a:gd name="connsiteY3" fmla="*/ 412146 h 797326"/>
                <a:gd name="connsiteX4" fmla="*/ 730875 w 973933"/>
                <a:gd name="connsiteY4" fmla="*/ 178868 h 797326"/>
                <a:gd name="connsiteX5" fmla="*/ 973933 w 973933"/>
                <a:gd name="connsiteY5" fmla="*/ 19049 h 797326"/>
                <a:gd name="connsiteX6" fmla="*/ 806826 w 973933"/>
                <a:gd name="connsiteY6" fmla="*/ 254811 h 797326"/>
                <a:gd name="connsiteX7" fmla="*/ 573566 w 973933"/>
                <a:gd name="connsiteY7" fmla="*/ 488097 h 797326"/>
                <a:gd name="connsiteX8" fmla="*/ 806826 w 973933"/>
                <a:gd name="connsiteY8" fmla="*/ 721383 h 797326"/>
                <a:gd name="connsiteX9" fmla="*/ 730875 w 973933"/>
                <a:gd name="connsiteY9" fmla="*/ 797326 h 797326"/>
                <a:gd name="connsiteX10" fmla="*/ 497623 w 973933"/>
                <a:gd name="connsiteY10" fmla="*/ 564048 h 797326"/>
                <a:gd name="connsiteX11" fmla="*/ 264371 w 973933"/>
                <a:gd name="connsiteY11" fmla="*/ 797326 h 797326"/>
                <a:gd name="connsiteX12" fmla="*/ 188420 w 973933"/>
                <a:gd name="connsiteY12" fmla="*/ 721383 h 797326"/>
                <a:gd name="connsiteX13" fmla="*/ 421680 w 973933"/>
                <a:gd name="connsiteY13" fmla="*/ 488097 h 797326"/>
                <a:gd name="connsiteX14" fmla="*/ 188420 w 973933"/>
                <a:gd name="connsiteY14" fmla="*/ 254811 h 797326"/>
                <a:gd name="connsiteX0" fmla="*/ 188420 w 973933"/>
                <a:gd name="connsiteY0" fmla="*/ 254811 h 797326"/>
                <a:gd name="connsiteX1" fmla="*/ 0 w 973933"/>
                <a:gd name="connsiteY1" fmla="*/ 0 h 797326"/>
                <a:gd name="connsiteX2" fmla="*/ 264371 w 973933"/>
                <a:gd name="connsiteY2" fmla="*/ 178868 h 797326"/>
                <a:gd name="connsiteX3" fmla="*/ 497623 w 973933"/>
                <a:gd name="connsiteY3" fmla="*/ 412146 h 797326"/>
                <a:gd name="connsiteX4" fmla="*/ 730875 w 973933"/>
                <a:gd name="connsiteY4" fmla="*/ 178868 h 797326"/>
                <a:gd name="connsiteX5" fmla="*/ 973933 w 973933"/>
                <a:gd name="connsiteY5" fmla="*/ 19049 h 797326"/>
                <a:gd name="connsiteX6" fmla="*/ 806826 w 973933"/>
                <a:gd name="connsiteY6" fmla="*/ 254811 h 797326"/>
                <a:gd name="connsiteX7" fmla="*/ 573566 w 973933"/>
                <a:gd name="connsiteY7" fmla="*/ 488097 h 797326"/>
                <a:gd name="connsiteX8" fmla="*/ 806826 w 973933"/>
                <a:gd name="connsiteY8" fmla="*/ 721383 h 797326"/>
                <a:gd name="connsiteX9" fmla="*/ 730875 w 973933"/>
                <a:gd name="connsiteY9" fmla="*/ 797326 h 797326"/>
                <a:gd name="connsiteX10" fmla="*/ 497623 w 973933"/>
                <a:gd name="connsiteY10" fmla="*/ 564048 h 797326"/>
                <a:gd name="connsiteX11" fmla="*/ 264371 w 973933"/>
                <a:gd name="connsiteY11" fmla="*/ 797326 h 797326"/>
                <a:gd name="connsiteX12" fmla="*/ 188420 w 973933"/>
                <a:gd name="connsiteY12" fmla="*/ 721383 h 797326"/>
                <a:gd name="connsiteX13" fmla="*/ 233363 w 973933"/>
                <a:gd name="connsiteY13" fmla="*/ 676274 h 797326"/>
                <a:gd name="connsiteX14" fmla="*/ 421680 w 973933"/>
                <a:gd name="connsiteY14" fmla="*/ 488097 h 797326"/>
                <a:gd name="connsiteX15" fmla="*/ 188420 w 973933"/>
                <a:gd name="connsiteY15" fmla="*/ 254811 h 797326"/>
                <a:gd name="connsiteX0" fmla="*/ 188420 w 973933"/>
                <a:gd name="connsiteY0" fmla="*/ 254811 h 797326"/>
                <a:gd name="connsiteX1" fmla="*/ 0 w 973933"/>
                <a:gd name="connsiteY1" fmla="*/ 0 h 797326"/>
                <a:gd name="connsiteX2" fmla="*/ 264371 w 973933"/>
                <a:gd name="connsiteY2" fmla="*/ 178868 h 797326"/>
                <a:gd name="connsiteX3" fmla="*/ 497623 w 973933"/>
                <a:gd name="connsiteY3" fmla="*/ 412146 h 797326"/>
                <a:gd name="connsiteX4" fmla="*/ 730875 w 973933"/>
                <a:gd name="connsiteY4" fmla="*/ 178868 h 797326"/>
                <a:gd name="connsiteX5" fmla="*/ 973933 w 973933"/>
                <a:gd name="connsiteY5" fmla="*/ 19049 h 797326"/>
                <a:gd name="connsiteX6" fmla="*/ 806826 w 973933"/>
                <a:gd name="connsiteY6" fmla="*/ 254811 h 797326"/>
                <a:gd name="connsiteX7" fmla="*/ 573566 w 973933"/>
                <a:gd name="connsiteY7" fmla="*/ 488097 h 797326"/>
                <a:gd name="connsiteX8" fmla="*/ 806826 w 973933"/>
                <a:gd name="connsiteY8" fmla="*/ 721383 h 797326"/>
                <a:gd name="connsiteX9" fmla="*/ 730875 w 973933"/>
                <a:gd name="connsiteY9" fmla="*/ 797326 h 797326"/>
                <a:gd name="connsiteX10" fmla="*/ 497623 w 973933"/>
                <a:gd name="connsiteY10" fmla="*/ 564048 h 797326"/>
                <a:gd name="connsiteX11" fmla="*/ 264371 w 973933"/>
                <a:gd name="connsiteY11" fmla="*/ 797326 h 797326"/>
                <a:gd name="connsiteX12" fmla="*/ 188420 w 973933"/>
                <a:gd name="connsiteY12" fmla="*/ 721383 h 797326"/>
                <a:gd name="connsiteX13" fmla="*/ 233363 w 973933"/>
                <a:gd name="connsiteY13" fmla="*/ 676274 h 797326"/>
                <a:gd name="connsiteX14" fmla="*/ 280988 w 973933"/>
                <a:gd name="connsiteY14" fmla="*/ 628649 h 797326"/>
                <a:gd name="connsiteX15" fmla="*/ 421680 w 973933"/>
                <a:gd name="connsiteY15" fmla="*/ 488097 h 797326"/>
                <a:gd name="connsiteX16" fmla="*/ 188420 w 973933"/>
                <a:gd name="connsiteY16" fmla="*/ 254811 h 797326"/>
                <a:gd name="connsiteX0" fmla="*/ 188420 w 973933"/>
                <a:gd name="connsiteY0" fmla="*/ 254811 h 797326"/>
                <a:gd name="connsiteX1" fmla="*/ 0 w 973933"/>
                <a:gd name="connsiteY1" fmla="*/ 0 h 797326"/>
                <a:gd name="connsiteX2" fmla="*/ 264371 w 973933"/>
                <a:gd name="connsiteY2" fmla="*/ 178868 h 797326"/>
                <a:gd name="connsiteX3" fmla="*/ 497623 w 973933"/>
                <a:gd name="connsiteY3" fmla="*/ 412146 h 797326"/>
                <a:gd name="connsiteX4" fmla="*/ 730875 w 973933"/>
                <a:gd name="connsiteY4" fmla="*/ 178868 h 797326"/>
                <a:gd name="connsiteX5" fmla="*/ 973933 w 973933"/>
                <a:gd name="connsiteY5" fmla="*/ 19049 h 797326"/>
                <a:gd name="connsiteX6" fmla="*/ 806826 w 973933"/>
                <a:gd name="connsiteY6" fmla="*/ 254811 h 797326"/>
                <a:gd name="connsiteX7" fmla="*/ 573566 w 973933"/>
                <a:gd name="connsiteY7" fmla="*/ 488097 h 797326"/>
                <a:gd name="connsiteX8" fmla="*/ 806826 w 973933"/>
                <a:gd name="connsiteY8" fmla="*/ 721383 h 797326"/>
                <a:gd name="connsiteX9" fmla="*/ 730875 w 973933"/>
                <a:gd name="connsiteY9" fmla="*/ 797326 h 797326"/>
                <a:gd name="connsiteX10" fmla="*/ 497623 w 973933"/>
                <a:gd name="connsiteY10" fmla="*/ 564048 h 797326"/>
                <a:gd name="connsiteX11" fmla="*/ 309563 w 973933"/>
                <a:gd name="connsiteY11" fmla="*/ 747711 h 797326"/>
                <a:gd name="connsiteX12" fmla="*/ 264371 w 973933"/>
                <a:gd name="connsiteY12" fmla="*/ 797326 h 797326"/>
                <a:gd name="connsiteX13" fmla="*/ 188420 w 973933"/>
                <a:gd name="connsiteY13" fmla="*/ 721383 h 797326"/>
                <a:gd name="connsiteX14" fmla="*/ 233363 w 973933"/>
                <a:gd name="connsiteY14" fmla="*/ 676274 h 797326"/>
                <a:gd name="connsiteX15" fmla="*/ 280988 w 973933"/>
                <a:gd name="connsiteY15" fmla="*/ 628649 h 797326"/>
                <a:gd name="connsiteX16" fmla="*/ 421680 w 973933"/>
                <a:gd name="connsiteY16" fmla="*/ 488097 h 797326"/>
                <a:gd name="connsiteX17" fmla="*/ 188420 w 973933"/>
                <a:gd name="connsiteY17" fmla="*/ 254811 h 797326"/>
                <a:gd name="connsiteX0" fmla="*/ 188420 w 973933"/>
                <a:gd name="connsiteY0" fmla="*/ 254811 h 797326"/>
                <a:gd name="connsiteX1" fmla="*/ 0 w 973933"/>
                <a:gd name="connsiteY1" fmla="*/ 0 h 797326"/>
                <a:gd name="connsiteX2" fmla="*/ 264371 w 973933"/>
                <a:gd name="connsiteY2" fmla="*/ 178868 h 797326"/>
                <a:gd name="connsiteX3" fmla="*/ 497623 w 973933"/>
                <a:gd name="connsiteY3" fmla="*/ 412146 h 797326"/>
                <a:gd name="connsiteX4" fmla="*/ 730875 w 973933"/>
                <a:gd name="connsiteY4" fmla="*/ 178868 h 797326"/>
                <a:gd name="connsiteX5" fmla="*/ 973933 w 973933"/>
                <a:gd name="connsiteY5" fmla="*/ 19049 h 797326"/>
                <a:gd name="connsiteX6" fmla="*/ 806826 w 973933"/>
                <a:gd name="connsiteY6" fmla="*/ 254811 h 797326"/>
                <a:gd name="connsiteX7" fmla="*/ 573566 w 973933"/>
                <a:gd name="connsiteY7" fmla="*/ 488097 h 797326"/>
                <a:gd name="connsiteX8" fmla="*/ 806826 w 973933"/>
                <a:gd name="connsiteY8" fmla="*/ 721383 h 797326"/>
                <a:gd name="connsiteX9" fmla="*/ 730875 w 973933"/>
                <a:gd name="connsiteY9" fmla="*/ 797326 h 797326"/>
                <a:gd name="connsiteX10" fmla="*/ 497623 w 973933"/>
                <a:gd name="connsiteY10" fmla="*/ 564048 h 797326"/>
                <a:gd name="connsiteX11" fmla="*/ 357188 w 973933"/>
                <a:gd name="connsiteY11" fmla="*/ 700086 h 797326"/>
                <a:gd name="connsiteX12" fmla="*/ 309563 w 973933"/>
                <a:gd name="connsiteY12" fmla="*/ 747711 h 797326"/>
                <a:gd name="connsiteX13" fmla="*/ 264371 w 973933"/>
                <a:gd name="connsiteY13" fmla="*/ 797326 h 797326"/>
                <a:gd name="connsiteX14" fmla="*/ 188420 w 973933"/>
                <a:gd name="connsiteY14" fmla="*/ 721383 h 797326"/>
                <a:gd name="connsiteX15" fmla="*/ 233363 w 973933"/>
                <a:gd name="connsiteY15" fmla="*/ 676274 h 797326"/>
                <a:gd name="connsiteX16" fmla="*/ 280988 w 973933"/>
                <a:gd name="connsiteY16" fmla="*/ 628649 h 797326"/>
                <a:gd name="connsiteX17" fmla="*/ 421680 w 973933"/>
                <a:gd name="connsiteY17" fmla="*/ 488097 h 797326"/>
                <a:gd name="connsiteX18" fmla="*/ 188420 w 973933"/>
                <a:gd name="connsiteY18" fmla="*/ 254811 h 797326"/>
                <a:gd name="connsiteX0" fmla="*/ 188420 w 973933"/>
                <a:gd name="connsiteY0" fmla="*/ 254811 h 797326"/>
                <a:gd name="connsiteX1" fmla="*/ 0 w 973933"/>
                <a:gd name="connsiteY1" fmla="*/ 0 h 797326"/>
                <a:gd name="connsiteX2" fmla="*/ 264371 w 973933"/>
                <a:gd name="connsiteY2" fmla="*/ 178868 h 797326"/>
                <a:gd name="connsiteX3" fmla="*/ 497623 w 973933"/>
                <a:gd name="connsiteY3" fmla="*/ 412146 h 797326"/>
                <a:gd name="connsiteX4" fmla="*/ 730875 w 973933"/>
                <a:gd name="connsiteY4" fmla="*/ 178868 h 797326"/>
                <a:gd name="connsiteX5" fmla="*/ 973933 w 973933"/>
                <a:gd name="connsiteY5" fmla="*/ 19049 h 797326"/>
                <a:gd name="connsiteX6" fmla="*/ 806826 w 973933"/>
                <a:gd name="connsiteY6" fmla="*/ 254811 h 797326"/>
                <a:gd name="connsiteX7" fmla="*/ 573566 w 973933"/>
                <a:gd name="connsiteY7" fmla="*/ 488097 h 797326"/>
                <a:gd name="connsiteX8" fmla="*/ 806826 w 973933"/>
                <a:gd name="connsiteY8" fmla="*/ 721383 h 797326"/>
                <a:gd name="connsiteX9" fmla="*/ 730875 w 973933"/>
                <a:gd name="connsiteY9" fmla="*/ 797326 h 797326"/>
                <a:gd name="connsiteX10" fmla="*/ 497623 w 973933"/>
                <a:gd name="connsiteY10" fmla="*/ 564048 h 797326"/>
                <a:gd name="connsiteX11" fmla="*/ 357188 w 973933"/>
                <a:gd name="connsiteY11" fmla="*/ 700086 h 797326"/>
                <a:gd name="connsiteX12" fmla="*/ 309563 w 973933"/>
                <a:gd name="connsiteY12" fmla="*/ 747711 h 797326"/>
                <a:gd name="connsiteX13" fmla="*/ 330995 w 973933"/>
                <a:gd name="connsiteY13" fmla="*/ 721517 h 797326"/>
                <a:gd name="connsiteX14" fmla="*/ 264371 w 973933"/>
                <a:gd name="connsiteY14" fmla="*/ 797326 h 797326"/>
                <a:gd name="connsiteX15" fmla="*/ 188420 w 973933"/>
                <a:gd name="connsiteY15" fmla="*/ 721383 h 797326"/>
                <a:gd name="connsiteX16" fmla="*/ 233363 w 973933"/>
                <a:gd name="connsiteY16" fmla="*/ 676274 h 797326"/>
                <a:gd name="connsiteX17" fmla="*/ 280988 w 973933"/>
                <a:gd name="connsiteY17" fmla="*/ 628649 h 797326"/>
                <a:gd name="connsiteX18" fmla="*/ 421680 w 973933"/>
                <a:gd name="connsiteY18" fmla="*/ 488097 h 797326"/>
                <a:gd name="connsiteX19" fmla="*/ 188420 w 973933"/>
                <a:gd name="connsiteY19" fmla="*/ 254811 h 797326"/>
                <a:gd name="connsiteX0" fmla="*/ 188420 w 973933"/>
                <a:gd name="connsiteY0" fmla="*/ 254811 h 797326"/>
                <a:gd name="connsiteX1" fmla="*/ 0 w 973933"/>
                <a:gd name="connsiteY1" fmla="*/ 0 h 797326"/>
                <a:gd name="connsiteX2" fmla="*/ 264371 w 973933"/>
                <a:gd name="connsiteY2" fmla="*/ 178868 h 797326"/>
                <a:gd name="connsiteX3" fmla="*/ 497623 w 973933"/>
                <a:gd name="connsiteY3" fmla="*/ 412146 h 797326"/>
                <a:gd name="connsiteX4" fmla="*/ 730875 w 973933"/>
                <a:gd name="connsiteY4" fmla="*/ 178868 h 797326"/>
                <a:gd name="connsiteX5" fmla="*/ 973933 w 973933"/>
                <a:gd name="connsiteY5" fmla="*/ 19049 h 797326"/>
                <a:gd name="connsiteX6" fmla="*/ 806826 w 973933"/>
                <a:gd name="connsiteY6" fmla="*/ 254811 h 797326"/>
                <a:gd name="connsiteX7" fmla="*/ 573566 w 973933"/>
                <a:gd name="connsiteY7" fmla="*/ 488097 h 797326"/>
                <a:gd name="connsiteX8" fmla="*/ 806826 w 973933"/>
                <a:gd name="connsiteY8" fmla="*/ 721383 h 797326"/>
                <a:gd name="connsiteX9" fmla="*/ 730875 w 973933"/>
                <a:gd name="connsiteY9" fmla="*/ 797326 h 797326"/>
                <a:gd name="connsiteX10" fmla="*/ 497623 w 973933"/>
                <a:gd name="connsiteY10" fmla="*/ 564048 h 797326"/>
                <a:gd name="connsiteX11" fmla="*/ 357188 w 973933"/>
                <a:gd name="connsiteY11" fmla="*/ 700086 h 797326"/>
                <a:gd name="connsiteX12" fmla="*/ 309563 w 973933"/>
                <a:gd name="connsiteY12" fmla="*/ 747711 h 797326"/>
                <a:gd name="connsiteX13" fmla="*/ 330995 w 973933"/>
                <a:gd name="connsiteY13" fmla="*/ 721517 h 797326"/>
                <a:gd name="connsiteX14" fmla="*/ 264371 w 973933"/>
                <a:gd name="connsiteY14" fmla="*/ 797326 h 797326"/>
                <a:gd name="connsiteX15" fmla="*/ 188420 w 973933"/>
                <a:gd name="connsiteY15" fmla="*/ 721383 h 797326"/>
                <a:gd name="connsiteX16" fmla="*/ 233363 w 973933"/>
                <a:gd name="connsiteY16" fmla="*/ 676274 h 797326"/>
                <a:gd name="connsiteX17" fmla="*/ 254795 w 973933"/>
                <a:gd name="connsiteY17" fmla="*/ 652461 h 797326"/>
                <a:gd name="connsiteX18" fmla="*/ 280988 w 973933"/>
                <a:gd name="connsiteY18" fmla="*/ 628649 h 797326"/>
                <a:gd name="connsiteX19" fmla="*/ 421680 w 973933"/>
                <a:gd name="connsiteY19" fmla="*/ 488097 h 797326"/>
                <a:gd name="connsiteX20" fmla="*/ 188420 w 973933"/>
                <a:gd name="connsiteY20" fmla="*/ 254811 h 797326"/>
                <a:gd name="connsiteX0" fmla="*/ 188420 w 973933"/>
                <a:gd name="connsiteY0" fmla="*/ 254811 h 797326"/>
                <a:gd name="connsiteX1" fmla="*/ 0 w 973933"/>
                <a:gd name="connsiteY1" fmla="*/ 0 h 797326"/>
                <a:gd name="connsiteX2" fmla="*/ 264371 w 973933"/>
                <a:gd name="connsiteY2" fmla="*/ 178868 h 797326"/>
                <a:gd name="connsiteX3" fmla="*/ 497623 w 973933"/>
                <a:gd name="connsiteY3" fmla="*/ 412146 h 797326"/>
                <a:gd name="connsiteX4" fmla="*/ 730875 w 973933"/>
                <a:gd name="connsiteY4" fmla="*/ 178868 h 797326"/>
                <a:gd name="connsiteX5" fmla="*/ 973933 w 973933"/>
                <a:gd name="connsiteY5" fmla="*/ 19049 h 797326"/>
                <a:gd name="connsiteX6" fmla="*/ 806826 w 973933"/>
                <a:gd name="connsiteY6" fmla="*/ 254811 h 797326"/>
                <a:gd name="connsiteX7" fmla="*/ 573566 w 973933"/>
                <a:gd name="connsiteY7" fmla="*/ 488097 h 797326"/>
                <a:gd name="connsiteX8" fmla="*/ 806826 w 973933"/>
                <a:gd name="connsiteY8" fmla="*/ 721383 h 797326"/>
                <a:gd name="connsiteX9" fmla="*/ 730875 w 973933"/>
                <a:gd name="connsiteY9" fmla="*/ 797326 h 797326"/>
                <a:gd name="connsiteX10" fmla="*/ 497623 w 973933"/>
                <a:gd name="connsiteY10" fmla="*/ 564048 h 797326"/>
                <a:gd name="connsiteX11" fmla="*/ 357188 w 973933"/>
                <a:gd name="connsiteY11" fmla="*/ 700086 h 797326"/>
                <a:gd name="connsiteX12" fmla="*/ 309563 w 973933"/>
                <a:gd name="connsiteY12" fmla="*/ 747711 h 797326"/>
                <a:gd name="connsiteX13" fmla="*/ 319089 w 973933"/>
                <a:gd name="connsiteY13" fmla="*/ 740567 h 797326"/>
                <a:gd name="connsiteX14" fmla="*/ 264371 w 973933"/>
                <a:gd name="connsiteY14" fmla="*/ 797326 h 797326"/>
                <a:gd name="connsiteX15" fmla="*/ 188420 w 973933"/>
                <a:gd name="connsiteY15" fmla="*/ 721383 h 797326"/>
                <a:gd name="connsiteX16" fmla="*/ 233363 w 973933"/>
                <a:gd name="connsiteY16" fmla="*/ 676274 h 797326"/>
                <a:gd name="connsiteX17" fmla="*/ 254795 w 973933"/>
                <a:gd name="connsiteY17" fmla="*/ 652461 h 797326"/>
                <a:gd name="connsiteX18" fmla="*/ 280988 w 973933"/>
                <a:gd name="connsiteY18" fmla="*/ 628649 h 797326"/>
                <a:gd name="connsiteX19" fmla="*/ 421680 w 973933"/>
                <a:gd name="connsiteY19" fmla="*/ 488097 h 797326"/>
                <a:gd name="connsiteX20" fmla="*/ 188420 w 973933"/>
                <a:gd name="connsiteY20" fmla="*/ 254811 h 797326"/>
                <a:gd name="connsiteX0" fmla="*/ 188420 w 973933"/>
                <a:gd name="connsiteY0" fmla="*/ 254811 h 804860"/>
                <a:gd name="connsiteX1" fmla="*/ 0 w 973933"/>
                <a:gd name="connsiteY1" fmla="*/ 0 h 804860"/>
                <a:gd name="connsiteX2" fmla="*/ 264371 w 973933"/>
                <a:gd name="connsiteY2" fmla="*/ 178868 h 804860"/>
                <a:gd name="connsiteX3" fmla="*/ 497623 w 973933"/>
                <a:gd name="connsiteY3" fmla="*/ 412146 h 804860"/>
                <a:gd name="connsiteX4" fmla="*/ 730875 w 973933"/>
                <a:gd name="connsiteY4" fmla="*/ 178868 h 804860"/>
                <a:gd name="connsiteX5" fmla="*/ 973933 w 973933"/>
                <a:gd name="connsiteY5" fmla="*/ 19049 h 804860"/>
                <a:gd name="connsiteX6" fmla="*/ 806826 w 973933"/>
                <a:gd name="connsiteY6" fmla="*/ 254811 h 804860"/>
                <a:gd name="connsiteX7" fmla="*/ 573566 w 973933"/>
                <a:gd name="connsiteY7" fmla="*/ 488097 h 804860"/>
                <a:gd name="connsiteX8" fmla="*/ 806826 w 973933"/>
                <a:gd name="connsiteY8" fmla="*/ 721383 h 804860"/>
                <a:gd name="connsiteX9" fmla="*/ 730875 w 973933"/>
                <a:gd name="connsiteY9" fmla="*/ 797326 h 804860"/>
                <a:gd name="connsiteX10" fmla="*/ 497623 w 973933"/>
                <a:gd name="connsiteY10" fmla="*/ 564048 h 804860"/>
                <a:gd name="connsiteX11" fmla="*/ 357188 w 973933"/>
                <a:gd name="connsiteY11" fmla="*/ 700086 h 804860"/>
                <a:gd name="connsiteX12" fmla="*/ 309563 w 973933"/>
                <a:gd name="connsiteY12" fmla="*/ 747711 h 804860"/>
                <a:gd name="connsiteX13" fmla="*/ 311945 w 973933"/>
                <a:gd name="connsiteY13" fmla="*/ 804860 h 804860"/>
                <a:gd name="connsiteX14" fmla="*/ 264371 w 973933"/>
                <a:gd name="connsiteY14" fmla="*/ 797326 h 804860"/>
                <a:gd name="connsiteX15" fmla="*/ 188420 w 973933"/>
                <a:gd name="connsiteY15" fmla="*/ 721383 h 804860"/>
                <a:gd name="connsiteX16" fmla="*/ 233363 w 973933"/>
                <a:gd name="connsiteY16" fmla="*/ 676274 h 804860"/>
                <a:gd name="connsiteX17" fmla="*/ 254795 w 973933"/>
                <a:gd name="connsiteY17" fmla="*/ 652461 h 804860"/>
                <a:gd name="connsiteX18" fmla="*/ 280988 w 973933"/>
                <a:gd name="connsiteY18" fmla="*/ 628649 h 804860"/>
                <a:gd name="connsiteX19" fmla="*/ 421680 w 973933"/>
                <a:gd name="connsiteY19" fmla="*/ 488097 h 804860"/>
                <a:gd name="connsiteX20" fmla="*/ 188420 w 973933"/>
                <a:gd name="connsiteY20" fmla="*/ 254811 h 804860"/>
                <a:gd name="connsiteX0" fmla="*/ 188420 w 973933"/>
                <a:gd name="connsiteY0" fmla="*/ 254811 h 871536"/>
                <a:gd name="connsiteX1" fmla="*/ 0 w 973933"/>
                <a:gd name="connsiteY1" fmla="*/ 0 h 871536"/>
                <a:gd name="connsiteX2" fmla="*/ 264371 w 973933"/>
                <a:gd name="connsiteY2" fmla="*/ 178868 h 871536"/>
                <a:gd name="connsiteX3" fmla="*/ 497623 w 973933"/>
                <a:gd name="connsiteY3" fmla="*/ 412146 h 871536"/>
                <a:gd name="connsiteX4" fmla="*/ 730875 w 973933"/>
                <a:gd name="connsiteY4" fmla="*/ 178868 h 871536"/>
                <a:gd name="connsiteX5" fmla="*/ 973933 w 973933"/>
                <a:gd name="connsiteY5" fmla="*/ 19049 h 871536"/>
                <a:gd name="connsiteX6" fmla="*/ 806826 w 973933"/>
                <a:gd name="connsiteY6" fmla="*/ 254811 h 871536"/>
                <a:gd name="connsiteX7" fmla="*/ 573566 w 973933"/>
                <a:gd name="connsiteY7" fmla="*/ 488097 h 871536"/>
                <a:gd name="connsiteX8" fmla="*/ 806826 w 973933"/>
                <a:gd name="connsiteY8" fmla="*/ 721383 h 871536"/>
                <a:gd name="connsiteX9" fmla="*/ 730875 w 973933"/>
                <a:gd name="connsiteY9" fmla="*/ 797326 h 871536"/>
                <a:gd name="connsiteX10" fmla="*/ 497623 w 973933"/>
                <a:gd name="connsiteY10" fmla="*/ 564048 h 871536"/>
                <a:gd name="connsiteX11" fmla="*/ 357188 w 973933"/>
                <a:gd name="connsiteY11" fmla="*/ 700086 h 871536"/>
                <a:gd name="connsiteX12" fmla="*/ 497682 w 973933"/>
                <a:gd name="connsiteY12" fmla="*/ 871536 h 871536"/>
                <a:gd name="connsiteX13" fmla="*/ 311945 w 973933"/>
                <a:gd name="connsiteY13" fmla="*/ 804860 h 871536"/>
                <a:gd name="connsiteX14" fmla="*/ 264371 w 973933"/>
                <a:gd name="connsiteY14" fmla="*/ 797326 h 871536"/>
                <a:gd name="connsiteX15" fmla="*/ 188420 w 973933"/>
                <a:gd name="connsiteY15" fmla="*/ 721383 h 871536"/>
                <a:gd name="connsiteX16" fmla="*/ 233363 w 973933"/>
                <a:gd name="connsiteY16" fmla="*/ 676274 h 871536"/>
                <a:gd name="connsiteX17" fmla="*/ 254795 w 973933"/>
                <a:gd name="connsiteY17" fmla="*/ 652461 h 871536"/>
                <a:gd name="connsiteX18" fmla="*/ 280988 w 973933"/>
                <a:gd name="connsiteY18" fmla="*/ 628649 h 871536"/>
                <a:gd name="connsiteX19" fmla="*/ 421680 w 973933"/>
                <a:gd name="connsiteY19" fmla="*/ 488097 h 871536"/>
                <a:gd name="connsiteX20" fmla="*/ 188420 w 973933"/>
                <a:gd name="connsiteY20" fmla="*/ 254811 h 871536"/>
                <a:gd name="connsiteX0" fmla="*/ 188420 w 973933"/>
                <a:gd name="connsiteY0" fmla="*/ 254811 h 871536"/>
                <a:gd name="connsiteX1" fmla="*/ 0 w 973933"/>
                <a:gd name="connsiteY1" fmla="*/ 0 h 871536"/>
                <a:gd name="connsiteX2" fmla="*/ 264371 w 973933"/>
                <a:gd name="connsiteY2" fmla="*/ 178868 h 871536"/>
                <a:gd name="connsiteX3" fmla="*/ 497623 w 973933"/>
                <a:gd name="connsiteY3" fmla="*/ 412146 h 871536"/>
                <a:gd name="connsiteX4" fmla="*/ 730875 w 973933"/>
                <a:gd name="connsiteY4" fmla="*/ 178868 h 871536"/>
                <a:gd name="connsiteX5" fmla="*/ 973933 w 973933"/>
                <a:gd name="connsiteY5" fmla="*/ 19049 h 871536"/>
                <a:gd name="connsiteX6" fmla="*/ 806826 w 973933"/>
                <a:gd name="connsiteY6" fmla="*/ 254811 h 871536"/>
                <a:gd name="connsiteX7" fmla="*/ 573566 w 973933"/>
                <a:gd name="connsiteY7" fmla="*/ 488097 h 871536"/>
                <a:gd name="connsiteX8" fmla="*/ 806826 w 973933"/>
                <a:gd name="connsiteY8" fmla="*/ 721383 h 871536"/>
                <a:gd name="connsiteX9" fmla="*/ 730875 w 973933"/>
                <a:gd name="connsiteY9" fmla="*/ 797326 h 871536"/>
                <a:gd name="connsiteX10" fmla="*/ 497623 w 973933"/>
                <a:gd name="connsiteY10" fmla="*/ 564048 h 871536"/>
                <a:gd name="connsiteX11" fmla="*/ 357188 w 973933"/>
                <a:gd name="connsiteY11" fmla="*/ 700086 h 871536"/>
                <a:gd name="connsiteX12" fmla="*/ 497682 w 973933"/>
                <a:gd name="connsiteY12" fmla="*/ 871536 h 871536"/>
                <a:gd name="connsiteX13" fmla="*/ 304801 w 973933"/>
                <a:gd name="connsiteY13" fmla="*/ 752472 h 871536"/>
                <a:gd name="connsiteX14" fmla="*/ 264371 w 973933"/>
                <a:gd name="connsiteY14" fmla="*/ 797326 h 871536"/>
                <a:gd name="connsiteX15" fmla="*/ 188420 w 973933"/>
                <a:gd name="connsiteY15" fmla="*/ 721383 h 871536"/>
                <a:gd name="connsiteX16" fmla="*/ 233363 w 973933"/>
                <a:gd name="connsiteY16" fmla="*/ 676274 h 871536"/>
                <a:gd name="connsiteX17" fmla="*/ 254795 w 973933"/>
                <a:gd name="connsiteY17" fmla="*/ 652461 h 871536"/>
                <a:gd name="connsiteX18" fmla="*/ 280988 w 973933"/>
                <a:gd name="connsiteY18" fmla="*/ 628649 h 871536"/>
                <a:gd name="connsiteX19" fmla="*/ 421680 w 973933"/>
                <a:gd name="connsiteY19" fmla="*/ 488097 h 871536"/>
                <a:gd name="connsiteX20" fmla="*/ 188420 w 973933"/>
                <a:gd name="connsiteY20" fmla="*/ 254811 h 871536"/>
                <a:gd name="connsiteX0" fmla="*/ 188420 w 973933"/>
                <a:gd name="connsiteY0" fmla="*/ 254811 h 809624"/>
                <a:gd name="connsiteX1" fmla="*/ 0 w 973933"/>
                <a:gd name="connsiteY1" fmla="*/ 0 h 809624"/>
                <a:gd name="connsiteX2" fmla="*/ 264371 w 973933"/>
                <a:gd name="connsiteY2" fmla="*/ 178868 h 809624"/>
                <a:gd name="connsiteX3" fmla="*/ 497623 w 973933"/>
                <a:gd name="connsiteY3" fmla="*/ 412146 h 809624"/>
                <a:gd name="connsiteX4" fmla="*/ 730875 w 973933"/>
                <a:gd name="connsiteY4" fmla="*/ 178868 h 809624"/>
                <a:gd name="connsiteX5" fmla="*/ 973933 w 973933"/>
                <a:gd name="connsiteY5" fmla="*/ 19049 h 809624"/>
                <a:gd name="connsiteX6" fmla="*/ 806826 w 973933"/>
                <a:gd name="connsiteY6" fmla="*/ 254811 h 809624"/>
                <a:gd name="connsiteX7" fmla="*/ 573566 w 973933"/>
                <a:gd name="connsiteY7" fmla="*/ 488097 h 809624"/>
                <a:gd name="connsiteX8" fmla="*/ 806826 w 973933"/>
                <a:gd name="connsiteY8" fmla="*/ 721383 h 809624"/>
                <a:gd name="connsiteX9" fmla="*/ 730875 w 973933"/>
                <a:gd name="connsiteY9" fmla="*/ 797326 h 809624"/>
                <a:gd name="connsiteX10" fmla="*/ 497623 w 973933"/>
                <a:gd name="connsiteY10" fmla="*/ 564048 h 809624"/>
                <a:gd name="connsiteX11" fmla="*/ 357188 w 973933"/>
                <a:gd name="connsiteY11" fmla="*/ 700086 h 809624"/>
                <a:gd name="connsiteX12" fmla="*/ 426244 w 973933"/>
                <a:gd name="connsiteY12" fmla="*/ 809624 h 809624"/>
                <a:gd name="connsiteX13" fmla="*/ 304801 w 973933"/>
                <a:gd name="connsiteY13" fmla="*/ 752472 h 809624"/>
                <a:gd name="connsiteX14" fmla="*/ 264371 w 973933"/>
                <a:gd name="connsiteY14" fmla="*/ 797326 h 809624"/>
                <a:gd name="connsiteX15" fmla="*/ 188420 w 973933"/>
                <a:gd name="connsiteY15" fmla="*/ 721383 h 809624"/>
                <a:gd name="connsiteX16" fmla="*/ 233363 w 973933"/>
                <a:gd name="connsiteY16" fmla="*/ 676274 h 809624"/>
                <a:gd name="connsiteX17" fmla="*/ 254795 w 973933"/>
                <a:gd name="connsiteY17" fmla="*/ 652461 h 809624"/>
                <a:gd name="connsiteX18" fmla="*/ 280988 w 973933"/>
                <a:gd name="connsiteY18" fmla="*/ 628649 h 809624"/>
                <a:gd name="connsiteX19" fmla="*/ 421680 w 973933"/>
                <a:gd name="connsiteY19" fmla="*/ 488097 h 809624"/>
                <a:gd name="connsiteX20" fmla="*/ 188420 w 973933"/>
                <a:gd name="connsiteY20" fmla="*/ 254811 h 809624"/>
                <a:gd name="connsiteX0" fmla="*/ 188420 w 973933"/>
                <a:gd name="connsiteY0" fmla="*/ 254811 h 809624"/>
                <a:gd name="connsiteX1" fmla="*/ 0 w 973933"/>
                <a:gd name="connsiteY1" fmla="*/ 0 h 809624"/>
                <a:gd name="connsiteX2" fmla="*/ 264371 w 973933"/>
                <a:gd name="connsiteY2" fmla="*/ 178868 h 809624"/>
                <a:gd name="connsiteX3" fmla="*/ 497623 w 973933"/>
                <a:gd name="connsiteY3" fmla="*/ 412146 h 809624"/>
                <a:gd name="connsiteX4" fmla="*/ 730875 w 973933"/>
                <a:gd name="connsiteY4" fmla="*/ 178868 h 809624"/>
                <a:gd name="connsiteX5" fmla="*/ 973933 w 973933"/>
                <a:gd name="connsiteY5" fmla="*/ 19049 h 809624"/>
                <a:gd name="connsiteX6" fmla="*/ 806826 w 973933"/>
                <a:gd name="connsiteY6" fmla="*/ 254811 h 809624"/>
                <a:gd name="connsiteX7" fmla="*/ 573566 w 973933"/>
                <a:gd name="connsiteY7" fmla="*/ 488097 h 809624"/>
                <a:gd name="connsiteX8" fmla="*/ 806826 w 973933"/>
                <a:gd name="connsiteY8" fmla="*/ 721383 h 809624"/>
                <a:gd name="connsiteX9" fmla="*/ 730875 w 973933"/>
                <a:gd name="connsiteY9" fmla="*/ 797326 h 809624"/>
                <a:gd name="connsiteX10" fmla="*/ 497623 w 973933"/>
                <a:gd name="connsiteY10" fmla="*/ 564048 h 809624"/>
                <a:gd name="connsiteX11" fmla="*/ 357188 w 973933"/>
                <a:gd name="connsiteY11" fmla="*/ 700086 h 809624"/>
                <a:gd name="connsiteX12" fmla="*/ 426244 w 973933"/>
                <a:gd name="connsiteY12" fmla="*/ 809624 h 809624"/>
                <a:gd name="connsiteX13" fmla="*/ 304801 w 973933"/>
                <a:gd name="connsiteY13" fmla="*/ 752472 h 809624"/>
                <a:gd name="connsiteX14" fmla="*/ 264371 w 973933"/>
                <a:gd name="connsiteY14" fmla="*/ 797326 h 809624"/>
                <a:gd name="connsiteX15" fmla="*/ 188420 w 973933"/>
                <a:gd name="connsiteY15" fmla="*/ 721383 h 809624"/>
                <a:gd name="connsiteX16" fmla="*/ 233363 w 973933"/>
                <a:gd name="connsiteY16" fmla="*/ 676274 h 809624"/>
                <a:gd name="connsiteX17" fmla="*/ 159545 w 973933"/>
                <a:gd name="connsiteY17" fmla="*/ 564354 h 809624"/>
                <a:gd name="connsiteX18" fmla="*/ 280988 w 973933"/>
                <a:gd name="connsiteY18" fmla="*/ 628649 h 809624"/>
                <a:gd name="connsiteX19" fmla="*/ 421680 w 973933"/>
                <a:gd name="connsiteY19" fmla="*/ 488097 h 809624"/>
                <a:gd name="connsiteX20" fmla="*/ 188420 w 973933"/>
                <a:gd name="connsiteY20" fmla="*/ 254811 h 809624"/>
                <a:gd name="connsiteX0" fmla="*/ 188420 w 973933"/>
                <a:gd name="connsiteY0" fmla="*/ 254811 h 809624"/>
                <a:gd name="connsiteX1" fmla="*/ 0 w 973933"/>
                <a:gd name="connsiteY1" fmla="*/ 0 h 809624"/>
                <a:gd name="connsiteX2" fmla="*/ 264371 w 973933"/>
                <a:gd name="connsiteY2" fmla="*/ 178868 h 809624"/>
                <a:gd name="connsiteX3" fmla="*/ 497623 w 973933"/>
                <a:gd name="connsiteY3" fmla="*/ 412146 h 809624"/>
                <a:gd name="connsiteX4" fmla="*/ 730875 w 973933"/>
                <a:gd name="connsiteY4" fmla="*/ 178868 h 809624"/>
                <a:gd name="connsiteX5" fmla="*/ 973933 w 973933"/>
                <a:gd name="connsiteY5" fmla="*/ 19049 h 809624"/>
                <a:gd name="connsiteX6" fmla="*/ 806826 w 973933"/>
                <a:gd name="connsiteY6" fmla="*/ 254811 h 809624"/>
                <a:gd name="connsiteX7" fmla="*/ 573566 w 973933"/>
                <a:gd name="connsiteY7" fmla="*/ 488097 h 809624"/>
                <a:gd name="connsiteX8" fmla="*/ 806826 w 973933"/>
                <a:gd name="connsiteY8" fmla="*/ 721383 h 809624"/>
                <a:gd name="connsiteX9" fmla="*/ 730875 w 973933"/>
                <a:gd name="connsiteY9" fmla="*/ 797326 h 809624"/>
                <a:gd name="connsiteX10" fmla="*/ 683420 w 973933"/>
                <a:gd name="connsiteY10" fmla="*/ 752474 h 809624"/>
                <a:gd name="connsiteX11" fmla="*/ 497623 w 973933"/>
                <a:gd name="connsiteY11" fmla="*/ 564048 h 809624"/>
                <a:gd name="connsiteX12" fmla="*/ 357188 w 973933"/>
                <a:gd name="connsiteY12" fmla="*/ 700086 h 809624"/>
                <a:gd name="connsiteX13" fmla="*/ 426244 w 973933"/>
                <a:gd name="connsiteY13" fmla="*/ 809624 h 809624"/>
                <a:gd name="connsiteX14" fmla="*/ 304801 w 973933"/>
                <a:gd name="connsiteY14" fmla="*/ 752472 h 809624"/>
                <a:gd name="connsiteX15" fmla="*/ 264371 w 973933"/>
                <a:gd name="connsiteY15" fmla="*/ 797326 h 809624"/>
                <a:gd name="connsiteX16" fmla="*/ 188420 w 973933"/>
                <a:gd name="connsiteY16" fmla="*/ 721383 h 809624"/>
                <a:gd name="connsiteX17" fmla="*/ 233363 w 973933"/>
                <a:gd name="connsiteY17" fmla="*/ 676274 h 809624"/>
                <a:gd name="connsiteX18" fmla="*/ 159545 w 973933"/>
                <a:gd name="connsiteY18" fmla="*/ 564354 h 809624"/>
                <a:gd name="connsiteX19" fmla="*/ 280988 w 973933"/>
                <a:gd name="connsiteY19" fmla="*/ 628649 h 809624"/>
                <a:gd name="connsiteX20" fmla="*/ 421680 w 973933"/>
                <a:gd name="connsiteY20" fmla="*/ 488097 h 809624"/>
                <a:gd name="connsiteX21" fmla="*/ 188420 w 973933"/>
                <a:gd name="connsiteY21" fmla="*/ 254811 h 809624"/>
                <a:gd name="connsiteX0" fmla="*/ 188420 w 973933"/>
                <a:gd name="connsiteY0" fmla="*/ 254811 h 809624"/>
                <a:gd name="connsiteX1" fmla="*/ 0 w 973933"/>
                <a:gd name="connsiteY1" fmla="*/ 0 h 809624"/>
                <a:gd name="connsiteX2" fmla="*/ 264371 w 973933"/>
                <a:gd name="connsiteY2" fmla="*/ 178868 h 809624"/>
                <a:gd name="connsiteX3" fmla="*/ 497623 w 973933"/>
                <a:gd name="connsiteY3" fmla="*/ 412146 h 809624"/>
                <a:gd name="connsiteX4" fmla="*/ 730875 w 973933"/>
                <a:gd name="connsiteY4" fmla="*/ 178868 h 809624"/>
                <a:gd name="connsiteX5" fmla="*/ 973933 w 973933"/>
                <a:gd name="connsiteY5" fmla="*/ 19049 h 809624"/>
                <a:gd name="connsiteX6" fmla="*/ 806826 w 973933"/>
                <a:gd name="connsiteY6" fmla="*/ 254811 h 809624"/>
                <a:gd name="connsiteX7" fmla="*/ 573566 w 973933"/>
                <a:gd name="connsiteY7" fmla="*/ 488097 h 809624"/>
                <a:gd name="connsiteX8" fmla="*/ 806826 w 973933"/>
                <a:gd name="connsiteY8" fmla="*/ 721383 h 809624"/>
                <a:gd name="connsiteX9" fmla="*/ 730875 w 973933"/>
                <a:gd name="connsiteY9" fmla="*/ 797326 h 809624"/>
                <a:gd name="connsiteX10" fmla="*/ 683420 w 973933"/>
                <a:gd name="connsiteY10" fmla="*/ 752474 h 809624"/>
                <a:gd name="connsiteX11" fmla="*/ 631032 w 973933"/>
                <a:gd name="connsiteY11" fmla="*/ 697705 h 809624"/>
                <a:gd name="connsiteX12" fmla="*/ 497623 w 973933"/>
                <a:gd name="connsiteY12" fmla="*/ 564048 h 809624"/>
                <a:gd name="connsiteX13" fmla="*/ 357188 w 973933"/>
                <a:gd name="connsiteY13" fmla="*/ 700086 h 809624"/>
                <a:gd name="connsiteX14" fmla="*/ 426244 w 973933"/>
                <a:gd name="connsiteY14" fmla="*/ 809624 h 809624"/>
                <a:gd name="connsiteX15" fmla="*/ 304801 w 973933"/>
                <a:gd name="connsiteY15" fmla="*/ 752472 h 809624"/>
                <a:gd name="connsiteX16" fmla="*/ 264371 w 973933"/>
                <a:gd name="connsiteY16" fmla="*/ 797326 h 809624"/>
                <a:gd name="connsiteX17" fmla="*/ 188420 w 973933"/>
                <a:gd name="connsiteY17" fmla="*/ 721383 h 809624"/>
                <a:gd name="connsiteX18" fmla="*/ 233363 w 973933"/>
                <a:gd name="connsiteY18" fmla="*/ 676274 h 809624"/>
                <a:gd name="connsiteX19" fmla="*/ 159545 w 973933"/>
                <a:gd name="connsiteY19" fmla="*/ 564354 h 809624"/>
                <a:gd name="connsiteX20" fmla="*/ 280988 w 973933"/>
                <a:gd name="connsiteY20" fmla="*/ 628649 h 809624"/>
                <a:gd name="connsiteX21" fmla="*/ 421680 w 973933"/>
                <a:gd name="connsiteY21" fmla="*/ 488097 h 809624"/>
                <a:gd name="connsiteX22" fmla="*/ 188420 w 973933"/>
                <a:gd name="connsiteY22" fmla="*/ 254811 h 809624"/>
                <a:gd name="connsiteX0" fmla="*/ 188420 w 973933"/>
                <a:gd name="connsiteY0" fmla="*/ 254811 h 809624"/>
                <a:gd name="connsiteX1" fmla="*/ 0 w 973933"/>
                <a:gd name="connsiteY1" fmla="*/ 0 h 809624"/>
                <a:gd name="connsiteX2" fmla="*/ 264371 w 973933"/>
                <a:gd name="connsiteY2" fmla="*/ 178868 h 809624"/>
                <a:gd name="connsiteX3" fmla="*/ 497623 w 973933"/>
                <a:gd name="connsiteY3" fmla="*/ 412146 h 809624"/>
                <a:gd name="connsiteX4" fmla="*/ 730875 w 973933"/>
                <a:gd name="connsiteY4" fmla="*/ 178868 h 809624"/>
                <a:gd name="connsiteX5" fmla="*/ 973933 w 973933"/>
                <a:gd name="connsiteY5" fmla="*/ 19049 h 809624"/>
                <a:gd name="connsiteX6" fmla="*/ 806826 w 973933"/>
                <a:gd name="connsiteY6" fmla="*/ 254811 h 809624"/>
                <a:gd name="connsiteX7" fmla="*/ 573566 w 973933"/>
                <a:gd name="connsiteY7" fmla="*/ 488097 h 809624"/>
                <a:gd name="connsiteX8" fmla="*/ 806826 w 973933"/>
                <a:gd name="connsiteY8" fmla="*/ 721383 h 809624"/>
                <a:gd name="connsiteX9" fmla="*/ 730875 w 973933"/>
                <a:gd name="connsiteY9" fmla="*/ 797326 h 809624"/>
                <a:gd name="connsiteX10" fmla="*/ 683420 w 973933"/>
                <a:gd name="connsiteY10" fmla="*/ 752474 h 809624"/>
                <a:gd name="connsiteX11" fmla="*/ 657226 w 973933"/>
                <a:gd name="connsiteY11" fmla="*/ 728661 h 809624"/>
                <a:gd name="connsiteX12" fmla="*/ 631032 w 973933"/>
                <a:gd name="connsiteY12" fmla="*/ 697705 h 809624"/>
                <a:gd name="connsiteX13" fmla="*/ 497623 w 973933"/>
                <a:gd name="connsiteY13" fmla="*/ 564048 h 809624"/>
                <a:gd name="connsiteX14" fmla="*/ 357188 w 973933"/>
                <a:gd name="connsiteY14" fmla="*/ 700086 h 809624"/>
                <a:gd name="connsiteX15" fmla="*/ 426244 w 973933"/>
                <a:gd name="connsiteY15" fmla="*/ 809624 h 809624"/>
                <a:gd name="connsiteX16" fmla="*/ 304801 w 973933"/>
                <a:gd name="connsiteY16" fmla="*/ 752472 h 809624"/>
                <a:gd name="connsiteX17" fmla="*/ 264371 w 973933"/>
                <a:gd name="connsiteY17" fmla="*/ 797326 h 809624"/>
                <a:gd name="connsiteX18" fmla="*/ 188420 w 973933"/>
                <a:gd name="connsiteY18" fmla="*/ 721383 h 809624"/>
                <a:gd name="connsiteX19" fmla="*/ 233363 w 973933"/>
                <a:gd name="connsiteY19" fmla="*/ 676274 h 809624"/>
                <a:gd name="connsiteX20" fmla="*/ 159545 w 973933"/>
                <a:gd name="connsiteY20" fmla="*/ 564354 h 809624"/>
                <a:gd name="connsiteX21" fmla="*/ 280988 w 973933"/>
                <a:gd name="connsiteY21" fmla="*/ 628649 h 809624"/>
                <a:gd name="connsiteX22" fmla="*/ 421680 w 973933"/>
                <a:gd name="connsiteY22" fmla="*/ 488097 h 809624"/>
                <a:gd name="connsiteX23" fmla="*/ 188420 w 973933"/>
                <a:gd name="connsiteY23" fmla="*/ 254811 h 809624"/>
                <a:gd name="connsiteX0" fmla="*/ 188420 w 973933"/>
                <a:gd name="connsiteY0" fmla="*/ 254811 h 809624"/>
                <a:gd name="connsiteX1" fmla="*/ 0 w 973933"/>
                <a:gd name="connsiteY1" fmla="*/ 0 h 809624"/>
                <a:gd name="connsiteX2" fmla="*/ 264371 w 973933"/>
                <a:gd name="connsiteY2" fmla="*/ 178868 h 809624"/>
                <a:gd name="connsiteX3" fmla="*/ 497623 w 973933"/>
                <a:gd name="connsiteY3" fmla="*/ 412146 h 809624"/>
                <a:gd name="connsiteX4" fmla="*/ 730875 w 973933"/>
                <a:gd name="connsiteY4" fmla="*/ 178868 h 809624"/>
                <a:gd name="connsiteX5" fmla="*/ 973933 w 973933"/>
                <a:gd name="connsiteY5" fmla="*/ 19049 h 809624"/>
                <a:gd name="connsiteX6" fmla="*/ 806826 w 973933"/>
                <a:gd name="connsiteY6" fmla="*/ 254811 h 809624"/>
                <a:gd name="connsiteX7" fmla="*/ 573566 w 973933"/>
                <a:gd name="connsiteY7" fmla="*/ 488097 h 809624"/>
                <a:gd name="connsiteX8" fmla="*/ 759620 w 973933"/>
                <a:gd name="connsiteY8" fmla="*/ 666749 h 809624"/>
                <a:gd name="connsiteX9" fmla="*/ 806826 w 973933"/>
                <a:gd name="connsiteY9" fmla="*/ 721383 h 809624"/>
                <a:gd name="connsiteX10" fmla="*/ 730875 w 973933"/>
                <a:gd name="connsiteY10" fmla="*/ 797326 h 809624"/>
                <a:gd name="connsiteX11" fmla="*/ 683420 w 973933"/>
                <a:gd name="connsiteY11" fmla="*/ 752474 h 809624"/>
                <a:gd name="connsiteX12" fmla="*/ 657226 w 973933"/>
                <a:gd name="connsiteY12" fmla="*/ 728661 h 809624"/>
                <a:gd name="connsiteX13" fmla="*/ 631032 w 973933"/>
                <a:gd name="connsiteY13" fmla="*/ 697705 h 809624"/>
                <a:gd name="connsiteX14" fmla="*/ 497623 w 973933"/>
                <a:gd name="connsiteY14" fmla="*/ 564048 h 809624"/>
                <a:gd name="connsiteX15" fmla="*/ 357188 w 973933"/>
                <a:gd name="connsiteY15" fmla="*/ 700086 h 809624"/>
                <a:gd name="connsiteX16" fmla="*/ 426244 w 973933"/>
                <a:gd name="connsiteY16" fmla="*/ 809624 h 809624"/>
                <a:gd name="connsiteX17" fmla="*/ 304801 w 973933"/>
                <a:gd name="connsiteY17" fmla="*/ 752472 h 809624"/>
                <a:gd name="connsiteX18" fmla="*/ 264371 w 973933"/>
                <a:gd name="connsiteY18" fmla="*/ 797326 h 809624"/>
                <a:gd name="connsiteX19" fmla="*/ 188420 w 973933"/>
                <a:gd name="connsiteY19" fmla="*/ 721383 h 809624"/>
                <a:gd name="connsiteX20" fmla="*/ 233363 w 973933"/>
                <a:gd name="connsiteY20" fmla="*/ 676274 h 809624"/>
                <a:gd name="connsiteX21" fmla="*/ 159545 w 973933"/>
                <a:gd name="connsiteY21" fmla="*/ 564354 h 809624"/>
                <a:gd name="connsiteX22" fmla="*/ 280988 w 973933"/>
                <a:gd name="connsiteY22" fmla="*/ 628649 h 809624"/>
                <a:gd name="connsiteX23" fmla="*/ 421680 w 973933"/>
                <a:gd name="connsiteY23" fmla="*/ 488097 h 809624"/>
                <a:gd name="connsiteX24" fmla="*/ 188420 w 973933"/>
                <a:gd name="connsiteY24" fmla="*/ 254811 h 809624"/>
                <a:gd name="connsiteX0" fmla="*/ 188420 w 973933"/>
                <a:gd name="connsiteY0" fmla="*/ 254811 h 809624"/>
                <a:gd name="connsiteX1" fmla="*/ 0 w 973933"/>
                <a:gd name="connsiteY1" fmla="*/ 0 h 809624"/>
                <a:gd name="connsiteX2" fmla="*/ 264371 w 973933"/>
                <a:gd name="connsiteY2" fmla="*/ 178868 h 809624"/>
                <a:gd name="connsiteX3" fmla="*/ 497623 w 973933"/>
                <a:gd name="connsiteY3" fmla="*/ 412146 h 809624"/>
                <a:gd name="connsiteX4" fmla="*/ 730875 w 973933"/>
                <a:gd name="connsiteY4" fmla="*/ 178868 h 809624"/>
                <a:gd name="connsiteX5" fmla="*/ 973933 w 973933"/>
                <a:gd name="connsiteY5" fmla="*/ 19049 h 809624"/>
                <a:gd name="connsiteX6" fmla="*/ 806826 w 973933"/>
                <a:gd name="connsiteY6" fmla="*/ 254811 h 809624"/>
                <a:gd name="connsiteX7" fmla="*/ 573566 w 973933"/>
                <a:gd name="connsiteY7" fmla="*/ 488097 h 809624"/>
                <a:gd name="connsiteX8" fmla="*/ 709613 w 973933"/>
                <a:gd name="connsiteY8" fmla="*/ 623886 h 809624"/>
                <a:gd name="connsiteX9" fmla="*/ 759620 w 973933"/>
                <a:gd name="connsiteY9" fmla="*/ 666749 h 809624"/>
                <a:gd name="connsiteX10" fmla="*/ 806826 w 973933"/>
                <a:gd name="connsiteY10" fmla="*/ 721383 h 809624"/>
                <a:gd name="connsiteX11" fmla="*/ 730875 w 973933"/>
                <a:gd name="connsiteY11" fmla="*/ 797326 h 809624"/>
                <a:gd name="connsiteX12" fmla="*/ 683420 w 973933"/>
                <a:gd name="connsiteY12" fmla="*/ 752474 h 809624"/>
                <a:gd name="connsiteX13" fmla="*/ 657226 w 973933"/>
                <a:gd name="connsiteY13" fmla="*/ 728661 h 809624"/>
                <a:gd name="connsiteX14" fmla="*/ 631032 w 973933"/>
                <a:gd name="connsiteY14" fmla="*/ 697705 h 809624"/>
                <a:gd name="connsiteX15" fmla="*/ 497623 w 973933"/>
                <a:gd name="connsiteY15" fmla="*/ 564048 h 809624"/>
                <a:gd name="connsiteX16" fmla="*/ 357188 w 973933"/>
                <a:gd name="connsiteY16" fmla="*/ 700086 h 809624"/>
                <a:gd name="connsiteX17" fmla="*/ 426244 w 973933"/>
                <a:gd name="connsiteY17" fmla="*/ 809624 h 809624"/>
                <a:gd name="connsiteX18" fmla="*/ 304801 w 973933"/>
                <a:gd name="connsiteY18" fmla="*/ 752472 h 809624"/>
                <a:gd name="connsiteX19" fmla="*/ 264371 w 973933"/>
                <a:gd name="connsiteY19" fmla="*/ 797326 h 809624"/>
                <a:gd name="connsiteX20" fmla="*/ 188420 w 973933"/>
                <a:gd name="connsiteY20" fmla="*/ 721383 h 809624"/>
                <a:gd name="connsiteX21" fmla="*/ 233363 w 973933"/>
                <a:gd name="connsiteY21" fmla="*/ 676274 h 809624"/>
                <a:gd name="connsiteX22" fmla="*/ 159545 w 973933"/>
                <a:gd name="connsiteY22" fmla="*/ 564354 h 809624"/>
                <a:gd name="connsiteX23" fmla="*/ 280988 w 973933"/>
                <a:gd name="connsiteY23" fmla="*/ 628649 h 809624"/>
                <a:gd name="connsiteX24" fmla="*/ 421680 w 973933"/>
                <a:gd name="connsiteY24" fmla="*/ 488097 h 809624"/>
                <a:gd name="connsiteX25" fmla="*/ 188420 w 973933"/>
                <a:gd name="connsiteY25" fmla="*/ 254811 h 809624"/>
                <a:gd name="connsiteX0" fmla="*/ 188420 w 973933"/>
                <a:gd name="connsiteY0" fmla="*/ 254811 h 809624"/>
                <a:gd name="connsiteX1" fmla="*/ 0 w 973933"/>
                <a:gd name="connsiteY1" fmla="*/ 0 h 809624"/>
                <a:gd name="connsiteX2" fmla="*/ 264371 w 973933"/>
                <a:gd name="connsiteY2" fmla="*/ 178868 h 809624"/>
                <a:gd name="connsiteX3" fmla="*/ 497623 w 973933"/>
                <a:gd name="connsiteY3" fmla="*/ 412146 h 809624"/>
                <a:gd name="connsiteX4" fmla="*/ 730875 w 973933"/>
                <a:gd name="connsiteY4" fmla="*/ 178868 h 809624"/>
                <a:gd name="connsiteX5" fmla="*/ 973933 w 973933"/>
                <a:gd name="connsiteY5" fmla="*/ 19049 h 809624"/>
                <a:gd name="connsiteX6" fmla="*/ 806826 w 973933"/>
                <a:gd name="connsiteY6" fmla="*/ 254811 h 809624"/>
                <a:gd name="connsiteX7" fmla="*/ 573566 w 973933"/>
                <a:gd name="connsiteY7" fmla="*/ 488097 h 809624"/>
                <a:gd name="connsiteX8" fmla="*/ 709613 w 973933"/>
                <a:gd name="connsiteY8" fmla="*/ 623886 h 809624"/>
                <a:gd name="connsiteX9" fmla="*/ 733426 w 973933"/>
                <a:gd name="connsiteY9" fmla="*/ 645317 h 809624"/>
                <a:gd name="connsiteX10" fmla="*/ 759620 w 973933"/>
                <a:gd name="connsiteY10" fmla="*/ 666749 h 809624"/>
                <a:gd name="connsiteX11" fmla="*/ 806826 w 973933"/>
                <a:gd name="connsiteY11" fmla="*/ 721383 h 809624"/>
                <a:gd name="connsiteX12" fmla="*/ 730875 w 973933"/>
                <a:gd name="connsiteY12" fmla="*/ 797326 h 809624"/>
                <a:gd name="connsiteX13" fmla="*/ 683420 w 973933"/>
                <a:gd name="connsiteY13" fmla="*/ 752474 h 809624"/>
                <a:gd name="connsiteX14" fmla="*/ 657226 w 973933"/>
                <a:gd name="connsiteY14" fmla="*/ 728661 h 809624"/>
                <a:gd name="connsiteX15" fmla="*/ 631032 w 973933"/>
                <a:gd name="connsiteY15" fmla="*/ 697705 h 809624"/>
                <a:gd name="connsiteX16" fmla="*/ 497623 w 973933"/>
                <a:gd name="connsiteY16" fmla="*/ 564048 h 809624"/>
                <a:gd name="connsiteX17" fmla="*/ 357188 w 973933"/>
                <a:gd name="connsiteY17" fmla="*/ 700086 h 809624"/>
                <a:gd name="connsiteX18" fmla="*/ 426244 w 973933"/>
                <a:gd name="connsiteY18" fmla="*/ 809624 h 809624"/>
                <a:gd name="connsiteX19" fmla="*/ 304801 w 973933"/>
                <a:gd name="connsiteY19" fmla="*/ 752472 h 809624"/>
                <a:gd name="connsiteX20" fmla="*/ 264371 w 973933"/>
                <a:gd name="connsiteY20" fmla="*/ 797326 h 809624"/>
                <a:gd name="connsiteX21" fmla="*/ 188420 w 973933"/>
                <a:gd name="connsiteY21" fmla="*/ 721383 h 809624"/>
                <a:gd name="connsiteX22" fmla="*/ 233363 w 973933"/>
                <a:gd name="connsiteY22" fmla="*/ 676274 h 809624"/>
                <a:gd name="connsiteX23" fmla="*/ 159545 w 973933"/>
                <a:gd name="connsiteY23" fmla="*/ 564354 h 809624"/>
                <a:gd name="connsiteX24" fmla="*/ 280988 w 973933"/>
                <a:gd name="connsiteY24" fmla="*/ 628649 h 809624"/>
                <a:gd name="connsiteX25" fmla="*/ 421680 w 973933"/>
                <a:gd name="connsiteY25" fmla="*/ 488097 h 809624"/>
                <a:gd name="connsiteX26" fmla="*/ 188420 w 973933"/>
                <a:gd name="connsiteY26" fmla="*/ 254811 h 809624"/>
                <a:gd name="connsiteX0" fmla="*/ 188420 w 973933"/>
                <a:gd name="connsiteY0" fmla="*/ 254811 h 809624"/>
                <a:gd name="connsiteX1" fmla="*/ 0 w 973933"/>
                <a:gd name="connsiteY1" fmla="*/ 0 h 809624"/>
                <a:gd name="connsiteX2" fmla="*/ 264371 w 973933"/>
                <a:gd name="connsiteY2" fmla="*/ 178868 h 809624"/>
                <a:gd name="connsiteX3" fmla="*/ 497623 w 973933"/>
                <a:gd name="connsiteY3" fmla="*/ 412146 h 809624"/>
                <a:gd name="connsiteX4" fmla="*/ 730875 w 973933"/>
                <a:gd name="connsiteY4" fmla="*/ 178868 h 809624"/>
                <a:gd name="connsiteX5" fmla="*/ 973933 w 973933"/>
                <a:gd name="connsiteY5" fmla="*/ 19049 h 809624"/>
                <a:gd name="connsiteX6" fmla="*/ 806826 w 973933"/>
                <a:gd name="connsiteY6" fmla="*/ 254811 h 809624"/>
                <a:gd name="connsiteX7" fmla="*/ 573566 w 973933"/>
                <a:gd name="connsiteY7" fmla="*/ 488097 h 809624"/>
                <a:gd name="connsiteX8" fmla="*/ 709613 w 973933"/>
                <a:gd name="connsiteY8" fmla="*/ 623886 h 809624"/>
                <a:gd name="connsiteX9" fmla="*/ 804863 w 973933"/>
                <a:gd name="connsiteY9" fmla="*/ 576261 h 809624"/>
                <a:gd name="connsiteX10" fmla="*/ 759620 w 973933"/>
                <a:gd name="connsiteY10" fmla="*/ 666749 h 809624"/>
                <a:gd name="connsiteX11" fmla="*/ 806826 w 973933"/>
                <a:gd name="connsiteY11" fmla="*/ 721383 h 809624"/>
                <a:gd name="connsiteX12" fmla="*/ 730875 w 973933"/>
                <a:gd name="connsiteY12" fmla="*/ 797326 h 809624"/>
                <a:gd name="connsiteX13" fmla="*/ 683420 w 973933"/>
                <a:gd name="connsiteY13" fmla="*/ 752474 h 809624"/>
                <a:gd name="connsiteX14" fmla="*/ 657226 w 973933"/>
                <a:gd name="connsiteY14" fmla="*/ 728661 h 809624"/>
                <a:gd name="connsiteX15" fmla="*/ 631032 w 973933"/>
                <a:gd name="connsiteY15" fmla="*/ 697705 h 809624"/>
                <a:gd name="connsiteX16" fmla="*/ 497623 w 973933"/>
                <a:gd name="connsiteY16" fmla="*/ 564048 h 809624"/>
                <a:gd name="connsiteX17" fmla="*/ 357188 w 973933"/>
                <a:gd name="connsiteY17" fmla="*/ 700086 h 809624"/>
                <a:gd name="connsiteX18" fmla="*/ 426244 w 973933"/>
                <a:gd name="connsiteY18" fmla="*/ 809624 h 809624"/>
                <a:gd name="connsiteX19" fmla="*/ 304801 w 973933"/>
                <a:gd name="connsiteY19" fmla="*/ 752472 h 809624"/>
                <a:gd name="connsiteX20" fmla="*/ 264371 w 973933"/>
                <a:gd name="connsiteY20" fmla="*/ 797326 h 809624"/>
                <a:gd name="connsiteX21" fmla="*/ 188420 w 973933"/>
                <a:gd name="connsiteY21" fmla="*/ 721383 h 809624"/>
                <a:gd name="connsiteX22" fmla="*/ 233363 w 973933"/>
                <a:gd name="connsiteY22" fmla="*/ 676274 h 809624"/>
                <a:gd name="connsiteX23" fmla="*/ 159545 w 973933"/>
                <a:gd name="connsiteY23" fmla="*/ 564354 h 809624"/>
                <a:gd name="connsiteX24" fmla="*/ 280988 w 973933"/>
                <a:gd name="connsiteY24" fmla="*/ 628649 h 809624"/>
                <a:gd name="connsiteX25" fmla="*/ 421680 w 973933"/>
                <a:gd name="connsiteY25" fmla="*/ 488097 h 809624"/>
                <a:gd name="connsiteX26" fmla="*/ 188420 w 973933"/>
                <a:gd name="connsiteY26" fmla="*/ 254811 h 809624"/>
                <a:gd name="connsiteX0" fmla="*/ 188420 w 973933"/>
                <a:gd name="connsiteY0" fmla="*/ 254811 h 809624"/>
                <a:gd name="connsiteX1" fmla="*/ 0 w 973933"/>
                <a:gd name="connsiteY1" fmla="*/ 0 h 809624"/>
                <a:gd name="connsiteX2" fmla="*/ 264371 w 973933"/>
                <a:gd name="connsiteY2" fmla="*/ 178868 h 809624"/>
                <a:gd name="connsiteX3" fmla="*/ 497623 w 973933"/>
                <a:gd name="connsiteY3" fmla="*/ 412146 h 809624"/>
                <a:gd name="connsiteX4" fmla="*/ 730875 w 973933"/>
                <a:gd name="connsiteY4" fmla="*/ 178868 h 809624"/>
                <a:gd name="connsiteX5" fmla="*/ 973933 w 973933"/>
                <a:gd name="connsiteY5" fmla="*/ 19049 h 809624"/>
                <a:gd name="connsiteX6" fmla="*/ 806826 w 973933"/>
                <a:gd name="connsiteY6" fmla="*/ 254811 h 809624"/>
                <a:gd name="connsiteX7" fmla="*/ 573566 w 973933"/>
                <a:gd name="connsiteY7" fmla="*/ 488097 h 809624"/>
                <a:gd name="connsiteX8" fmla="*/ 709613 w 973933"/>
                <a:gd name="connsiteY8" fmla="*/ 623886 h 809624"/>
                <a:gd name="connsiteX9" fmla="*/ 804863 w 973933"/>
                <a:gd name="connsiteY9" fmla="*/ 576261 h 809624"/>
                <a:gd name="connsiteX10" fmla="*/ 759620 w 973933"/>
                <a:gd name="connsiteY10" fmla="*/ 666749 h 809624"/>
                <a:gd name="connsiteX11" fmla="*/ 806826 w 973933"/>
                <a:gd name="connsiteY11" fmla="*/ 721383 h 809624"/>
                <a:gd name="connsiteX12" fmla="*/ 730875 w 973933"/>
                <a:gd name="connsiteY12" fmla="*/ 797326 h 809624"/>
                <a:gd name="connsiteX13" fmla="*/ 683420 w 973933"/>
                <a:gd name="connsiteY13" fmla="*/ 752474 h 809624"/>
                <a:gd name="connsiteX14" fmla="*/ 576263 w 973933"/>
                <a:gd name="connsiteY14" fmla="*/ 804861 h 809624"/>
                <a:gd name="connsiteX15" fmla="*/ 631032 w 973933"/>
                <a:gd name="connsiteY15" fmla="*/ 697705 h 809624"/>
                <a:gd name="connsiteX16" fmla="*/ 497623 w 973933"/>
                <a:gd name="connsiteY16" fmla="*/ 564048 h 809624"/>
                <a:gd name="connsiteX17" fmla="*/ 357188 w 973933"/>
                <a:gd name="connsiteY17" fmla="*/ 700086 h 809624"/>
                <a:gd name="connsiteX18" fmla="*/ 426244 w 973933"/>
                <a:gd name="connsiteY18" fmla="*/ 809624 h 809624"/>
                <a:gd name="connsiteX19" fmla="*/ 304801 w 973933"/>
                <a:gd name="connsiteY19" fmla="*/ 752472 h 809624"/>
                <a:gd name="connsiteX20" fmla="*/ 264371 w 973933"/>
                <a:gd name="connsiteY20" fmla="*/ 797326 h 809624"/>
                <a:gd name="connsiteX21" fmla="*/ 188420 w 973933"/>
                <a:gd name="connsiteY21" fmla="*/ 721383 h 809624"/>
                <a:gd name="connsiteX22" fmla="*/ 233363 w 973933"/>
                <a:gd name="connsiteY22" fmla="*/ 676274 h 809624"/>
                <a:gd name="connsiteX23" fmla="*/ 159545 w 973933"/>
                <a:gd name="connsiteY23" fmla="*/ 564354 h 809624"/>
                <a:gd name="connsiteX24" fmla="*/ 280988 w 973933"/>
                <a:gd name="connsiteY24" fmla="*/ 628649 h 809624"/>
                <a:gd name="connsiteX25" fmla="*/ 421680 w 973933"/>
                <a:gd name="connsiteY25" fmla="*/ 488097 h 809624"/>
                <a:gd name="connsiteX26" fmla="*/ 188420 w 973933"/>
                <a:gd name="connsiteY26" fmla="*/ 254811 h 809624"/>
                <a:gd name="connsiteX0" fmla="*/ 188420 w 945358"/>
                <a:gd name="connsiteY0" fmla="*/ 254811 h 809624"/>
                <a:gd name="connsiteX1" fmla="*/ 0 w 945358"/>
                <a:gd name="connsiteY1" fmla="*/ 0 h 809624"/>
                <a:gd name="connsiteX2" fmla="*/ 264371 w 945358"/>
                <a:gd name="connsiteY2" fmla="*/ 178868 h 809624"/>
                <a:gd name="connsiteX3" fmla="*/ 497623 w 945358"/>
                <a:gd name="connsiteY3" fmla="*/ 412146 h 809624"/>
                <a:gd name="connsiteX4" fmla="*/ 730875 w 945358"/>
                <a:gd name="connsiteY4" fmla="*/ 178868 h 809624"/>
                <a:gd name="connsiteX5" fmla="*/ 945358 w 945358"/>
                <a:gd name="connsiteY5" fmla="*/ 19049 h 809624"/>
                <a:gd name="connsiteX6" fmla="*/ 806826 w 945358"/>
                <a:gd name="connsiteY6" fmla="*/ 254811 h 809624"/>
                <a:gd name="connsiteX7" fmla="*/ 573566 w 945358"/>
                <a:gd name="connsiteY7" fmla="*/ 488097 h 809624"/>
                <a:gd name="connsiteX8" fmla="*/ 709613 w 945358"/>
                <a:gd name="connsiteY8" fmla="*/ 623886 h 809624"/>
                <a:gd name="connsiteX9" fmla="*/ 804863 w 945358"/>
                <a:gd name="connsiteY9" fmla="*/ 576261 h 809624"/>
                <a:gd name="connsiteX10" fmla="*/ 759620 w 945358"/>
                <a:gd name="connsiteY10" fmla="*/ 666749 h 809624"/>
                <a:gd name="connsiteX11" fmla="*/ 806826 w 945358"/>
                <a:gd name="connsiteY11" fmla="*/ 721383 h 809624"/>
                <a:gd name="connsiteX12" fmla="*/ 730875 w 945358"/>
                <a:gd name="connsiteY12" fmla="*/ 797326 h 809624"/>
                <a:gd name="connsiteX13" fmla="*/ 683420 w 945358"/>
                <a:gd name="connsiteY13" fmla="*/ 752474 h 809624"/>
                <a:gd name="connsiteX14" fmla="*/ 576263 w 945358"/>
                <a:gd name="connsiteY14" fmla="*/ 804861 h 809624"/>
                <a:gd name="connsiteX15" fmla="*/ 631032 w 945358"/>
                <a:gd name="connsiteY15" fmla="*/ 697705 h 809624"/>
                <a:gd name="connsiteX16" fmla="*/ 497623 w 945358"/>
                <a:gd name="connsiteY16" fmla="*/ 564048 h 809624"/>
                <a:gd name="connsiteX17" fmla="*/ 357188 w 945358"/>
                <a:gd name="connsiteY17" fmla="*/ 700086 h 809624"/>
                <a:gd name="connsiteX18" fmla="*/ 426244 w 945358"/>
                <a:gd name="connsiteY18" fmla="*/ 809624 h 809624"/>
                <a:gd name="connsiteX19" fmla="*/ 304801 w 945358"/>
                <a:gd name="connsiteY19" fmla="*/ 752472 h 809624"/>
                <a:gd name="connsiteX20" fmla="*/ 264371 w 945358"/>
                <a:gd name="connsiteY20" fmla="*/ 797326 h 809624"/>
                <a:gd name="connsiteX21" fmla="*/ 188420 w 945358"/>
                <a:gd name="connsiteY21" fmla="*/ 721383 h 809624"/>
                <a:gd name="connsiteX22" fmla="*/ 233363 w 945358"/>
                <a:gd name="connsiteY22" fmla="*/ 676274 h 809624"/>
                <a:gd name="connsiteX23" fmla="*/ 159545 w 945358"/>
                <a:gd name="connsiteY23" fmla="*/ 564354 h 809624"/>
                <a:gd name="connsiteX24" fmla="*/ 280988 w 945358"/>
                <a:gd name="connsiteY24" fmla="*/ 628649 h 809624"/>
                <a:gd name="connsiteX25" fmla="*/ 421680 w 945358"/>
                <a:gd name="connsiteY25" fmla="*/ 488097 h 809624"/>
                <a:gd name="connsiteX26" fmla="*/ 188420 w 945358"/>
                <a:gd name="connsiteY26" fmla="*/ 254811 h 809624"/>
                <a:gd name="connsiteX0" fmla="*/ 131270 w 888208"/>
                <a:gd name="connsiteY0" fmla="*/ 235762 h 790575"/>
                <a:gd name="connsiteX1" fmla="*/ 0 w 888208"/>
                <a:gd name="connsiteY1" fmla="*/ 28576 h 790575"/>
                <a:gd name="connsiteX2" fmla="*/ 207221 w 888208"/>
                <a:gd name="connsiteY2" fmla="*/ 159819 h 790575"/>
                <a:gd name="connsiteX3" fmla="*/ 440473 w 888208"/>
                <a:gd name="connsiteY3" fmla="*/ 393097 h 790575"/>
                <a:gd name="connsiteX4" fmla="*/ 673725 w 888208"/>
                <a:gd name="connsiteY4" fmla="*/ 159819 h 790575"/>
                <a:gd name="connsiteX5" fmla="*/ 888208 w 888208"/>
                <a:gd name="connsiteY5" fmla="*/ 0 h 790575"/>
                <a:gd name="connsiteX6" fmla="*/ 749676 w 888208"/>
                <a:gd name="connsiteY6" fmla="*/ 235762 h 790575"/>
                <a:gd name="connsiteX7" fmla="*/ 516416 w 888208"/>
                <a:gd name="connsiteY7" fmla="*/ 469048 h 790575"/>
                <a:gd name="connsiteX8" fmla="*/ 652463 w 888208"/>
                <a:gd name="connsiteY8" fmla="*/ 604837 h 790575"/>
                <a:gd name="connsiteX9" fmla="*/ 747713 w 888208"/>
                <a:gd name="connsiteY9" fmla="*/ 557212 h 790575"/>
                <a:gd name="connsiteX10" fmla="*/ 702470 w 888208"/>
                <a:gd name="connsiteY10" fmla="*/ 647700 h 790575"/>
                <a:gd name="connsiteX11" fmla="*/ 749676 w 888208"/>
                <a:gd name="connsiteY11" fmla="*/ 702334 h 790575"/>
                <a:gd name="connsiteX12" fmla="*/ 673725 w 888208"/>
                <a:gd name="connsiteY12" fmla="*/ 778277 h 790575"/>
                <a:gd name="connsiteX13" fmla="*/ 626270 w 888208"/>
                <a:gd name="connsiteY13" fmla="*/ 733425 h 790575"/>
                <a:gd name="connsiteX14" fmla="*/ 519113 w 888208"/>
                <a:gd name="connsiteY14" fmla="*/ 785812 h 790575"/>
                <a:gd name="connsiteX15" fmla="*/ 573882 w 888208"/>
                <a:gd name="connsiteY15" fmla="*/ 678656 h 790575"/>
                <a:gd name="connsiteX16" fmla="*/ 440473 w 888208"/>
                <a:gd name="connsiteY16" fmla="*/ 544999 h 790575"/>
                <a:gd name="connsiteX17" fmla="*/ 300038 w 888208"/>
                <a:gd name="connsiteY17" fmla="*/ 681037 h 790575"/>
                <a:gd name="connsiteX18" fmla="*/ 369094 w 888208"/>
                <a:gd name="connsiteY18" fmla="*/ 790575 h 790575"/>
                <a:gd name="connsiteX19" fmla="*/ 247651 w 888208"/>
                <a:gd name="connsiteY19" fmla="*/ 733423 h 790575"/>
                <a:gd name="connsiteX20" fmla="*/ 207221 w 888208"/>
                <a:gd name="connsiteY20" fmla="*/ 778277 h 790575"/>
                <a:gd name="connsiteX21" fmla="*/ 131270 w 888208"/>
                <a:gd name="connsiteY21" fmla="*/ 702334 h 790575"/>
                <a:gd name="connsiteX22" fmla="*/ 176213 w 888208"/>
                <a:gd name="connsiteY22" fmla="*/ 657225 h 790575"/>
                <a:gd name="connsiteX23" fmla="*/ 102395 w 888208"/>
                <a:gd name="connsiteY23" fmla="*/ 545305 h 790575"/>
                <a:gd name="connsiteX24" fmla="*/ 223838 w 888208"/>
                <a:gd name="connsiteY24" fmla="*/ 609600 h 790575"/>
                <a:gd name="connsiteX25" fmla="*/ 364530 w 888208"/>
                <a:gd name="connsiteY25" fmla="*/ 469048 h 790575"/>
                <a:gd name="connsiteX26" fmla="*/ 131270 w 888208"/>
                <a:gd name="connsiteY26" fmla="*/ 235762 h 790575"/>
                <a:gd name="connsiteX0" fmla="*/ 131270 w 888208"/>
                <a:gd name="connsiteY0" fmla="*/ 216712 h 771525"/>
                <a:gd name="connsiteX1" fmla="*/ 0 w 888208"/>
                <a:gd name="connsiteY1" fmla="*/ 9526 h 771525"/>
                <a:gd name="connsiteX2" fmla="*/ 207221 w 888208"/>
                <a:gd name="connsiteY2" fmla="*/ 140769 h 771525"/>
                <a:gd name="connsiteX3" fmla="*/ 440473 w 888208"/>
                <a:gd name="connsiteY3" fmla="*/ 374047 h 771525"/>
                <a:gd name="connsiteX4" fmla="*/ 673725 w 888208"/>
                <a:gd name="connsiteY4" fmla="*/ 140769 h 771525"/>
                <a:gd name="connsiteX5" fmla="*/ 888208 w 888208"/>
                <a:gd name="connsiteY5" fmla="*/ 0 h 771525"/>
                <a:gd name="connsiteX6" fmla="*/ 749676 w 888208"/>
                <a:gd name="connsiteY6" fmla="*/ 216712 h 771525"/>
                <a:gd name="connsiteX7" fmla="*/ 516416 w 888208"/>
                <a:gd name="connsiteY7" fmla="*/ 449998 h 771525"/>
                <a:gd name="connsiteX8" fmla="*/ 652463 w 888208"/>
                <a:gd name="connsiteY8" fmla="*/ 585787 h 771525"/>
                <a:gd name="connsiteX9" fmla="*/ 747713 w 888208"/>
                <a:gd name="connsiteY9" fmla="*/ 538162 h 771525"/>
                <a:gd name="connsiteX10" fmla="*/ 702470 w 888208"/>
                <a:gd name="connsiteY10" fmla="*/ 628650 h 771525"/>
                <a:gd name="connsiteX11" fmla="*/ 749676 w 888208"/>
                <a:gd name="connsiteY11" fmla="*/ 683284 h 771525"/>
                <a:gd name="connsiteX12" fmla="*/ 673725 w 888208"/>
                <a:gd name="connsiteY12" fmla="*/ 759227 h 771525"/>
                <a:gd name="connsiteX13" fmla="*/ 626270 w 888208"/>
                <a:gd name="connsiteY13" fmla="*/ 714375 h 771525"/>
                <a:gd name="connsiteX14" fmla="*/ 519113 w 888208"/>
                <a:gd name="connsiteY14" fmla="*/ 766762 h 771525"/>
                <a:gd name="connsiteX15" fmla="*/ 573882 w 888208"/>
                <a:gd name="connsiteY15" fmla="*/ 659606 h 771525"/>
                <a:gd name="connsiteX16" fmla="*/ 440473 w 888208"/>
                <a:gd name="connsiteY16" fmla="*/ 525949 h 771525"/>
                <a:gd name="connsiteX17" fmla="*/ 300038 w 888208"/>
                <a:gd name="connsiteY17" fmla="*/ 661987 h 771525"/>
                <a:gd name="connsiteX18" fmla="*/ 369094 w 888208"/>
                <a:gd name="connsiteY18" fmla="*/ 771525 h 771525"/>
                <a:gd name="connsiteX19" fmla="*/ 247651 w 888208"/>
                <a:gd name="connsiteY19" fmla="*/ 714373 h 771525"/>
                <a:gd name="connsiteX20" fmla="*/ 207221 w 888208"/>
                <a:gd name="connsiteY20" fmla="*/ 759227 h 771525"/>
                <a:gd name="connsiteX21" fmla="*/ 131270 w 888208"/>
                <a:gd name="connsiteY21" fmla="*/ 683284 h 771525"/>
                <a:gd name="connsiteX22" fmla="*/ 176213 w 888208"/>
                <a:gd name="connsiteY22" fmla="*/ 638175 h 771525"/>
                <a:gd name="connsiteX23" fmla="*/ 102395 w 888208"/>
                <a:gd name="connsiteY23" fmla="*/ 526255 h 771525"/>
                <a:gd name="connsiteX24" fmla="*/ 223838 w 888208"/>
                <a:gd name="connsiteY24" fmla="*/ 590550 h 771525"/>
                <a:gd name="connsiteX25" fmla="*/ 364530 w 888208"/>
                <a:gd name="connsiteY25" fmla="*/ 449998 h 771525"/>
                <a:gd name="connsiteX26" fmla="*/ 131270 w 888208"/>
                <a:gd name="connsiteY26" fmla="*/ 216712 h 771525"/>
                <a:gd name="connsiteX0" fmla="*/ 131270 w 892971"/>
                <a:gd name="connsiteY0" fmla="*/ 231000 h 785813"/>
                <a:gd name="connsiteX1" fmla="*/ 0 w 892971"/>
                <a:gd name="connsiteY1" fmla="*/ 23814 h 785813"/>
                <a:gd name="connsiteX2" fmla="*/ 207221 w 892971"/>
                <a:gd name="connsiteY2" fmla="*/ 155057 h 785813"/>
                <a:gd name="connsiteX3" fmla="*/ 440473 w 892971"/>
                <a:gd name="connsiteY3" fmla="*/ 388335 h 785813"/>
                <a:gd name="connsiteX4" fmla="*/ 673725 w 892971"/>
                <a:gd name="connsiteY4" fmla="*/ 155057 h 785813"/>
                <a:gd name="connsiteX5" fmla="*/ 892971 w 892971"/>
                <a:gd name="connsiteY5" fmla="*/ 0 h 785813"/>
                <a:gd name="connsiteX6" fmla="*/ 749676 w 892971"/>
                <a:gd name="connsiteY6" fmla="*/ 231000 h 785813"/>
                <a:gd name="connsiteX7" fmla="*/ 516416 w 892971"/>
                <a:gd name="connsiteY7" fmla="*/ 464286 h 785813"/>
                <a:gd name="connsiteX8" fmla="*/ 652463 w 892971"/>
                <a:gd name="connsiteY8" fmla="*/ 600075 h 785813"/>
                <a:gd name="connsiteX9" fmla="*/ 747713 w 892971"/>
                <a:gd name="connsiteY9" fmla="*/ 552450 h 785813"/>
                <a:gd name="connsiteX10" fmla="*/ 702470 w 892971"/>
                <a:gd name="connsiteY10" fmla="*/ 642938 h 785813"/>
                <a:gd name="connsiteX11" fmla="*/ 749676 w 892971"/>
                <a:gd name="connsiteY11" fmla="*/ 697572 h 785813"/>
                <a:gd name="connsiteX12" fmla="*/ 673725 w 892971"/>
                <a:gd name="connsiteY12" fmla="*/ 773515 h 785813"/>
                <a:gd name="connsiteX13" fmla="*/ 626270 w 892971"/>
                <a:gd name="connsiteY13" fmla="*/ 728663 h 785813"/>
                <a:gd name="connsiteX14" fmla="*/ 519113 w 892971"/>
                <a:gd name="connsiteY14" fmla="*/ 781050 h 785813"/>
                <a:gd name="connsiteX15" fmla="*/ 573882 w 892971"/>
                <a:gd name="connsiteY15" fmla="*/ 673894 h 785813"/>
                <a:gd name="connsiteX16" fmla="*/ 440473 w 892971"/>
                <a:gd name="connsiteY16" fmla="*/ 540237 h 785813"/>
                <a:gd name="connsiteX17" fmla="*/ 300038 w 892971"/>
                <a:gd name="connsiteY17" fmla="*/ 676275 h 785813"/>
                <a:gd name="connsiteX18" fmla="*/ 369094 w 892971"/>
                <a:gd name="connsiteY18" fmla="*/ 785813 h 785813"/>
                <a:gd name="connsiteX19" fmla="*/ 247651 w 892971"/>
                <a:gd name="connsiteY19" fmla="*/ 728661 h 785813"/>
                <a:gd name="connsiteX20" fmla="*/ 207221 w 892971"/>
                <a:gd name="connsiteY20" fmla="*/ 773515 h 785813"/>
                <a:gd name="connsiteX21" fmla="*/ 131270 w 892971"/>
                <a:gd name="connsiteY21" fmla="*/ 697572 h 785813"/>
                <a:gd name="connsiteX22" fmla="*/ 176213 w 892971"/>
                <a:gd name="connsiteY22" fmla="*/ 652463 h 785813"/>
                <a:gd name="connsiteX23" fmla="*/ 102395 w 892971"/>
                <a:gd name="connsiteY23" fmla="*/ 540543 h 785813"/>
                <a:gd name="connsiteX24" fmla="*/ 223838 w 892971"/>
                <a:gd name="connsiteY24" fmla="*/ 604838 h 785813"/>
                <a:gd name="connsiteX25" fmla="*/ 364530 w 892971"/>
                <a:gd name="connsiteY25" fmla="*/ 464286 h 785813"/>
                <a:gd name="connsiteX26" fmla="*/ 131270 w 892971"/>
                <a:gd name="connsiteY26" fmla="*/ 231000 h 785813"/>
                <a:gd name="connsiteX0" fmla="*/ 112220 w 873921"/>
                <a:gd name="connsiteY0" fmla="*/ 231000 h 785813"/>
                <a:gd name="connsiteX1" fmla="*/ 0 w 873921"/>
                <a:gd name="connsiteY1" fmla="*/ 19051 h 785813"/>
                <a:gd name="connsiteX2" fmla="*/ 188171 w 873921"/>
                <a:gd name="connsiteY2" fmla="*/ 155057 h 785813"/>
                <a:gd name="connsiteX3" fmla="*/ 421423 w 873921"/>
                <a:gd name="connsiteY3" fmla="*/ 388335 h 785813"/>
                <a:gd name="connsiteX4" fmla="*/ 654675 w 873921"/>
                <a:gd name="connsiteY4" fmla="*/ 155057 h 785813"/>
                <a:gd name="connsiteX5" fmla="*/ 873921 w 873921"/>
                <a:gd name="connsiteY5" fmla="*/ 0 h 785813"/>
                <a:gd name="connsiteX6" fmla="*/ 730626 w 873921"/>
                <a:gd name="connsiteY6" fmla="*/ 231000 h 785813"/>
                <a:gd name="connsiteX7" fmla="*/ 497366 w 873921"/>
                <a:gd name="connsiteY7" fmla="*/ 464286 h 785813"/>
                <a:gd name="connsiteX8" fmla="*/ 633413 w 873921"/>
                <a:gd name="connsiteY8" fmla="*/ 600075 h 785813"/>
                <a:gd name="connsiteX9" fmla="*/ 728663 w 873921"/>
                <a:gd name="connsiteY9" fmla="*/ 552450 h 785813"/>
                <a:gd name="connsiteX10" fmla="*/ 683420 w 873921"/>
                <a:gd name="connsiteY10" fmla="*/ 642938 h 785813"/>
                <a:gd name="connsiteX11" fmla="*/ 730626 w 873921"/>
                <a:gd name="connsiteY11" fmla="*/ 697572 h 785813"/>
                <a:gd name="connsiteX12" fmla="*/ 654675 w 873921"/>
                <a:gd name="connsiteY12" fmla="*/ 773515 h 785813"/>
                <a:gd name="connsiteX13" fmla="*/ 607220 w 873921"/>
                <a:gd name="connsiteY13" fmla="*/ 728663 h 785813"/>
                <a:gd name="connsiteX14" fmla="*/ 500063 w 873921"/>
                <a:gd name="connsiteY14" fmla="*/ 781050 h 785813"/>
                <a:gd name="connsiteX15" fmla="*/ 554832 w 873921"/>
                <a:gd name="connsiteY15" fmla="*/ 673894 h 785813"/>
                <a:gd name="connsiteX16" fmla="*/ 421423 w 873921"/>
                <a:gd name="connsiteY16" fmla="*/ 540237 h 785813"/>
                <a:gd name="connsiteX17" fmla="*/ 280988 w 873921"/>
                <a:gd name="connsiteY17" fmla="*/ 676275 h 785813"/>
                <a:gd name="connsiteX18" fmla="*/ 350044 w 873921"/>
                <a:gd name="connsiteY18" fmla="*/ 785813 h 785813"/>
                <a:gd name="connsiteX19" fmla="*/ 228601 w 873921"/>
                <a:gd name="connsiteY19" fmla="*/ 728661 h 785813"/>
                <a:gd name="connsiteX20" fmla="*/ 188171 w 873921"/>
                <a:gd name="connsiteY20" fmla="*/ 773515 h 785813"/>
                <a:gd name="connsiteX21" fmla="*/ 112220 w 873921"/>
                <a:gd name="connsiteY21" fmla="*/ 697572 h 785813"/>
                <a:gd name="connsiteX22" fmla="*/ 157163 w 873921"/>
                <a:gd name="connsiteY22" fmla="*/ 652463 h 785813"/>
                <a:gd name="connsiteX23" fmla="*/ 83345 w 873921"/>
                <a:gd name="connsiteY23" fmla="*/ 540543 h 785813"/>
                <a:gd name="connsiteX24" fmla="*/ 204788 w 873921"/>
                <a:gd name="connsiteY24" fmla="*/ 604838 h 785813"/>
                <a:gd name="connsiteX25" fmla="*/ 345480 w 873921"/>
                <a:gd name="connsiteY25" fmla="*/ 464286 h 785813"/>
                <a:gd name="connsiteX26" fmla="*/ 112220 w 873921"/>
                <a:gd name="connsiteY26" fmla="*/ 231000 h 785813"/>
                <a:gd name="connsiteX0" fmla="*/ 126508 w 888209"/>
                <a:gd name="connsiteY0" fmla="*/ 231000 h 785813"/>
                <a:gd name="connsiteX1" fmla="*/ 0 w 888209"/>
                <a:gd name="connsiteY1" fmla="*/ 19051 h 785813"/>
                <a:gd name="connsiteX2" fmla="*/ 202459 w 888209"/>
                <a:gd name="connsiteY2" fmla="*/ 155057 h 785813"/>
                <a:gd name="connsiteX3" fmla="*/ 435711 w 888209"/>
                <a:gd name="connsiteY3" fmla="*/ 388335 h 785813"/>
                <a:gd name="connsiteX4" fmla="*/ 668963 w 888209"/>
                <a:gd name="connsiteY4" fmla="*/ 155057 h 785813"/>
                <a:gd name="connsiteX5" fmla="*/ 888209 w 888209"/>
                <a:gd name="connsiteY5" fmla="*/ 0 h 785813"/>
                <a:gd name="connsiteX6" fmla="*/ 744914 w 888209"/>
                <a:gd name="connsiteY6" fmla="*/ 231000 h 785813"/>
                <a:gd name="connsiteX7" fmla="*/ 511654 w 888209"/>
                <a:gd name="connsiteY7" fmla="*/ 464286 h 785813"/>
                <a:gd name="connsiteX8" fmla="*/ 647701 w 888209"/>
                <a:gd name="connsiteY8" fmla="*/ 600075 h 785813"/>
                <a:gd name="connsiteX9" fmla="*/ 742951 w 888209"/>
                <a:gd name="connsiteY9" fmla="*/ 552450 h 785813"/>
                <a:gd name="connsiteX10" fmla="*/ 697708 w 888209"/>
                <a:gd name="connsiteY10" fmla="*/ 642938 h 785813"/>
                <a:gd name="connsiteX11" fmla="*/ 744914 w 888209"/>
                <a:gd name="connsiteY11" fmla="*/ 697572 h 785813"/>
                <a:gd name="connsiteX12" fmla="*/ 668963 w 888209"/>
                <a:gd name="connsiteY12" fmla="*/ 773515 h 785813"/>
                <a:gd name="connsiteX13" fmla="*/ 621508 w 888209"/>
                <a:gd name="connsiteY13" fmla="*/ 728663 h 785813"/>
                <a:gd name="connsiteX14" fmla="*/ 514351 w 888209"/>
                <a:gd name="connsiteY14" fmla="*/ 781050 h 785813"/>
                <a:gd name="connsiteX15" fmla="*/ 569120 w 888209"/>
                <a:gd name="connsiteY15" fmla="*/ 673894 h 785813"/>
                <a:gd name="connsiteX16" fmla="*/ 435711 w 888209"/>
                <a:gd name="connsiteY16" fmla="*/ 540237 h 785813"/>
                <a:gd name="connsiteX17" fmla="*/ 295276 w 888209"/>
                <a:gd name="connsiteY17" fmla="*/ 676275 h 785813"/>
                <a:gd name="connsiteX18" fmla="*/ 364332 w 888209"/>
                <a:gd name="connsiteY18" fmla="*/ 785813 h 785813"/>
                <a:gd name="connsiteX19" fmla="*/ 242889 w 888209"/>
                <a:gd name="connsiteY19" fmla="*/ 728661 h 785813"/>
                <a:gd name="connsiteX20" fmla="*/ 202459 w 888209"/>
                <a:gd name="connsiteY20" fmla="*/ 773515 h 785813"/>
                <a:gd name="connsiteX21" fmla="*/ 126508 w 888209"/>
                <a:gd name="connsiteY21" fmla="*/ 697572 h 785813"/>
                <a:gd name="connsiteX22" fmla="*/ 171451 w 888209"/>
                <a:gd name="connsiteY22" fmla="*/ 652463 h 785813"/>
                <a:gd name="connsiteX23" fmla="*/ 97633 w 888209"/>
                <a:gd name="connsiteY23" fmla="*/ 540543 h 785813"/>
                <a:gd name="connsiteX24" fmla="*/ 219076 w 888209"/>
                <a:gd name="connsiteY24" fmla="*/ 604838 h 785813"/>
                <a:gd name="connsiteX25" fmla="*/ 359768 w 888209"/>
                <a:gd name="connsiteY25" fmla="*/ 464286 h 785813"/>
                <a:gd name="connsiteX26" fmla="*/ 126508 w 888209"/>
                <a:gd name="connsiteY26" fmla="*/ 231000 h 785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888209" h="785813">
                  <a:moveTo>
                    <a:pt x="126508" y="231000"/>
                  </a:moveTo>
                  <a:lnTo>
                    <a:pt x="0" y="19051"/>
                  </a:lnTo>
                  <a:lnTo>
                    <a:pt x="202459" y="155057"/>
                  </a:lnTo>
                  <a:lnTo>
                    <a:pt x="435711" y="388335"/>
                  </a:lnTo>
                  <a:lnTo>
                    <a:pt x="668963" y="155057"/>
                  </a:lnTo>
                  <a:lnTo>
                    <a:pt x="888209" y="0"/>
                  </a:lnTo>
                  <a:lnTo>
                    <a:pt x="744914" y="231000"/>
                  </a:lnTo>
                  <a:lnTo>
                    <a:pt x="511654" y="464286"/>
                  </a:lnTo>
                  <a:lnTo>
                    <a:pt x="647701" y="600075"/>
                  </a:lnTo>
                  <a:lnTo>
                    <a:pt x="742951" y="552450"/>
                  </a:lnTo>
                  <a:lnTo>
                    <a:pt x="697708" y="642938"/>
                  </a:lnTo>
                  <a:lnTo>
                    <a:pt x="744914" y="697572"/>
                  </a:lnTo>
                  <a:lnTo>
                    <a:pt x="668963" y="773515"/>
                  </a:lnTo>
                  <a:lnTo>
                    <a:pt x="621508" y="728663"/>
                  </a:lnTo>
                  <a:lnTo>
                    <a:pt x="514351" y="781050"/>
                  </a:lnTo>
                  <a:lnTo>
                    <a:pt x="569120" y="673894"/>
                  </a:lnTo>
                  <a:lnTo>
                    <a:pt x="435711" y="540237"/>
                  </a:lnTo>
                  <a:lnTo>
                    <a:pt x="295276" y="676275"/>
                  </a:lnTo>
                  <a:lnTo>
                    <a:pt x="364332" y="785813"/>
                  </a:lnTo>
                  <a:lnTo>
                    <a:pt x="242889" y="728661"/>
                  </a:lnTo>
                  <a:lnTo>
                    <a:pt x="202459" y="773515"/>
                  </a:lnTo>
                  <a:lnTo>
                    <a:pt x="126508" y="697572"/>
                  </a:lnTo>
                  <a:lnTo>
                    <a:pt x="171451" y="652463"/>
                  </a:lnTo>
                  <a:lnTo>
                    <a:pt x="97633" y="540543"/>
                  </a:lnTo>
                  <a:lnTo>
                    <a:pt x="219076" y="604838"/>
                  </a:lnTo>
                  <a:lnTo>
                    <a:pt x="359768" y="464286"/>
                  </a:lnTo>
                  <a:lnTo>
                    <a:pt x="126508" y="231000"/>
                  </a:lnTo>
                  <a:close/>
                </a:path>
              </a:pathLst>
            </a:custGeom>
            <a:solidFill>
              <a:srgbClr val="050403"/>
            </a:solidFill>
            <a:ln>
              <a:solidFill>
                <a:srgbClr val="05040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34823" name="TextBox 33"/>
          <p:cNvSpPr>
            <a:spLocks noChangeArrowheads="1"/>
          </p:cNvSpPr>
          <p:nvPr/>
        </p:nvSpPr>
        <p:spPr bwMode="auto">
          <a:xfrm>
            <a:off x="5551488" y="2008188"/>
            <a:ext cx="1912937" cy="635000"/>
          </a:xfrm>
          <a:custGeom>
            <a:avLst/>
            <a:gdLst>
              <a:gd name="T0" fmla="*/ 1822 w 1348343"/>
              <a:gd name="T1" fmla="*/ 357710 h 576197"/>
              <a:gd name="T2" fmla="*/ 876094 w 1348343"/>
              <a:gd name="T3" fmla="*/ 36693 h 576197"/>
              <a:gd name="T4" fmla="*/ 1772756 w 1348343"/>
              <a:gd name="T5" fmla="*/ 41963 h 576197"/>
              <a:gd name="T6" fmla="*/ 1895269 w 1348343"/>
              <a:gd name="T7" fmla="*/ 426002 h 576197"/>
              <a:gd name="T8" fmla="*/ 1684386 w 1348343"/>
              <a:gd name="T9" fmla="*/ 633473 h 576197"/>
              <a:gd name="T10" fmla="*/ 304201 w 1348343"/>
              <a:gd name="T11" fmla="*/ 603525 h 576197"/>
              <a:gd name="T12" fmla="*/ 1822 w 1348343"/>
              <a:gd name="T13" fmla="*/ 357710 h 57619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348343"/>
              <a:gd name="T22" fmla="*/ 0 h 576197"/>
              <a:gd name="T23" fmla="*/ 1348343 w 1348343"/>
              <a:gd name="T24" fmla="*/ 576197 h 57619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348343" h="576197">
                <a:moveTo>
                  <a:pt x="1285" y="325367"/>
                </a:moveTo>
                <a:cubicBezTo>
                  <a:pt x="18683" y="245922"/>
                  <a:pt x="42479" y="-78303"/>
                  <a:pt x="617794" y="33375"/>
                </a:cubicBezTo>
                <a:cubicBezTo>
                  <a:pt x="729656" y="64731"/>
                  <a:pt x="1156774" y="-59435"/>
                  <a:pt x="1250092" y="38169"/>
                </a:cubicBezTo>
                <a:cubicBezTo>
                  <a:pt x="1369874" y="97187"/>
                  <a:pt x="1353587" y="310785"/>
                  <a:pt x="1336484" y="387485"/>
                </a:cubicBezTo>
                <a:cubicBezTo>
                  <a:pt x="1319381" y="464185"/>
                  <a:pt x="1304246" y="505966"/>
                  <a:pt x="1187776" y="576197"/>
                </a:cubicBezTo>
                <a:cubicBezTo>
                  <a:pt x="427143" y="446609"/>
                  <a:pt x="474633" y="619000"/>
                  <a:pt x="214513" y="548957"/>
                </a:cubicBezTo>
                <a:cubicBezTo>
                  <a:pt x="126413" y="504066"/>
                  <a:pt x="-14956" y="480318"/>
                  <a:pt x="1285" y="325367"/>
                </a:cubicBezTo>
                <a:close/>
              </a:path>
            </a:pathLst>
          </a:custGeom>
          <a:pattFill prst="wdUpDiag">
            <a:fgClr>
              <a:srgbClr val="CCFF99"/>
            </a:fgClr>
            <a:bgClr>
              <a:srgbClr val="8EBC64"/>
            </a:bgClr>
          </a:patt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i="1">
                <a:solidFill>
                  <a:srgbClr val="050403"/>
                </a:solidFill>
                <a:latin typeface="Comic Sans MS" pitchFamily="66" charset="0"/>
              </a:rPr>
              <a:t>КАЗАХСКОЕ ХАНСТВО</a:t>
            </a:r>
          </a:p>
        </p:txBody>
      </p:sp>
      <p:sp>
        <p:nvSpPr>
          <p:cNvPr id="35" name="Полилиния 34"/>
          <p:cNvSpPr/>
          <p:nvPr/>
        </p:nvSpPr>
        <p:spPr>
          <a:xfrm>
            <a:off x="3792538" y="3049588"/>
            <a:ext cx="1558925" cy="681037"/>
          </a:xfrm>
          <a:custGeom>
            <a:avLst/>
            <a:gdLst>
              <a:gd name="connsiteX0" fmla="*/ 421321 w 1547392"/>
              <a:gd name="connsiteY0" fmla="*/ 0 h 663158"/>
              <a:gd name="connsiteX1" fmla="*/ 341110 w 1547392"/>
              <a:gd name="connsiteY1" fmla="*/ 16042 h 663158"/>
              <a:gd name="connsiteX2" fmla="*/ 180689 w 1547392"/>
              <a:gd name="connsiteY2" fmla="*/ 48126 h 663158"/>
              <a:gd name="connsiteX3" fmla="*/ 84436 w 1547392"/>
              <a:gd name="connsiteY3" fmla="*/ 80210 h 663158"/>
              <a:gd name="connsiteX4" fmla="*/ 68394 w 1547392"/>
              <a:gd name="connsiteY4" fmla="*/ 128337 h 663158"/>
              <a:gd name="connsiteX5" fmla="*/ 20268 w 1547392"/>
              <a:gd name="connsiteY5" fmla="*/ 176463 h 663158"/>
              <a:gd name="connsiteX6" fmla="*/ 84436 w 1547392"/>
              <a:gd name="connsiteY6" fmla="*/ 465221 h 663158"/>
              <a:gd name="connsiteX7" fmla="*/ 116521 w 1547392"/>
              <a:gd name="connsiteY7" fmla="*/ 513347 h 663158"/>
              <a:gd name="connsiteX8" fmla="*/ 212773 w 1547392"/>
              <a:gd name="connsiteY8" fmla="*/ 545431 h 663158"/>
              <a:gd name="connsiteX9" fmla="*/ 276942 w 1547392"/>
              <a:gd name="connsiteY9" fmla="*/ 577516 h 663158"/>
              <a:gd name="connsiteX10" fmla="*/ 325068 w 1547392"/>
              <a:gd name="connsiteY10" fmla="*/ 609600 h 663158"/>
              <a:gd name="connsiteX11" fmla="*/ 453405 w 1547392"/>
              <a:gd name="connsiteY11" fmla="*/ 625642 h 663158"/>
              <a:gd name="connsiteX12" fmla="*/ 501531 w 1547392"/>
              <a:gd name="connsiteY12" fmla="*/ 641684 h 663158"/>
              <a:gd name="connsiteX13" fmla="*/ 1287594 w 1547392"/>
              <a:gd name="connsiteY13" fmla="*/ 641684 h 663158"/>
              <a:gd name="connsiteX14" fmla="*/ 1367805 w 1547392"/>
              <a:gd name="connsiteY14" fmla="*/ 609600 h 663158"/>
              <a:gd name="connsiteX15" fmla="*/ 1415931 w 1547392"/>
              <a:gd name="connsiteY15" fmla="*/ 593558 h 663158"/>
              <a:gd name="connsiteX16" fmla="*/ 1496142 w 1547392"/>
              <a:gd name="connsiteY16" fmla="*/ 513347 h 663158"/>
              <a:gd name="connsiteX17" fmla="*/ 1512184 w 1547392"/>
              <a:gd name="connsiteY17" fmla="*/ 465221 h 663158"/>
              <a:gd name="connsiteX18" fmla="*/ 1544268 w 1547392"/>
              <a:gd name="connsiteY18" fmla="*/ 417094 h 663158"/>
              <a:gd name="connsiteX19" fmla="*/ 1480099 w 1547392"/>
              <a:gd name="connsiteY19" fmla="*/ 272716 h 663158"/>
              <a:gd name="connsiteX20" fmla="*/ 1431973 w 1547392"/>
              <a:gd name="connsiteY20" fmla="*/ 256673 h 663158"/>
              <a:gd name="connsiteX21" fmla="*/ 1383847 w 1547392"/>
              <a:gd name="connsiteY21" fmla="*/ 224589 h 663158"/>
              <a:gd name="connsiteX22" fmla="*/ 1127173 w 1547392"/>
              <a:gd name="connsiteY22" fmla="*/ 192505 h 663158"/>
              <a:gd name="connsiteX23" fmla="*/ 902584 w 1547392"/>
              <a:gd name="connsiteY23" fmla="*/ 144379 h 663158"/>
              <a:gd name="connsiteX24" fmla="*/ 790289 w 1547392"/>
              <a:gd name="connsiteY24" fmla="*/ 112294 h 663158"/>
              <a:gd name="connsiteX25" fmla="*/ 677994 w 1547392"/>
              <a:gd name="connsiteY25" fmla="*/ 96252 h 663158"/>
              <a:gd name="connsiteX26" fmla="*/ 533615 w 1547392"/>
              <a:gd name="connsiteY26" fmla="*/ 48126 h 663158"/>
              <a:gd name="connsiteX27" fmla="*/ 437363 w 1547392"/>
              <a:gd name="connsiteY27" fmla="*/ 16042 h 663158"/>
              <a:gd name="connsiteX28" fmla="*/ 357152 w 1547392"/>
              <a:gd name="connsiteY28" fmla="*/ 16042 h 663158"/>
              <a:gd name="connsiteX0" fmla="*/ 421321 w 1547392"/>
              <a:gd name="connsiteY0" fmla="*/ 0 h 663158"/>
              <a:gd name="connsiteX1" fmla="*/ 341110 w 1547392"/>
              <a:gd name="connsiteY1" fmla="*/ 16042 h 663158"/>
              <a:gd name="connsiteX2" fmla="*/ 180689 w 1547392"/>
              <a:gd name="connsiteY2" fmla="*/ 48126 h 663158"/>
              <a:gd name="connsiteX3" fmla="*/ 84436 w 1547392"/>
              <a:gd name="connsiteY3" fmla="*/ 80210 h 663158"/>
              <a:gd name="connsiteX4" fmla="*/ 68394 w 1547392"/>
              <a:gd name="connsiteY4" fmla="*/ 128337 h 663158"/>
              <a:gd name="connsiteX5" fmla="*/ 20268 w 1547392"/>
              <a:gd name="connsiteY5" fmla="*/ 176463 h 663158"/>
              <a:gd name="connsiteX6" fmla="*/ 84436 w 1547392"/>
              <a:gd name="connsiteY6" fmla="*/ 465221 h 663158"/>
              <a:gd name="connsiteX7" fmla="*/ 116521 w 1547392"/>
              <a:gd name="connsiteY7" fmla="*/ 513347 h 663158"/>
              <a:gd name="connsiteX8" fmla="*/ 212773 w 1547392"/>
              <a:gd name="connsiteY8" fmla="*/ 545431 h 663158"/>
              <a:gd name="connsiteX9" fmla="*/ 276942 w 1547392"/>
              <a:gd name="connsiteY9" fmla="*/ 577516 h 663158"/>
              <a:gd name="connsiteX10" fmla="*/ 453405 w 1547392"/>
              <a:gd name="connsiteY10" fmla="*/ 625642 h 663158"/>
              <a:gd name="connsiteX11" fmla="*/ 501531 w 1547392"/>
              <a:gd name="connsiteY11" fmla="*/ 641684 h 663158"/>
              <a:gd name="connsiteX12" fmla="*/ 1287594 w 1547392"/>
              <a:gd name="connsiteY12" fmla="*/ 641684 h 663158"/>
              <a:gd name="connsiteX13" fmla="*/ 1367805 w 1547392"/>
              <a:gd name="connsiteY13" fmla="*/ 609600 h 663158"/>
              <a:gd name="connsiteX14" fmla="*/ 1415931 w 1547392"/>
              <a:gd name="connsiteY14" fmla="*/ 593558 h 663158"/>
              <a:gd name="connsiteX15" fmla="*/ 1496142 w 1547392"/>
              <a:gd name="connsiteY15" fmla="*/ 513347 h 663158"/>
              <a:gd name="connsiteX16" fmla="*/ 1512184 w 1547392"/>
              <a:gd name="connsiteY16" fmla="*/ 465221 h 663158"/>
              <a:gd name="connsiteX17" fmla="*/ 1544268 w 1547392"/>
              <a:gd name="connsiteY17" fmla="*/ 417094 h 663158"/>
              <a:gd name="connsiteX18" fmla="*/ 1480099 w 1547392"/>
              <a:gd name="connsiteY18" fmla="*/ 272716 h 663158"/>
              <a:gd name="connsiteX19" fmla="*/ 1431973 w 1547392"/>
              <a:gd name="connsiteY19" fmla="*/ 256673 h 663158"/>
              <a:gd name="connsiteX20" fmla="*/ 1383847 w 1547392"/>
              <a:gd name="connsiteY20" fmla="*/ 224589 h 663158"/>
              <a:gd name="connsiteX21" fmla="*/ 1127173 w 1547392"/>
              <a:gd name="connsiteY21" fmla="*/ 192505 h 663158"/>
              <a:gd name="connsiteX22" fmla="*/ 902584 w 1547392"/>
              <a:gd name="connsiteY22" fmla="*/ 144379 h 663158"/>
              <a:gd name="connsiteX23" fmla="*/ 790289 w 1547392"/>
              <a:gd name="connsiteY23" fmla="*/ 112294 h 663158"/>
              <a:gd name="connsiteX24" fmla="*/ 677994 w 1547392"/>
              <a:gd name="connsiteY24" fmla="*/ 96252 h 663158"/>
              <a:gd name="connsiteX25" fmla="*/ 533615 w 1547392"/>
              <a:gd name="connsiteY25" fmla="*/ 48126 h 663158"/>
              <a:gd name="connsiteX26" fmla="*/ 437363 w 1547392"/>
              <a:gd name="connsiteY26" fmla="*/ 16042 h 663158"/>
              <a:gd name="connsiteX27" fmla="*/ 357152 w 1547392"/>
              <a:gd name="connsiteY27" fmla="*/ 16042 h 663158"/>
              <a:gd name="connsiteX0" fmla="*/ 421321 w 1547392"/>
              <a:gd name="connsiteY0" fmla="*/ 0 h 663158"/>
              <a:gd name="connsiteX1" fmla="*/ 341110 w 1547392"/>
              <a:gd name="connsiteY1" fmla="*/ 16042 h 663158"/>
              <a:gd name="connsiteX2" fmla="*/ 180689 w 1547392"/>
              <a:gd name="connsiteY2" fmla="*/ 48126 h 663158"/>
              <a:gd name="connsiteX3" fmla="*/ 84436 w 1547392"/>
              <a:gd name="connsiteY3" fmla="*/ 80210 h 663158"/>
              <a:gd name="connsiteX4" fmla="*/ 68394 w 1547392"/>
              <a:gd name="connsiteY4" fmla="*/ 128337 h 663158"/>
              <a:gd name="connsiteX5" fmla="*/ 20268 w 1547392"/>
              <a:gd name="connsiteY5" fmla="*/ 176463 h 663158"/>
              <a:gd name="connsiteX6" fmla="*/ 84436 w 1547392"/>
              <a:gd name="connsiteY6" fmla="*/ 465221 h 663158"/>
              <a:gd name="connsiteX7" fmla="*/ 116521 w 1547392"/>
              <a:gd name="connsiteY7" fmla="*/ 513347 h 663158"/>
              <a:gd name="connsiteX8" fmla="*/ 276942 w 1547392"/>
              <a:gd name="connsiteY8" fmla="*/ 577516 h 663158"/>
              <a:gd name="connsiteX9" fmla="*/ 453405 w 1547392"/>
              <a:gd name="connsiteY9" fmla="*/ 625642 h 663158"/>
              <a:gd name="connsiteX10" fmla="*/ 501531 w 1547392"/>
              <a:gd name="connsiteY10" fmla="*/ 641684 h 663158"/>
              <a:gd name="connsiteX11" fmla="*/ 1287594 w 1547392"/>
              <a:gd name="connsiteY11" fmla="*/ 641684 h 663158"/>
              <a:gd name="connsiteX12" fmla="*/ 1367805 w 1547392"/>
              <a:gd name="connsiteY12" fmla="*/ 609600 h 663158"/>
              <a:gd name="connsiteX13" fmla="*/ 1415931 w 1547392"/>
              <a:gd name="connsiteY13" fmla="*/ 593558 h 663158"/>
              <a:gd name="connsiteX14" fmla="*/ 1496142 w 1547392"/>
              <a:gd name="connsiteY14" fmla="*/ 513347 h 663158"/>
              <a:gd name="connsiteX15" fmla="*/ 1512184 w 1547392"/>
              <a:gd name="connsiteY15" fmla="*/ 465221 h 663158"/>
              <a:gd name="connsiteX16" fmla="*/ 1544268 w 1547392"/>
              <a:gd name="connsiteY16" fmla="*/ 417094 h 663158"/>
              <a:gd name="connsiteX17" fmla="*/ 1480099 w 1547392"/>
              <a:gd name="connsiteY17" fmla="*/ 272716 h 663158"/>
              <a:gd name="connsiteX18" fmla="*/ 1431973 w 1547392"/>
              <a:gd name="connsiteY18" fmla="*/ 256673 h 663158"/>
              <a:gd name="connsiteX19" fmla="*/ 1383847 w 1547392"/>
              <a:gd name="connsiteY19" fmla="*/ 224589 h 663158"/>
              <a:gd name="connsiteX20" fmla="*/ 1127173 w 1547392"/>
              <a:gd name="connsiteY20" fmla="*/ 192505 h 663158"/>
              <a:gd name="connsiteX21" fmla="*/ 902584 w 1547392"/>
              <a:gd name="connsiteY21" fmla="*/ 144379 h 663158"/>
              <a:gd name="connsiteX22" fmla="*/ 790289 w 1547392"/>
              <a:gd name="connsiteY22" fmla="*/ 112294 h 663158"/>
              <a:gd name="connsiteX23" fmla="*/ 677994 w 1547392"/>
              <a:gd name="connsiteY23" fmla="*/ 96252 h 663158"/>
              <a:gd name="connsiteX24" fmla="*/ 533615 w 1547392"/>
              <a:gd name="connsiteY24" fmla="*/ 48126 h 663158"/>
              <a:gd name="connsiteX25" fmla="*/ 437363 w 1547392"/>
              <a:gd name="connsiteY25" fmla="*/ 16042 h 663158"/>
              <a:gd name="connsiteX26" fmla="*/ 357152 w 1547392"/>
              <a:gd name="connsiteY26" fmla="*/ 16042 h 663158"/>
              <a:gd name="connsiteX0" fmla="*/ 421321 w 1547392"/>
              <a:gd name="connsiteY0" fmla="*/ 0 h 663158"/>
              <a:gd name="connsiteX1" fmla="*/ 341110 w 1547392"/>
              <a:gd name="connsiteY1" fmla="*/ 16042 h 663158"/>
              <a:gd name="connsiteX2" fmla="*/ 180689 w 1547392"/>
              <a:gd name="connsiteY2" fmla="*/ 48126 h 663158"/>
              <a:gd name="connsiteX3" fmla="*/ 84436 w 1547392"/>
              <a:gd name="connsiteY3" fmla="*/ 80210 h 663158"/>
              <a:gd name="connsiteX4" fmla="*/ 68394 w 1547392"/>
              <a:gd name="connsiteY4" fmla="*/ 128337 h 663158"/>
              <a:gd name="connsiteX5" fmla="*/ 20268 w 1547392"/>
              <a:gd name="connsiteY5" fmla="*/ 176463 h 663158"/>
              <a:gd name="connsiteX6" fmla="*/ 84436 w 1547392"/>
              <a:gd name="connsiteY6" fmla="*/ 465221 h 663158"/>
              <a:gd name="connsiteX7" fmla="*/ 276942 w 1547392"/>
              <a:gd name="connsiteY7" fmla="*/ 577516 h 663158"/>
              <a:gd name="connsiteX8" fmla="*/ 453405 w 1547392"/>
              <a:gd name="connsiteY8" fmla="*/ 625642 h 663158"/>
              <a:gd name="connsiteX9" fmla="*/ 501531 w 1547392"/>
              <a:gd name="connsiteY9" fmla="*/ 641684 h 663158"/>
              <a:gd name="connsiteX10" fmla="*/ 1287594 w 1547392"/>
              <a:gd name="connsiteY10" fmla="*/ 641684 h 663158"/>
              <a:gd name="connsiteX11" fmla="*/ 1367805 w 1547392"/>
              <a:gd name="connsiteY11" fmla="*/ 609600 h 663158"/>
              <a:gd name="connsiteX12" fmla="*/ 1415931 w 1547392"/>
              <a:gd name="connsiteY12" fmla="*/ 593558 h 663158"/>
              <a:gd name="connsiteX13" fmla="*/ 1496142 w 1547392"/>
              <a:gd name="connsiteY13" fmla="*/ 513347 h 663158"/>
              <a:gd name="connsiteX14" fmla="*/ 1512184 w 1547392"/>
              <a:gd name="connsiteY14" fmla="*/ 465221 h 663158"/>
              <a:gd name="connsiteX15" fmla="*/ 1544268 w 1547392"/>
              <a:gd name="connsiteY15" fmla="*/ 417094 h 663158"/>
              <a:gd name="connsiteX16" fmla="*/ 1480099 w 1547392"/>
              <a:gd name="connsiteY16" fmla="*/ 272716 h 663158"/>
              <a:gd name="connsiteX17" fmla="*/ 1431973 w 1547392"/>
              <a:gd name="connsiteY17" fmla="*/ 256673 h 663158"/>
              <a:gd name="connsiteX18" fmla="*/ 1383847 w 1547392"/>
              <a:gd name="connsiteY18" fmla="*/ 224589 h 663158"/>
              <a:gd name="connsiteX19" fmla="*/ 1127173 w 1547392"/>
              <a:gd name="connsiteY19" fmla="*/ 192505 h 663158"/>
              <a:gd name="connsiteX20" fmla="*/ 902584 w 1547392"/>
              <a:gd name="connsiteY20" fmla="*/ 144379 h 663158"/>
              <a:gd name="connsiteX21" fmla="*/ 790289 w 1547392"/>
              <a:gd name="connsiteY21" fmla="*/ 112294 h 663158"/>
              <a:gd name="connsiteX22" fmla="*/ 677994 w 1547392"/>
              <a:gd name="connsiteY22" fmla="*/ 96252 h 663158"/>
              <a:gd name="connsiteX23" fmla="*/ 533615 w 1547392"/>
              <a:gd name="connsiteY23" fmla="*/ 48126 h 663158"/>
              <a:gd name="connsiteX24" fmla="*/ 437363 w 1547392"/>
              <a:gd name="connsiteY24" fmla="*/ 16042 h 663158"/>
              <a:gd name="connsiteX25" fmla="*/ 357152 w 1547392"/>
              <a:gd name="connsiteY25" fmla="*/ 16042 h 663158"/>
              <a:gd name="connsiteX0" fmla="*/ 421321 w 1547392"/>
              <a:gd name="connsiteY0" fmla="*/ 0 h 642202"/>
              <a:gd name="connsiteX1" fmla="*/ 341110 w 1547392"/>
              <a:gd name="connsiteY1" fmla="*/ 16042 h 642202"/>
              <a:gd name="connsiteX2" fmla="*/ 180689 w 1547392"/>
              <a:gd name="connsiteY2" fmla="*/ 48126 h 642202"/>
              <a:gd name="connsiteX3" fmla="*/ 84436 w 1547392"/>
              <a:gd name="connsiteY3" fmla="*/ 80210 h 642202"/>
              <a:gd name="connsiteX4" fmla="*/ 68394 w 1547392"/>
              <a:gd name="connsiteY4" fmla="*/ 128337 h 642202"/>
              <a:gd name="connsiteX5" fmla="*/ 20268 w 1547392"/>
              <a:gd name="connsiteY5" fmla="*/ 176463 h 642202"/>
              <a:gd name="connsiteX6" fmla="*/ 84436 w 1547392"/>
              <a:gd name="connsiteY6" fmla="*/ 465221 h 642202"/>
              <a:gd name="connsiteX7" fmla="*/ 276942 w 1547392"/>
              <a:gd name="connsiteY7" fmla="*/ 577516 h 642202"/>
              <a:gd name="connsiteX8" fmla="*/ 453405 w 1547392"/>
              <a:gd name="connsiteY8" fmla="*/ 625642 h 642202"/>
              <a:gd name="connsiteX9" fmla="*/ 1287594 w 1547392"/>
              <a:gd name="connsiteY9" fmla="*/ 641684 h 642202"/>
              <a:gd name="connsiteX10" fmla="*/ 1367805 w 1547392"/>
              <a:gd name="connsiteY10" fmla="*/ 609600 h 642202"/>
              <a:gd name="connsiteX11" fmla="*/ 1415931 w 1547392"/>
              <a:gd name="connsiteY11" fmla="*/ 593558 h 642202"/>
              <a:gd name="connsiteX12" fmla="*/ 1496142 w 1547392"/>
              <a:gd name="connsiteY12" fmla="*/ 513347 h 642202"/>
              <a:gd name="connsiteX13" fmla="*/ 1512184 w 1547392"/>
              <a:gd name="connsiteY13" fmla="*/ 465221 h 642202"/>
              <a:gd name="connsiteX14" fmla="*/ 1544268 w 1547392"/>
              <a:gd name="connsiteY14" fmla="*/ 417094 h 642202"/>
              <a:gd name="connsiteX15" fmla="*/ 1480099 w 1547392"/>
              <a:gd name="connsiteY15" fmla="*/ 272716 h 642202"/>
              <a:gd name="connsiteX16" fmla="*/ 1431973 w 1547392"/>
              <a:gd name="connsiteY16" fmla="*/ 256673 h 642202"/>
              <a:gd name="connsiteX17" fmla="*/ 1383847 w 1547392"/>
              <a:gd name="connsiteY17" fmla="*/ 224589 h 642202"/>
              <a:gd name="connsiteX18" fmla="*/ 1127173 w 1547392"/>
              <a:gd name="connsiteY18" fmla="*/ 192505 h 642202"/>
              <a:gd name="connsiteX19" fmla="*/ 902584 w 1547392"/>
              <a:gd name="connsiteY19" fmla="*/ 144379 h 642202"/>
              <a:gd name="connsiteX20" fmla="*/ 790289 w 1547392"/>
              <a:gd name="connsiteY20" fmla="*/ 112294 h 642202"/>
              <a:gd name="connsiteX21" fmla="*/ 677994 w 1547392"/>
              <a:gd name="connsiteY21" fmla="*/ 96252 h 642202"/>
              <a:gd name="connsiteX22" fmla="*/ 533615 w 1547392"/>
              <a:gd name="connsiteY22" fmla="*/ 48126 h 642202"/>
              <a:gd name="connsiteX23" fmla="*/ 437363 w 1547392"/>
              <a:gd name="connsiteY23" fmla="*/ 16042 h 642202"/>
              <a:gd name="connsiteX24" fmla="*/ 357152 w 1547392"/>
              <a:gd name="connsiteY24" fmla="*/ 16042 h 642202"/>
              <a:gd name="connsiteX0" fmla="*/ 421321 w 1547392"/>
              <a:gd name="connsiteY0" fmla="*/ 0 h 642202"/>
              <a:gd name="connsiteX1" fmla="*/ 341110 w 1547392"/>
              <a:gd name="connsiteY1" fmla="*/ 16042 h 642202"/>
              <a:gd name="connsiteX2" fmla="*/ 180689 w 1547392"/>
              <a:gd name="connsiteY2" fmla="*/ 48126 h 642202"/>
              <a:gd name="connsiteX3" fmla="*/ 84436 w 1547392"/>
              <a:gd name="connsiteY3" fmla="*/ 80210 h 642202"/>
              <a:gd name="connsiteX4" fmla="*/ 68394 w 1547392"/>
              <a:gd name="connsiteY4" fmla="*/ 128337 h 642202"/>
              <a:gd name="connsiteX5" fmla="*/ 20268 w 1547392"/>
              <a:gd name="connsiteY5" fmla="*/ 176463 h 642202"/>
              <a:gd name="connsiteX6" fmla="*/ 84436 w 1547392"/>
              <a:gd name="connsiteY6" fmla="*/ 465221 h 642202"/>
              <a:gd name="connsiteX7" fmla="*/ 276942 w 1547392"/>
              <a:gd name="connsiteY7" fmla="*/ 577516 h 642202"/>
              <a:gd name="connsiteX8" fmla="*/ 453405 w 1547392"/>
              <a:gd name="connsiteY8" fmla="*/ 625642 h 642202"/>
              <a:gd name="connsiteX9" fmla="*/ 1287594 w 1547392"/>
              <a:gd name="connsiteY9" fmla="*/ 641684 h 642202"/>
              <a:gd name="connsiteX10" fmla="*/ 1367805 w 1547392"/>
              <a:gd name="connsiteY10" fmla="*/ 609600 h 642202"/>
              <a:gd name="connsiteX11" fmla="*/ 1496142 w 1547392"/>
              <a:gd name="connsiteY11" fmla="*/ 513347 h 642202"/>
              <a:gd name="connsiteX12" fmla="*/ 1512184 w 1547392"/>
              <a:gd name="connsiteY12" fmla="*/ 465221 h 642202"/>
              <a:gd name="connsiteX13" fmla="*/ 1544268 w 1547392"/>
              <a:gd name="connsiteY13" fmla="*/ 417094 h 642202"/>
              <a:gd name="connsiteX14" fmla="*/ 1480099 w 1547392"/>
              <a:gd name="connsiteY14" fmla="*/ 272716 h 642202"/>
              <a:gd name="connsiteX15" fmla="*/ 1431973 w 1547392"/>
              <a:gd name="connsiteY15" fmla="*/ 256673 h 642202"/>
              <a:gd name="connsiteX16" fmla="*/ 1383847 w 1547392"/>
              <a:gd name="connsiteY16" fmla="*/ 224589 h 642202"/>
              <a:gd name="connsiteX17" fmla="*/ 1127173 w 1547392"/>
              <a:gd name="connsiteY17" fmla="*/ 192505 h 642202"/>
              <a:gd name="connsiteX18" fmla="*/ 902584 w 1547392"/>
              <a:gd name="connsiteY18" fmla="*/ 144379 h 642202"/>
              <a:gd name="connsiteX19" fmla="*/ 790289 w 1547392"/>
              <a:gd name="connsiteY19" fmla="*/ 112294 h 642202"/>
              <a:gd name="connsiteX20" fmla="*/ 677994 w 1547392"/>
              <a:gd name="connsiteY20" fmla="*/ 96252 h 642202"/>
              <a:gd name="connsiteX21" fmla="*/ 533615 w 1547392"/>
              <a:gd name="connsiteY21" fmla="*/ 48126 h 642202"/>
              <a:gd name="connsiteX22" fmla="*/ 437363 w 1547392"/>
              <a:gd name="connsiteY22" fmla="*/ 16042 h 642202"/>
              <a:gd name="connsiteX23" fmla="*/ 357152 w 1547392"/>
              <a:gd name="connsiteY23" fmla="*/ 16042 h 642202"/>
              <a:gd name="connsiteX0" fmla="*/ 421321 w 1547392"/>
              <a:gd name="connsiteY0" fmla="*/ 0 h 642202"/>
              <a:gd name="connsiteX1" fmla="*/ 341110 w 1547392"/>
              <a:gd name="connsiteY1" fmla="*/ 16042 h 642202"/>
              <a:gd name="connsiteX2" fmla="*/ 180689 w 1547392"/>
              <a:gd name="connsiteY2" fmla="*/ 48126 h 642202"/>
              <a:gd name="connsiteX3" fmla="*/ 84436 w 1547392"/>
              <a:gd name="connsiteY3" fmla="*/ 80210 h 642202"/>
              <a:gd name="connsiteX4" fmla="*/ 68394 w 1547392"/>
              <a:gd name="connsiteY4" fmla="*/ 128337 h 642202"/>
              <a:gd name="connsiteX5" fmla="*/ 20268 w 1547392"/>
              <a:gd name="connsiteY5" fmla="*/ 176463 h 642202"/>
              <a:gd name="connsiteX6" fmla="*/ 84436 w 1547392"/>
              <a:gd name="connsiteY6" fmla="*/ 465221 h 642202"/>
              <a:gd name="connsiteX7" fmla="*/ 276942 w 1547392"/>
              <a:gd name="connsiteY7" fmla="*/ 577516 h 642202"/>
              <a:gd name="connsiteX8" fmla="*/ 453405 w 1547392"/>
              <a:gd name="connsiteY8" fmla="*/ 625642 h 642202"/>
              <a:gd name="connsiteX9" fmla="*/ 1287594 w 1547392"/>
              <a:gd name="connsiteY9" fmla="*/ 641684 h 642202"/>
              <a:gd name="connsiteX10" fmla="*/ 1496142 w 1547392"/>
              <a:gd name="connsiteY10" fmla="*/ 513347 h 642202"/>
              <a:gd name="connsiteX11" fmla="*/ 1512184 w 1547392"/>
              <a:gd name="connsiteY11" fmla="*/ 465221 h 642202"/>
              <a:gd name="connsiteX12" fmla="*/ 1544268 w 1547392"/>
              <a:gd name="connsiteY12" fmla="*/ 417094 h 642202"/>
              <a:gd name="connsiteX13" fmla="*/ 1480099 w 1547392"/>
              <a:gd name="connsiteY13" fmla="*/ 272716 h 642202"/>
              <a:gd name="connsiteX14" fmla="*/ 1431973 w 1547392"/>
              <a:gd name="connsiteY14" fmla="*/ 256673 h 642202"/>
              <a:gd name="connsiteX15" fmla="*/ 1383847 w 1547392"/>
              <a:gd name="connsiteY15" fmla="*/ 224589 h 642202"/>
              <a:gd name="connsiteX16" fmla="*/ 1127173 w 1547392"/>
              <a:gd name="connsiteY16" fmla="*/ 192505 h 642202"/>
              <a:gd name="connsiteX17" fmla="*/ 902584 w 1547392"/>
              <a:gd name="connsiteY17" fmla="*/ 144379 h 642202"/>
              <a:gd name="connsiteX18" fmla="*/ 790289 w 1547392"/>
              <a:gd name="connsiteY18" fmla="*/ 112294 h 642202"/>
              <a:gd name="connsiteX19" fmla="*/ 677994 w 1547392"/>
              <a:gd name="connsiteY19" fmla="*/ 96252 h 642202"/>
              <a:gd name="connsiteX20" fmla="*/ 533615 w 1547392"/>
              <a:gd name="connsiteY20" fmla="*/ 48126 h 642202"/>
              <a:gd name="connsiteX21" fmla="*/ 437363 w 1547392"/>
              <a:gd name="connsiteY21" fmla="*/ 16042 h 642202"/>
              <a:gd name="connsiteX22" fmla="*/ 357152 w 1547392"/>
              <a:gd name="connsiteY22" fmla="*/ 16042 h 642202"/>
              <a:gd name="connsiteX0" fmla="*/ 421321 w 1519219"/>
              <a:gd name="connsiteY0" fmla="*/ 0 h 642202"/>
              <a:gd name="connsiteX1" fmla="*/ 341110 w 1519219"/>
              <a:gd name="connsiteY1" fmla="*/ 16042 h 642202"/>
              <a:gd name="connsiteX2" fmla="*/ 180689 w 1519219"/>
              <a:gd name="connsiteY2" fmla="*/ 48126 h 642202"/>
              <a:gd name="connsiteX3" fmla="*/ 84436 w 1519219"/>
              <a:gd name="connsiteY3" fmla="*/ 80210 h 642202"/>
              <a:gd name="connsiteX4" fmla="*/ 68394 w 1519219"/>
              <a:gd name="connsiteY4" fmla="*/ 128337 h 642202"/>
              <a:gd name="connsiteX5" fmla="*/ 20268 w 1519219"/>
              <a:gd name="connsiteY5" fmla="*/ 176463 h 642202"/>
              <a:gd name="connsiteX6" fmla="*/ 84436 w 1519219"/>
              <a:gd name="connsiteY6" fmla="*/ 465221 h 642202"/>
              <a:gd name="connsiteX7" fmla="*/ 276942 w 1519219"/>
              <a:gd name="connsiteY7" fmla="*/ 577516 h 642202"/>
              <a:gd name="connsiteX8" fmla="*/ 453405 w 1519219"/>
              <a:gd name="connsiteY8" fmla="*/ 625642 h 642202"/>
              <a:gd name="connsiteX9" fmla="*/ 1287594 w 1519219"/>
              <a:gd name="connsiteY9" fmla="*/ 641684 h 642202"/>
              <a:gd name="connsiteX10" fmla="*/ 1496142 w 1519219"/>
              <a:gd name="connsiteY10" fmla="*/ 513347 h 642202"/>
              <a:gd name="connsiteX11" fmla="*/ 1512184 w 1519219"/>
              <a:gd name="connsiteY11" fmla="*/ 465221 h 642202"/>
              <a:gd name="connsiteX12" fmla="*/ 1480099 w 1519219"/>
              <a:gd name="connsiteY12" fmla="*/ 272716 h 642202"/>
              <a:gd name="connsiteX13" fmla="*/ 1431973 w 1519219"/>
              <a:gd name="connsiteY13" fmla="*/ 256673 h 642202"/>
              <a:gd name="connsiteX14" fmla="*/ 1383847 w 1519219"/>
              <a:gd name="connsiteY14" fmla="*/ 224589 h 642202"/>
              <a:gd name="connsiteX15" fmla="*/ 1127173 w 1519219"/>
              <a:gd name="connsiteY15" fmla="*/ 192505 h 642202"/>
              <a:gd name="connsiteX16" fmla="*/ 902584 w 1519219"/>
              <a:gd name="connsiteY16" fmla="*/ 144379 h 642202"/>
              <a:gd name="connsiteX17" fmla="*/ 790289 w 1519219"/>
              <a:gd name="connsiteY17" fmla="*/ 112294 h 642202"/>
              <a:gd name="connsiteX18" fmla="*/ 677994 w 1519219"/>
              <a:gd name="connsiteY18" fmla="*/ 96252 h 642202"/>
              <a:gd name="connsiteX19" fmla="*/ 533615 w 1519219"/>
              <a:gd name="connsiteY19" fmla="*/ 48126 h 642202"/>
              <a:gd name="connsiteX20" fmla="*/ 437363 w 1519219"/>
              <a:gd name="connsiteY20" fmla="*/ 16042 h 642202"/>
              <a:gd name="connsiteX21" fmla="*/ 357152 w 1519219"/>
              <a:gd name="connsiteY21" fmla="*/ 16042 h 642202"/>
              <a:gd name="connsiteX0" fmla="*/ 421321 w 1508864"/>
              <a:gd name="connsiteY0" fmla="*/ 0 h 642202"/>
              <a:gd name="connsiteX1" fmla="*/ 341110 w 1508864"/>
              <a:gd name="connsiteY1" fmla="*/ 16042 h 642202"/>
              <a:gd name="connsiteX2" fmla="*/ 180689 w 1508864"/>
              <a:gd name="connsiteY2" fmla="*/ 48126 h 642202"/>
              <a:gd name="connsiteX3" fmla="*/ 84436 w 1508864"/>
              <a:gd name="connsiteY3" fmla="*/ 80210 h 642202"/>
              <a:gd name="connsiteX4" fmla="*/ 68394 w 1508864"/>
              <a:gd name="connsiteY4" fmla="*/ 128337 h 642202"/>
              <a:gd name="connsiteX5" fmla="*/ 20268 w 1508864"/>
              <a:gd name="connsiteY5" fmla="*/ 176463 h 642202"/>
              <a:gd name="connsiteX6" fmla="*/ 84436 w 1508864"/>
              <a:gd name="connsiteY6" fmla="*/ 465221 h 642202"/>
              <a:gd name="connsiteX7" fmla="*/ 276942 w 1508864"/>
              <a:gd name="connsiteY7" fmla="*/ 577516 h 642202"/>
              <a:gd name="connsiteX8" fmla="*/ 453405 w 1508864"/>
              <a:gd name="connsiteY8" fmla="*/ 625642 h 642202"/>
              <a:gd name="connsiteX9" fmla="*/ 1287594 w 1508864"/>
              <a:gd name="connsiteY9" fmla="*/ 641684 h 642202"/>
              <a:gd name="connsiteX10" fmla="*/ 1496142 w 1508864"/>
              <a:gd name="connsiteY10" fmla="*/ 513347 h 642202"/>
              <a:gd name="connsiteX11" fmla="*/ 1480099 w 1508864"/>
              <a:gd name="connsiteY11" fmla="*/ 272716 h 642202"/>
              <a:gd name="connsiteX12" fmla="*/ 1431973 w 1508864"/>
              <a:gd name="connsiteY12" fmla="*/ 256673 h 642202"/>
              <a:gd name="connsiteX13" fmla="*/ 1383847 w 1508864"/>
              <a:gd name="connsiteY13" fmla="*/ 224589 h 642202"/>
              <a:gd name="connsiteX14" fmla="*/ 1127173 w 1508864"/>
              <a:gd name="connsiteY14" fmla="*/ 192505 h 642202"/>
              <a:gd name="connsiteX15" fmla="*/ 902584 w 1508864"/>
              <a:gd name="connsiteY15" fmla="*/ 144379 h 642202"/>
              <a:gd name="connsiteX16" fmla="*/ 790289 w 1508864"/>
              <a:gd name="connsiteY16" fmla="*/ 112294 h 642202"/>
              <a:gd name="connsiteX17" fmla="*/ 677994 w 1508864"/>
              <a:gd name="connsiteY17" fmla="*/ 96252 h 642202"/>
              <a:gd name="connsiteX18" fmla="*/ 533615 w 1508864"/>
              <a:gd name="connsiteY18" fmla="*/ 48126 h 642202"/>
              <a:gd name="connsiteX19" fmla="*/ 437363 w 1508864"/>
              <a:gd name="connsiteY19" fmla="*/ 16042 h 642202"/>
              <a:gd name="connsiteX20" fmla="*/ 357152 w 1508864"/>
              <a:gd name="connsiteY20" fmla="*/ 16042 h 642202"/>
              <a:gd name="connsiteX0" fmla="*/ 421321 w 1508864"/>
              <a:gd name="connsiteY0" fmla="*/ 0 h 642202"/>
              <a:gd name="connsiteX1" fmla="*/ 341110 w 1508864"/>
              <a:gd name="connsiteY1" fmla="*/ 16042 h 642202"/>
              <a:gd name="connsiteX2" fmla="*/ 180689 w 1508864"/>
              <a:gd name="connsiteY2" fmla="*/ 48126 h 642202"/>
              <a:gd name="connsiteX3" fmla="*/ 84436 w 1508864"/>
              <a:gd name="connsiteY3" fmla="*/ 80210 h 642202"/>
              <a:gd name="connsiteX4" fmla="*/ 68394 w 1508864"/>
              <a:gd name="connsiteY4" fmla="*/ 128337 h 642202"/>
              <a:gd name="connsiteX5" fmla="*/ 20268 w 1508864"/>
              <a:gd name="connsiteY5" fmla="*/ 176463 h 642202"/>
              <a:gd name="connsiteX6" fmla="*/ 84436 w 1508864"/>
              <a:gd name="connsiteY6" fmla="*/ 465221 h 642202"/>
              <a:gd name="connsiteX7" fmla="*/ 276942 w 1508864"/>
              <a:gd name="connsiteY7" fmla="*/ 577516 h 642202"/>
              <a:gd name="connsiteX8" fmla="*/ 453405 w 1508864"/>
              <a:gd name="connsiteY8" fmla="*/ 625642 h 642202"/>
              <a:gd name="connsiteX9" fmla="*/ 1287594 w 1508864"/>
              <a:gd name="connsiteY9" fmla="*/ 641684 h 642202"/>
              <a:gd name="connsiteX10" fmla="*/ 1496142 w 1508864"/>
              <a:gd name="connsiteY10" fmla="*/ 513347 h 642202"/>
              <a:gd name="connsiteX11" fmla="*/ 1480099 w 1508864"/>
              <a:gd name="connsiteY11" fmla="*/ 272716 h 642202"/>
              <a:gd name="connsiteX12" fmla="*/ 1431973 w 1508864"/>
              <a:gd name="connsiteY12" fmla="*/ 256673 h 642202"/>
              <a:gd name="connsiteX13" fmla="*/ 1127173 w 1508864"/>
              <a:gd name="connsiteY13" fmla="*/ 192505 h 642202"/>
              <a:gd name="connsiteX14" fmla="*/ 902584 w 1508864"/>
              <a:gd name="connsiteY14" fmla="*/ 144379 h 642202"/>
              <a:gd name="connsiteX15" fmla="*/ 790289 w 1508864"/>
              <a:gd name="connsiteY15" fmla="*/ 112294 h 642202"/>
              <a:gd name="connsiteX16" fmla="*/ 677994 w 1508864"/>
              <a:gd name="connsiteY16" fmla="*/ 96252 h 642202"/>
              <a:gd name="connsiteX17" fmla="*/ 533615 w 1508864"/>
              <a:gd name="connsiteY17" fmla="*/ 48126 h 642202"/>
              <a:gd name="connsiteX18" fmla="*/ 437363 w 1508864"/>
              <a:gd name="connsiteY18" fmla="*/ 16042 h 642202"/>
              <a:gd name="connsiteX19" fmla="*/ 357152 w 1508864"/>
              <a:gd name="connsiteY19" fmla="*/ 16042 h 642202"/>
              <a:gd name="connsiteX0" fmla="*/ 421321 w 1523219"/>
              <a:gd name="connsiteY0" fmla="*/ 0 h 642202"/>
              <a:gd name="connsiteX1" fmla="*/ 341110 w 1523219"/>
              <a:gd name="connsiteY1" fmla="*/ 16042 h 642202"/>
              <a:gd name="connsiteX2" fmla="*/ 180689 w 1523219"/>
              <a:gd name="connsiteY2" fmla="*/ 48126 h 642202"/>
              <a:gd name="connsiteX3" fmla="*/ 84436 w 1523219"/>
              <a:gd name="connsiteY3" fmla="*/ 80210 h 642202"/>
              <a:gd name="connsiteX4" fmla="*/ 68394 w 1523219"/>
              <a:gd name="connsiteY4" fmla="*/ 128337 h 642202"/>
              <a:gd name="connsiteX5" fmla="*/ 20268 w 1523219"/>
              <a:gd name="connsiteY5" fmla="*/ 176463 h 642202"/>
              <a:gd name="connsiteX6" fmla="*/ 84436 w 1523219"/>
              <a:gd name="connsiteY6" fmla="*/ 465221 h 642202"/>
              <a:gd name="connsiteX7" fmla="*/ 276942 w 1523219"/>
              <a:gd name="connsiteY7" fmla="*/ 577516 h 642202"/>
              <a:gd name="connsiteX8" fmla="*/ 453405 w 1523219"/>
              <a:gd name="connsiteY8" fmla="*/ 625642 h 642202"/>
              <a:gd name="connsiteX9" fmla="*/ 1287594 w 1523219"/>
              <a:gd name="connsiteY9" fmla="*/ 641684 h 642202"/>
              <a:gd name="connsiteX10" fmla="*/ 1496142 w 1523219"/>
              <a:gd name="connsiteY10" fmla="*/ 513347 h 642202"/>
              <a:gd name="connsiteX11" fmla="*/ 1480099 w 1523219"/>
              <a:gd name="connsiteY11" fmla="*/ 272716 h 642202"/>
              <a:gd name="connsiteX12" fmla="*/ 1127173 w 1523219"/>
              <a:gd name="connsiteY12" fmla="*/ 192505 h 642202"/>
              <a:gd name="connsiteX13" fmla="*/ 902584 w 1523219"/>
              <a:gd name="connsiteY13" fmla="*/ 144379 h 642202"/>
              <a:gd name="connsiteX14" fmla="*/ 790289 w 1523219"/>
              <a:gd name="connsiteY14" fmla="*/ 112294 h 642202"/>
              <a:gd name="connsiteX15" fmla="*/ 677994 w 1523219"/>
              <a:gd name="connsiteY15" fmla="*/ 96252 h 642202"/>
              <a:gd name="connsiteX16" fmla="*/ 533615 w 1523219"/>
              <a:gd name="connsiteY16" fmla="*/ 48126 h 642202"/>
              <a:gd name="connsiteX17" fmla="*/ 437363 w 1523219"/>
              <a:gd name="connsiteY17" fmla="*/ 16042 h 642202"/>
              <a:gd name="connsiteX18" fmla="*/ 357152 w 1523219"/>
              <a:gd name="connsiteY18" fmla="*/ 16042 h 642202"/>
              <a:gd name="connsiteX0" fmla="*/ 421321 w 1523219"/>
              <a:gd name="connsiteY0" fmla="*/ 0 h 642202"/>
              <a:gd name="connsiteX1" fmla="*/ 341110 w 1523219"/>
              <a:gd name="connsiteY1" fmla="*/ 16042 h 642202"/>
              <a:gd name="connsiteX2" fmla="*/ 180689 w 1523219"/>
              <a:gd name="connsiteY2" fmla="*/ 48126 h 642202"/>
              <a:gd name="connsiteX3" fmla="*/ 84436 w 1523219"/>
              <a:gd name="connsiteY3" fmla="*/ 80210 h 642202"/>
              <a:gd name="connsiteX4" fmla="*/ 68394 w 1523219"/>
              <a:gd name="connsiteY4" fmla="*/ 128337 h 642202"/>
              <a:gd name="connsiteX5" fmla="*/ 20268 w 1523219"/>
              <a:gd name="connsiteY5" fmla="*/ 176463 h 642202"/>
              <a:gd name="connsiteX6" fmla="*/ 84436 w 1523219"/>
              <a:gd name="connsiteY6" fmla="*/ 465221 h 642202"/>
              <a:gd name="connsiteX7" fmla="*/ 276942 w 1523219"/>
              <a:gd name="connsiteY7" fmla="*/ 577516 h 642202"/>
              <a:gd name="connsiteX8" fmla="*/ 453405 w 1523219"/>
              <a:gd name="connsiteY8" fmla="*/ 625642 h 642202"/>
              <a:gd name="connsiteX9" fmla="*/ 1287594 w 1523219"/>
              <a:gd name="connsiteY9" fmla="*/ 641684 h 642202"/>
              <a:gd name="connsiteX10" fmla="*/ 1496142 w 1523219"/>
              <a:gd name="connsiteY10" fmla="*/ 513347 h 642202"/>
              <a:gd name="connsiteX11" fmla="*/ 1480099 w 1523219"/>
              <a:gd name="connsiteY11" fmla="*/ 272716 h 642202"/>
              <a:gd name="connsiteX12" fmla="*/ 1127173 w 1523219"/>
              <a:gd name="connsiteY12" fmla="*/ 192505 h 642202"/>
              <a:gd name="connsiteX13" fmla="*/ 790289 w 1523219"/>
              <a:gd name="connsiteY13" fmla="*/ 112294 h 642202"/>
              <a:gd name="connsiteX14" fmla="*/ 677994 w 1523219"/>
              <a:gd name="connsiteY14" fmla="*/ 96252 h 642202"/>
              <a:gd name="connsiteX15" fmla="*/ 533615 w 1523219"/>
              <a:gd name="connsiteY15" fmla="*/ 48126 h 642202"/>
              <a:gd name="connsiteX16" fmla="*/ 437363 w 1523219"/>
              <a:gd name="connsiteY16" fmla="*/ 16042 h 642202"/>
              <a:gd name="connsiteX17" fmla="*/ 357152 w 1523219"/>
              <a:gd name="connsiteY17" fmla="*/ 16042 h 642202"/>
              <a:gd name="connsiteX0" fmla="*/ 421321 w 1523219"/>
              <a:gd name="connsiteY0" fmla="*/ 0 h 642202"/>
              <a:gd name="connsiteX1" fmla="*/ 341110 w 1523219"/>
              <a:gd name="connsiteY1" fmla="*/ 16042 h 642202"/>
              <a:gd name="connsiteX2" fmla="*/ 180689 w 1523219"/>
              <a:gd name="connsiteY2" fmla="*/ 48126 h 642202"/>
              <a:gd name="connsiteX3" fmla="*/ 84436 w 1523219"/>
              <a:gd name="connsiteY3" fmla="*/ 80210 h 642202"/>
              <a:gd name="connsiteX4" fmla="*/ 68394 w 1523219"/>
              <a:gd name="connsiteY4" fmla="*/ 128337 h 642202"/>
              <a:gd name="connsiteX5" fmla="*/ 20268 w 1523219"/>
              <a:gd name="connsiteY5" fmla="*/ 176463 h 642202"/>
              <a:gd name="connsiteX6" fmla="*/ 84436 w 1523219"/>
              <a:gd name="connsiteY6" fmla="*/ 465221 h 642202"/>
              <a:gd name="connsiteX7" fmla="*/ 276942 w 1523219"/>
              <a:gd name="connsiteY7" fmla="*/ 577516 h 642202"/>
              <a:gd name="connsiteX8" fmla="*/ 453405 w 1523219"/>
              <a:gd name="connsiteY8" fmla="*/ 625642 h 642202"/>
              <a:gd name="connsiteX9" fmla="*/ 1287594 w 1523219"/>
              <a:gd name="connsiteY9" fmla="*/ 641684 h 642202"/>
              <a:gd name="connsiteX10" fmla="*/ 1496142 w 1523219"/>
              <a:gd name="connsiteY10" fmla="*/ 513347 h 642202"/>
              <a:gd name="connsiteX11" fmla="*/ 1480099 w 1523219"/>
              <a:gd name="connsiteY11" fmla="*/ 272716 h 642202"/>
              <a:gd name="connsiteX12" fmla="*/ 1127173 w 1523219"/>
              <a:gd name="connsiteY12" fmla="*/ 192505 h 642202"/>
              <a:gd name="connsiteX13" fmla="*/ 790289 w 1523219"/>
              <a:gd name="connsiteY13" fmla="*/ 112294 h 642202"/>
              <a:gd name="connsiteX14" fmla="*/ 677994 w 1523219"/>
              <a:gd name="connsiteY14" fmla="*/ 96252 h 642202"/>
              <a:gd name="connsiteX15" fmla="*/ 533615 w 1523219"/>
              <a:gd name="connsiteY15" fmla="*/ 48126 h 642202"/>
              <a:gd name="connsiteX16" fmla="*/ 437363 w 1523219"/>
              <a:gd name="connsiteY16" fmla="*/ 16042 h 642202"/>
              <a:gd name="connsiteX0" fmla="*/ 421321 w 1523219"/>
              <a:gd name="connsiteY0" fmla="*/ 0 h 642202"/>
              <a:gd name="connsiteX1" fmla="*/ 341110 w 1523219"/>
              <a:gd name="connsiteY1" fmla="*/ 16042 h 642202"/>
              <a:gd name="connsiteX2" fmla="*/ 180689 w 1523219"/>
              <a:gd name="connsiteY2" fmla="*/ 48126 h 642202"/>
              <a:gd name="connsiteX3" fmla="*/ 84436 w 1523219"/>
              <a:gd name="connsiteY3" fmla="*/ 80210 h 642202"/>
              <a:gd name="connsiteX4" fmla="*/ 68394 w 1523219"/>
              <a:gd name="connsiteY4" fmla="*/ 128337 h 642202"/>
              <a:gd name="connsiteX5" fmla="*/ 20268 w 1523219"/>
              <a:gd name="connsiteY5" fmla="*/ 176463 h 642202"/>
              <a:gd name="connsiteX6" fmla="*/ 84436 w 1523219"/>
              <a:gd name="connsiteY6" fmla="*/ 465221 h 642202"/>
              <a:gd name="connsiteX7" fmla="*/ 276942 w 1523219"/>
              <a:gd name="connsiteY7" fmla="*/ 577516 h 642202"/>
              <a:gd name="connsiteX8" fmla="*/ 453405 w 1523219"/>
              <a:gd name="connsiteY8" fmla="*/ 625642 h 642202"/>
              <a:gd name="connsiteX9" fmla="*/ 1287594 w 1523219"/>
              <a:gd name="connsiteY9" fmla="*/ 641684 h 642202"/>
              <a:gd name="connsiteX10" fmla="*/ 1496142 w 1523219"/>
              <a:gd name="connsiteY10" fmla="*/ 513347 h 642202"/>
              <a:gd name="connsiteX11" fmla="*/ 1480099 w 1523219"/>
              <a:gd name="connsiteY11" fmla="*/ 272716 h 642202"/>
              <a:gd name="connsiteX12" fmla="*/ 1127173 w 1523219"/>
              <a:gd name="connsiteY12" fmla="*/ 192505 h 642202"/>
              <a:gd name="connsiteX13" fmla="*/ 790289 w 1523219"/>
              <a:gd name="connsiteY13" fmla="*/ 112294 h 642202"/>
              <a:gd name="connsiteX14" fmla="*/ 677994 w 1523219"/>
              <a:gd name="connsiteY14" fmla="*/ 96252 h 642202"/>
              <a:gd name="connsiteX15" fmla="*/ 533615 w 1523219"/>
              <a:gd name="connsiteY15" fmla="*/ 48126 h 642202"/>
              <a:gd name="connsiteX0" fmla="*/ 421321 w 1523219"/>
              <a:gd name="connsiteY0" fmla="*/ 0 h 642202"/>
              <a:gd name="connsiteX1" fmla="*/ 341110 w 1523219"/>
              <a:gd name="connsiteY1" fmla="*/ 16042 h 642202"/>
              <a:gd name="connsiteX2" fmla="*/ 180689 w 1523219"/>
              <a:gd name="connsiteY2" fmla="*/ 48126 h 642202"/>
              <a:gd name="connsiteX3" fmla="*/ 84436 w 1523219"/>
              <a:gd name="connsiteY3" fmla="*/ 80210 h 642202"/>
              <a:gd name="connsiteX4" fmla="*/ 68394 w 1523219"/>
              <a:gd name="connsiteY4" fmla="*/ 128337 h 642202"/>
              <a:gd name="connsiteX5" fmla="*/ 20268 w 1523219"/>
              <a:gd name="connsiteY5" fmla="*/ 176463 h 642202"/>
              <a:gd name="connsiteX6" fmla="*/ 84436 w 1523219"/>
              <a:gd name="connsiteY6" fmla="*/ 465221 h 642202"/>
              <a:gd name="connsiteX7" fmla="*/ 276942 w 1523219"/>
              <a:gd name="connsiteY7" fmla="*/ 577516 h 642202"/>
              <a:gd name="connsiteX8" fmla="*/ 453405 w 1523219"/>
              <a:gd name="connsiteY8" fmla="*/ 625642 h 642202"/>
              <a:gd name="connsiteX9" fmla="*/ 1287594 w 1523219"/>
              <a:gd name="connsiteY9" fmla="*/ 641684 h 642202"/>
              <a:gd name="connsiteX10" fmla="*/ 1496142 w 1523219"/>
              <a:gd name="connsiteY10" fmla="*/ 513347 h 642202"/>
              <a:gd name="connsiteX11" fmla="*/ 1480099 w 1523219"/>
              <a:gd name="connsiteY11" fmla="*/ 272716 h 642202"/>
              <a:gd name="connsiteX12" fmla="*/ 1127173 w 1523219"/>
              <a:gd name="connsiteY12" fmla="*/ 192505 h 642202"/>
              <a:gd name="connsiteX13" fmla="*/ 790289 w 1523219"/>
              <a:gd name="connsiteY13" fmla="*/ 112294 h 642202"/>
              <a:gd name="connsiteX14" fmla="*/ 533615 w 1523219"/>
              <a:gd name="connsiteY14" fmla="*/ 48126 h 642202"/>
              <a:gd name="connsiteX0" fmla="*/ 421321 w 1523219"/>
              <a:gd name="connsiteY0" fmla="*/ 0 h 642202"/>
              <a:gd name="connsiteX1" fmla="*/ 341110 w 1523219"/>
              <a:gd name="connsiteY1" fmla="*/ 16042 h 642202"/>
              <a:gd name="connsiteX2" fmla="*/ 180689 w 1523219"/>
              <a:gd name="connsiteY2" fmla="*/ 48126 h 642202"/>
              <a:gd name="connsiteX3" fmla="*/ 84436 w 1523219"/>
              <a:gd name="connsiteY3" fmla="*/ 80210 h 642202"/>
              <a:gd name="connsiteX4" fmla="*/ 68394 w 1523219"/>
              <a:gd name="connsiteY4" fmla="*/ 128337 h 642202"/>
              <a:gd name="connsiteX5" fmla="*/ 20268 w 1523219"/>
              <a:gd name="connsiteY5" fmla="*/ 176463 h 642202"/>
              <a:gd name="connsiteX6" fmla="*/ 84436 w 1523219"/>
              <a:gd name="connsiteY6" fmla="*/ 465221 h 642202"/>
              <a:gd name="connsiteX7" fmla="*/ 276942 w 1523219"/>
              <a:gd name="connsiteY7" fmla="*/ 577516 h 642202"/>
              <a:gd name="connsiteX8" fmla="*/ 453405 w 1523219"/>
              <a:gd name="connsiteY8" fmla="*/ 625642 h 642202"/>
              <a:gd name="connsiteX9" fmla="*/ 1287594 w 1523219"/>
              <a:gd name="connsiteY9" fmla="*/ 641684 h 642202"/>
              <a:gd name="connsiteX10" fmla="*/ 1496142 w 1523219"/>
              <a:gd name="connsiteY10" fmla="*/ 513347 h 642202"/>
              <a:gd name="connsiteX11" fmla="*/ 1480099 w 1523219"/>
              <a:gd name="connsiteY11" fmla="*/ 272716 h 642202"/>
              <a:gd name="connsiteX12" fmla="*/ 1127173 w 1523219"/>
              <a:gd name="connsiteY12" fmla="*/ 192505 h 642202"/>
              <a:gd name="connsiteX13" fmla="*/ 533615 w 1523219"/>
              <a:gd name="connsiteY13" fmla="*/ 48126 h 642202"/>
              <a:gd name="connsiteX0" fmla="*/ 421321 w 1523219"/>
              <a:gd name="connsiteY0" fmla="*/ 0 h 642202"/>
              <a:gd name="connsiteX1" fmla="*/ 341110 w 1523219"/>
              <a:gd name="connsiteY1" fmla="*/ 16042 h 642202"/>
              <a:gd name="connsiteX2" fmla="*/ 84436 w 1523219"/>
              <a:gd name="connsiteY2" fmla="*/ 80210 h 642202"/>
              <a:gd name="connsiteX3" fmla="*/ 68394 w 1523219"/>
              <a:gd name="connsiteY3" fmla="*/ 128337 h 642202"/>
              <a:gd name="connsiteX4" fmla="*/ 20268 w 1523219"/>
              <a:gd name="connsiteY4" fmla="*/ 176463 h 642202"/>
              <a:gd name="connsiteX5" fmla="*/ 84436 w 1523219"/>
              <a:gd name="connsiteY5" fmla="*/ 465221 h 642202"/>
              <a:gd name="connsiteX6" fmla="*/ 276942 w 1523219"/>
              <a:gd name="connsiteY6" fmla="*/ 577516 h 642202"/>
              <a:gd name="connsiteX7" fmla="*/ 453405 w 1523219"/>
              <a:gd name="connsiteY7" fmla="*/ 625642 h 642202"/>
              <a:gd name="connsiteX8" fmla="*/ 1287594 w 1523219"/>
              <a:gd name="connsiteY8" fmla="*/ 641684 h 642202"/>
              <a:gd name="connsiteX9" fmla="*/ 1496142 w 1523219"/>
              <a:gd name="connsiteY9" fmla="*/ 513347 h 642202"/>
              <a:gd name="connsiteX10" fmla="*/ 1480099 w 1523219"/>
              <a:gd name="connsiteY10" fmla="*/ 272716 h 642202"/>
              <a:gd name="connsiteX11" fmla="*/ 1127173 w 1523219"/>
              <a:gd name="connsiteY11" fmla="*/ 192505 h 642202"/>
              <a:gd name="connsiteX12" fmla="*/ 533615 w 1523219"/>
              <a:gd name="connsiteY12" fmla="*/ 48126 h 642202"/>
              <a:gd name="connsiteX0" fmla="*/ 421321 w 1523219"/>
              <a:gd name="connsiteY0" fmla="*/ 0 h 642202"/>
              <a:gd name="connsiteX1" fmla="*/ 84436 w 1523219"/>
              <a:gd name="connsiteY1" fmla="*/ 80210 h 642202"/>
              <a:gd name="connsiteX2" fmla="*/ 68394 w 1523219"/>
              <a:gd name="connsiteY2" fmla="*/ 128337 h 642202"/>
              <a:gd name="connsiteX3" fmla="*/ 20268 w 1523219"/>
              <a:gd name="connsiteY3" fmla="*/ 176463 h 642202"/>
              <a:gd name="connsiteX4" fmla="*/ 84436 w 1523219"/>
              <a:gd name="connsiteY4" fmla="*/ 465221 h 642202"/>
              <a:gd name="connsiteX5" fmla="*/ 276942 w 1523219"/>
              <a:gd name="connsiteY5" fmla="*/ 577516 h 642202"/>
              <a:gd name="connsiteX6" fmla="*/ 453405 w 1523219"/>
              <a:gd name="connsiteY6" fmla="*/ 625642 h 642202"/>
              <a:gd name="connsiteX7" fmla="*/ 1287594 w 1523219"/>
              <a:gd name="connsiteY7" fmla="*/ 641684 h 642202"/>
              <a:gd name="connsiteX8" fmla="*/ 1496142 w 1523219"/>
              <a:gd name="connsiteY8" fmla="*/ 513347 h 642202"/>
              <a:gd name="connsiteX9" fmla="*/ 1480099 w 1523219"/>
              <a:gd name="connsiteY9" fmla="*/ 272716 h 642202"/>
              <a:gd name="connsiteX10" fmla="*/ 1127173 w 1523219"/>
              <a:gd name="connsiteY10" fmla="*/ 192505 h 642202"/>
              <a:gd name="connsiteX11" fmla="*/ 533615 w 1523219"/>
              <a:gd name="connsiteY11" fmla="*/ 48126 h 642202"/>
              <a:gd name="connsiteX0" fmla="*/ 421321 w 1523219"/>
              <a:gd name="connsiteY0" fmla="*/ 0 h 642202"/>
              <a:gd name="connsiteX1" fmla="*/ 84436 w 1523219"/>
              <a:gd name="connsiteY1" fmla="*/ 80210 h 642202"/>
              <a:gd name="connsiteX2" fmla="*/ 68394 w 1523219"/>
              <a:gd name="connsiteY2" fmla="*/ 128337 h 642202"/>
              <a:gd name="connsiteX3" fmla="*/ 20268 w 1523219"/>
              <a:gd name="connsiteY3" fmla="*/ 176463 h 642202"/>
              <a:gd name="connsiteX4" fmla="*/ 84436 w 1523219"/>
              <a:gd name="connsiteY4" fmla="*/ 465221 h 642202"/>
              <a:gd name="connsiteX5" fmla="*/ 276942 w 1523219"/>
              <a:gd name="connsiteY5" fmla="*/ 577516 h 642202"/>
              <a:gd name="connsiteX6" fmla="*/ 453405 w 1523219"/>
              <a:gd name="connsiteY6" fmla="*/ 625642 h 642202"/>
              <a:gd name="connsiteX7" fmla="*/ 1287594 w 1523219"/>
              <a:gd name="connsiteY7" fmla="*/ 641684 h 642202"/>
              <a:gd name="connsiteX8" fmla="*/ 1496142 w 1523219"/>
              <a:gd name="connsiteY8" fmla="*/ 513347 h 642202"/>
              <a:gd name="connsiteX9" fmla="*/ 1480099 w 1523219"/>
              <a:gd name="connsiteY9" fmla="*/ 272716 h 642202"/>
              <a:gd name="connsiteX10" fmla="*/ 1127173 w 1523219"/>
              <a:gd name="connsiteY10" fmla="*/ 192505 h 642202"/>
              <a:gd name="connsiteX11" fmla="*/ 533615 w 1523219"/>
              <a:gd name="connsiteY11" fmla="*/ 48126 h 642202"/>
              <a:gd name="connsiteX12" fmla="*/ 421321 w 1523219"/>
              <a:gd name="connsiteY12" fmla="*/ 0 h 642202"/>
              <a:gd name="connsiteX0" fmla="*/ 367950 w 1469848"/>
              <a:gd name="connsiteY0" fmla="*/ 0 h 642202"/>
              <a:gd name="connsiteX1" fmla="*/ 31065 w 1469848"/>
              <a:gd name="connsiteY1" fmla="*/ 80210 h 642202"/>
              <a:gd name="connsiteX2" fmla="*/ 15023 w 1469848"/>
              <a:gd name="connsiteY2" fmla="*/ 128337 h 642202"/>
              <a:gd name="connsiteX3" fmla="*/ 31065 w 1469848"/>
              <a:gd name="connsiteY3" fmla="*/ 465221 h 642202"/>
              <a:gd name="connsiteX4" fmla="*/ 223571 w 1469848"/>
              <a:gd name="connsiteY4" fmla="*/ 577516 h 642202"/>
              <a:gd name="connsiteX5" fmla="*/ 400034 w 1469848"/>
              <a:gd name="connsiteY5" fmla="*/ 625642 h 642202"/>
              <a:gd name="connsiteX6" fmla="*/ 1234223 w 1469848"/>
              <a:gd name="connsiteY6" fmla="*/ 641684 h 642202"/>
              <a:gd name="connsiteX7" fmla="*/ 1442771 w 1469848"/>
              <a:gd name="connsiteY7" fmla="*/ 513347 h 642202"/>
              <a:gd name="connsiteX8" fmla="*/ 1426728 w 1469848"/>
              <a:gd name="connsiteY8" fmla="*/ 272716 h 642202"/>
              <a:gd name="connsiteX9" fmla="*/ 1073802 w 1469848"/>
              <a:gd name="connsiteY9" fmla="*/ 192505 h 642202"/>
              <a:gd name="connsiteX10" fmla="*/ 480244 w 1469848"/>
              <a:gd name="connsiteY10" fmla="*/ 48126 h 642202"/>
              <a:gd name="connsiteX11" fmla="*/ 367950 w 1469848"/>
              <a:gd name="connsiteY11" fmla="*/ 0 h 642202"/>
              <a:gd name="connsiteX0" fmla="*/ 370565 w 1472463"/>
              <a:gd name="connsiteY0" fmla="*/ 0 h 642202"/>
              <a:gd name="connsiteX1" fmla="*/ 33680 w 1472463"/>
              <a:gd name="connsiteY1" fmla="*/ 80210 h 642202"/>
              <a:gd name="connsiteX2" fmla="*/ 33680 w 1472463"/>
              <a:gd name="connsiteY2" fmla="*/ 465221 h 642202"/>
              <a:gd name="connsiteX3" fmla="*/ 226186 w 1472463"/>
              <a:gd name="connsiteY3" fmla="*/ 577516 h 642202"/>
              <a:gd name="connsiteX4" fmla="*/ 402649 w 1472463"/>
              <a:gd name="connsiteY4" fmla="*/ 625642 h 642202"/>
              <a:gd name="connsiteX5" fmla="*/ 1236838 w 1472463"/>
              <a:gd name="connsiteY5" fmla="*/ 641684 h 642202"/>
              <a:gd name="connsiteX6" fmla="*/ 1445386 w 1472463"/>
              <a:gd name="connsiteY6" fmla="*/ 513347 h 642202"/>
              <a:gd name="connsiteX7" fmla="*/ 1429343 w 1472463"/>
              <a:gd name="connsiteY7" fmla="*/ 272716 h 642202"/>
              <a:gd name="connsiteX8" fmla="*/ 1076417 w 1472463"/>
              <a:gd name="connsiteY8" fmla="*/ 192505 h 642202"/>
              <a:gd name="connsiteX9" fmla="*/ 482859 w 1472463"/>
              <a:gd name="connsiteY9" fmla="*/ 48126 h 642202"/>
              <a:gd name="connsiteX10" fmla="*/ 370565 w 1472463"/>
              <a:gd name="connsiteY10" fmla="*/ 0 h 642202"/>
              <a:gd name="connsiteX0" fmla="*/ 370565 w 1472463"/>
              <a:gd name="connsiteY0" fmla="*/ 0 h 642202"/>
              <a:gd name="connsiteX1" fmla="*/ 33680 w 1472463"/>
              <a:gd name="connsiteY1" fmla="*/ 224589 h 642202"/>
              <a:gd name="connsiteX2" fmla="*/ 33680 w 1472463"/>
              <a:gd name="connsiteY2" fmla="*/ 465221 h 642202"/>
              <a:gd name="connsiteX3" fmla="*/ 226186 w 1472463"/>
              <a:gd name="connsiteY3" fmla="*/ 577516 h 642202"/>
              <a:gd name="connsiteX4" fmla="*/ 402649 w 1472463"/>
              <a:gd name="connsiteY4" fmla="*/ 625642 h 642202"/>
              <a:gd name="connsiteX5" fmla="*/ 1236838 w 1472463"/>
              <a:gd name="connsiteY5" fmla="*/ 641684 h 642202"/>
              <a:gd name="connsiteX6" fmla="*/ 1445386 w 1472463"/>
              <a:gd name="connsiteY6" fmla="*/ 513347 h 642202"/>
              <a:gd name="connsiteX7" fmla="*/ 1429343 w 1472463"/>
              <a:gd name="connsiteY7" fmla="*/ 272716 h 642202"/>
              <a:gd name="connsiteX8" fmla="*/ 1076417 w 1472463"/>
              <a:gd name="connsiteY8" fmla="*/ 192505 h 642202"/>
              <a:gd name="connsiteX9" fmla="*/ 482859 w 1472463"/>
              <a:gd name="connsiteY9" fmla="*/ 48126 h 642202"/>
              <a:gd name="connsiteX10" fmla="*/ 370565 w 1472463"/>
              <a:gd name="connsiteY10" fmla="*/ 0 h 642202"/>
              <a:gd name="connsiteX0" fmla="*/ 284891 w 1466999"/>
              <a:gd name="connsiteY0" fmla="*/ 51355 h 597305"/>
              <a:gd name="connsiteX1" fmla="*/ 28216 w 1466999"/>
              <a:gd name="connsiteY1" fmla="*/ 179692 h 597305"/>
              <a:gd name="connsiteX2" fmla="*/ 28216 w 1466999"/>
              <a:gd name="connsiteY2" fmla="*/ 420324 h 597305"/>
              <a:gd name="connsiteX3" fmla="*/ 220722 w 1466999"/>
              <a:gd name="connsiteY3" fmla="*/ 532619 h 597305"/>
              <a:gd name="connsiteX4" fmla="*/ 397185 w 1466999"/>
              <a:gd name="connsiteY4" fmla="*/ 580745 h 597305"/>
              <a:gd name="connsiteX5" fmla="*/ 1231374 w 1466999"/>
              <a:gd name="connsiteY5" fmla="*/ 596787 h 597305"/>
              <a:gd name="connsiteX6" fmla="*/ 1439922 w 1466999"/>
              <a:gd name="connsiteY6" fmla="*/ 468450 h 597305"/>
              <a:gd name="connsiteX7" fmla="*/ 1423879 w 1466999"/>
              <a:gd name="connsiteY7" fmla="*/ 227819 h 597305"/>
              <a:gd name="connsiteX8" fmla="*/ 1070953 w 1466999"/>
              <a:gd name="connsiteY8" fmla="*/ 147608 h 597305"/>
              <a:gd name="connsiteX9" fmla="*/ 477395 w 1466999"/>
              <a:gd name="connsiteY9" fmla="*/ 3229 h 597305"/>
              <a:gd name="connsiteX10" fmla="*/ 284891 w 1466999"/>
              <a:gd name="connsiteY10" fmla="*/ 51355 h 597305"/>
              <a:gd name="connsiteX0" fmla="*/ 284891 w 1466999"/>
              <a:gd name="connsiteY0" fmla="*/ 282 h 546232"/>
              <a:gd name="connsiteX1" fmla="*/ 28216 w 1466999"/>
              <a:gd name="connsiteY1" fmla="*/ 128619 h 546232"/>
              <a:gd name="connsiteX2" fmla="*/ 28216 w 1466999"/>
              <a:gd name="connsiteY2" fmla="*/ 369251 h 546232"/>
              <a:gd name="connsiteX3" fmla="*/ 220722 w 1466999"/>
              <a:gd name="connsiteY3" fmla="*/ 481546 h 546232"/>
              <a:gd name="connsiteX4" fmla="*/ 397185 w 1466999"/>
              <a:gd name="connsiteY4" fmla="*/ 529672 h 546232"/>
              <a:gd name="connsiteX5" fmla="*/ 1231374 w 1466999"/>
              <a:gd name="connsiteY5" fmla="*/ 545714 h 546232"/>
              <a:gd name="connsiteX6" fmla="*/ 1439922 w 1466999"/>
              <a:gd name="connsiteY6" fmla="*/ 417377 h 546232"/>
              <a:gd name="connsiteX7" fmla="*/ 1423879 w 1466999"/>
              <a:gd name="connsiteY7" fmla="*/ 176746 h 546232"/>
              <a:gd name="connsiteX8" fmla="*/ 1070953 w 1466999"/>
              <a:gd name="connsiteY8" fmla="*/ 96535 h 546232"/>
              <a:gd name="connsiteX9" fmla="*/ 284891 w 1466999"/>
              <a:gd name="connsiteY9" fmla="*/ 282 h 546232"/>
              <a:gd name="connsiteX0" fmla="*/ 284891 w 1466999"/>
              <a:gd name="connsiteY0" fmla="*/ 1545 h 547495"/>
              <a:gd name="connsiteX1" fmla="*/ 28216 w 1466999"/>
              <a:gd name="connsiteY1" fmla="*/ 129882 h 547495"/>
              <a:gd name="connsiteX2" fmla="*/ 28216 w 1466999"/>
              <a:gd name="connsiteY2" fmla="*/ 370514 h 547495"/>
              <a:gd name="connsiteX3" fmla="*/ 220722 w 1466999"/>
              <a:gd name="connsiteY3" fmla="*/ 482809 h 547495"/>
              <a:gd name="connsiteX4" fmla="*/ 397185 w 1466999"/>
              <a:gd name="connsiteY4" fmla="*/ 530935 h 547495"/>
              <a:gd name="connsiteX5" fmla="*/ 1231374 w 1466999"/>
              <a:gd name="connsiteY5" fmla="*/ 546977 h 547495"/>
              <a:gd name="connsiteX6" fmla="*/ 1439922 w 1466999"/>
              <a:gd name="connsiteY6" fmla="*/ 418640 h 547495"/>
              <a:gd name="connsiteX7" fmla="*/ 1423879 w 1466999"/>
              <a:gd name="connsiteY7" fmla="*/ 178009 h 547495"/>
              <a:gd name="connsiteX8" fmla="*/ 1070953 w 1466999"/>
              <a:gd name="connsiteY8" fmla="*/ 33629 h 547495"/>
              <a:gd name="connsiteX9" fmla="*/ 284891 w 1466999"/>
              <a:gd name="connsiteY9" fmla="*/ 1545 h 547495"/>
              <a:gd name="connsiteX0" fmla="*/ 284891 w 1466999"/>
              <a:gd name="connsiteY0" fmla="*/ 1545 h 531704"/>
              <a:gd name="connsiteX1" fmla="*/ 28216 w 1466999"/>
              <a:gd name="connsiteY1" fmla="*/ 129882 h 531704"/>
              <a:gd name="connsiteX2" fmla="*/ 28216 w 1466999"/>
              <a:gd name="connsiteY2" fmla="*/ 370514 h 531704"/>
              <a:gd name="connsiteX3" fmla="*/ 220722 w 1466999"/>
              <a:gd name="connsiteY3" fmla="*/ 482809 h 531704"/>
              <a:gd name="connsiteX4" fmla="*/ 397185 w 1466999"/>
              <a:gd name="connsiteY4" fmla="*/ 530935 h 531704"/>
              <a:gd name="connsiteX5" fmla="*/ 1231374 w 1466999"/>
              <a:gd name="connsiteY5" fmla="*/ 434682 h 531704"/>
              <a:gd name="connsiteX6" fmla="*/ 1439922 w 1466999"/>
              <a:gd name="connsiteY6" fmla="*/ 418640 h 531704"/>
              <a:gd name="connsiteX7" fmla="*/ 1423879 w 1466999"/>
              <a:gd name="connsiteY7" fmla="*/ 178009 h 531704"/>
              <a:gd name="connsiteX8" fmla="*/ 1070953 w 1466999"/>
              <a:gd name="connsiteY8" fmla="*/ 33629 h 531704"/>
              <a:gd name="connsiteX9" fmla="*/ 284891 w 1466999"/>
              <a:gd name="connsiteY9" fmla="*/ 1545 h 531704"/>
              <a:gd name="connsiteX0" fmla="*/ 284891 w 1466999"/>
              <a:gd name="connsiteY0" fmla="*/ 1545 h 499931"/>
              <a:gd name="connsiteX1" fmla="*/ 28216 w 1466999"/>
              <a:gd name="connsiteY1" fmla="*/ 129882 h 499931"/>
              <a:gd name="connsiteX2" fmla="*/ 28216 w 1466999"/>
              <a:gd name="connsiteY2" fmla="*/ 370514 h 499931"/>
              <a:gd name="connsiteX3" fmla="*/ 220722 w 1466999"/>
              <a:gd name="connsiteY3" fmla="*/ 482809 h 499931"/>
              <a:gd name="connsiteX4" fmla="*/ 589690 w 1466999"/>
              <a:gd name="connsiteY4" fmla="*/ 498851 h 499931"/>
              <a:gd name="connsiteX5" fmla="*/ 1231374 w 1466999"/>
              <a:gd name="connsiteY5" fmla="*/ 434682 h 499931"/>
              <a:gd name="connsiteX6" fmla="*/ 1439922 w 1466999"/>
              <a:gd name="connsiteY6" fmla="*/ 418640 h 499931"/>
              <a:gd name="connsiteX7" fmla="*/ 1423879 w 1466999"/>
              <a:gd name="connsiteY7" fmla="*/ 178009 h 499931"/>
              <a:gd name="connsiteX8" fmla="*/ 1070953 w 1466999"/>
              <a:gd name="connsiteY8" fmla="*/ 33629 h 499931"/>
              <a:gd name="connsiteX9" fmla="*/ 284891 w 1466999"/>
              <a:gd name="connsiteY9" fmla="*/ 1545 h 499931"/>
              <a:gd name="connsiteX0" fmla="*/ 284891 w 1466999"/>
              <a:gd name="connsiteY0" fmla="*/ 1545 h 483024"/>
              <a:gd name="connsiteX1" fmla="*/ 28216 w 1466999"/>
              <a:gd name="connsiteY1" fmla="*/ 129882 h 483024"/>
              <a:gd name="connsiteX2" fmla="*/ 28216 w 1466999"/>
              <a:gd name="connsiteY2" fmla="*/ 370514 h 483024"/>
              <a:gd name="connsiteX3" fmla="*/ 220722 w 1466999"/>
              <a:gd name="connsiteY3" fmla="*/ 482809 h 483024"/>
              <a:gd name="connsiteX4" fmla="*/ 669901 w 1466999"/>
              <a:gd name="connsiteY4" fmla="*/ 402598 h 483024"/>
              <a:gd name="connsiteX5" fmla="*/ 1231374 w 1466999"/>
              <a:gd name="connsiteY5" fmla="*/ 434682 h 483024"/>
              <a:gd name="connsiteX6" fmla="*/ 1439922 w 1466999"/>
              <a:gd name="connsiteY6" fmla="*/ 418640 h 483024"/>
              <a:gd name="connsiteX7" fmla="*/ 1423879 w 1466999"/>
              <a:gd name="connsiteY7" fmla="*/ 178009 h 483024"/>
              <a:gd name="connsiteX8" fmla="*/ 1070953 w 1466999"/>
              <a:gd name="connsiteY8" fmla="*/ 33629 h 483024"/>
              <a:gd name="connsiteX9" fmla="*/ 284891 w 1466999"/>
              <a:gd name="connsiteY9" fmla="*/ 1545 h 483024"/>
              <a:gd name="connsiteX0" fmla="*/ 278221 w 1460329"/>
              <a:gd name="connsiteY0" fmla="*/ 1545 h 497877"/>
              <a:gd name="connsiteX1" fmla="*/ 21546 w 1460329"/>
              <a:gd name="connsiteY1" fmla="*/ 129882 h 497877"/>
              <a:gd name="connsiteX2" fmla="*/ 21546 w 1460329"/>
              <a:gd name="connsiteY2" fmla="*/ 370514 h 497877"/>
              <a:gd name="connsiteX3" fmla="*/ 214052 w 1460329"/>
              <a:gd name="connsiteY3" fmla="*/ 482809 h 497877"/>
              <a:gd name="connsiteX4" fmla="*/ 663231 w 1460329"/>
              <a:gd name="connsiteY4" fmla="*/ 402598 h 497877"/>
              <a:gd name="connsiteX5" fmla="*/ 1224704 w 1460329"/>
              <a:gd name="connsiteY5" fmla="*/ 434682 h 497877"/>
              <a:gd name="connsiteX6" fmla="*/ 1433252 w 1460329"/>
              <a:gd name="connsiteY6" fmla="*/ 418640 h 497877"/>
              <a:gd name="connsiteX7" fmla="*/ 1417209 w 1460329"/>
              <a:gd name="connsiteY7" fmla="*/ 178009 h 497877"/>
              <a:gd name="connsiteX8" fmla="*/ 1064283 w 1460329"/>
              <a:gd name="connsiteY8" fmla="*/ 33629 h 497877"/>
              <a:gd name="connsiteX9" fmla="*/ 278221 w 1460329"/>
              <a:gd name="connsiteY9" fmla="*/ 1545 h 497877"/>
              <a:gd name="connsiteX0" fmla="*/ 278221 w 1460329"/>
              <a:gd name="connsiteY0" fmla="*/ 1545 h 578757"/>
              <a:gd name="connsiteX1" fmla="*/ 21546 w 1460329"/>
              <a:gd name="connsiteY1" fmla="*/ 129882 h 578757"/>
              <a:gd name="connsiteX2" fmla="*/ 21546 w 1460329"/>
              <a:gd name="connsiteY2" fmla="*/ 370514 h 578757"/>
              <a:gd name="connsiteX3" fmla="*/ 214052 w 1460329"/>
              <a:gd name="connsiteY3" fmla="*/ 482809 h 578757"/>
              <a:gd name="connsiteX4" fmla="*/ 663231 w 1460329"/>
              <a:gd name="connsiteY4" fmla="*/ 402598 h 578757"/>
              <a:gd name="connsiteX5" fmla="*/ 1224704 w 1460329"/>
              <a:gd name="connsiteY5" fmla="*/ 434682 h 578757"/>
              <a:gd name="connsiteX6" fmla="*/ 1433252 w 1460329"/>
              <a:gd name="connsiteY6" fmla="*/ 418640 h 578757"/>
              <a:gd name="connsiteX7" fmla="*/ 1417209 w 1460329"/>
              <a:gd name="connsiteY7" fmla="*/ 178009 h 578757"/>
              <a:gd name="connsiteX8" fmla="*/ 1064283 w 1460329"/>
              <a:gd name="connsiteY8" fmla="*/ 33629 h 578757"/>
              <a:gd name="connsiteX9" fmla="*/ 278221 w 1460329"/>
              <a:gd name="connsiteY9" fmla="*/ 1545 h 578757"/>
              <a:gd name="connsiteX0" fmla="*/ 278221 w 1460329"/>
              <a:gd name="connsiteY0" fmla="*/ 1545 h 578757"/>
              <a:gd name="connsiteX1" fmla="*/ 21546 w 1460329"/>
              <a:gd name="connsiteY1" fmla="*/ 129882 h 578757"/>
              <a:gd name="connsiteX2" fmla="*/ 21546 w 1460329"/>
              <a:gd name="connsiteY2" fmla="*/ 370514 h 578757"/>
              <a:gd name="connsiteX3" fmla="*/ 214052 w 1460329"/>
              <a:gd name="connsiteY3" fmla="*/ 482809 h 578757"/>
              <a:gd name="connsiteX4" fmla="*/ 663231 w 1460329"/>
              <a:gd name="connsiteY4" fmla="*/ 402598 h 578757"/>
              <a:gd name="connsiteX5" fmla="*/ 1224704 w 1460329"/>
              <a:gd name="connsiteY5" fmla="*/ 434682 h 578757"/>
              <a:gd name="connsiteX6" fmla="*/ 1433252 w 1460329"/>
              <a:gd name="connsiteY6" fmla="*/ 418640 h 578757"/>
              <a:gd name="connsiteX7" fmla="*/ 1417209 w 1460329"/>
              <a:gd name="connsiteY7" fmla="*/ 178009 h 578757"/>
              <a:gd name="connsiteX8" fmla="*/ 1064283 w 1460329"/>
              <a:gd name="connsiteY8" fmla="*/ 33629 h 578757"/>
              <a:gd name="connsiteX9" fmla="*/ 278221 w 1460329"/>
              <a:gd name="connsiteY9" fmla="*/ 1545 h 578757"/>
              <a:gd name="connsiteX0" fmla="*/ 278221 w 1460329"/>
              <a:gd name="connsiteY0" fmla="*/ 1545 h 578757"/>
              <a:gd name="connsiteX1" fmla="*/ 21546 w 1460329"/>
              <a:gd name="connsiteY1" fmla="*/ 129882 h 578757"/>
              <a:gd name="connsiteX2" fmla="*/ 21546 w 1460329"/>
              <a:gd name="connsiteY2" fmla="*/ 370514 h 578757"/>
              <a:gd name="connsiteX3" fmla="*/ 214052 w 1460329"/>
              <a:gd name="connsiteY3" fmla="*/ 482809 h 578757"/>
              <a:gd name="connsiteX4" fmla="*/ 663231 w 1460329"/>
              <a:gd name="connsiteY4" fmla="*/ 402598 h 578757"/>
              <a:gd name="connsiteX5" fmla="*/ 1224704 w 1460329"/>
              <a:gd name="connsiteY5" fmla="*/ 434682 h 578757"/>
              <a:gd name="connsiteX6" fmla="*/ 1433252 w 1460329"/>
              <a:gd name="connsiteY6" fmla="*/ 418640 h 578757"/>
              <a:gd name="connsiteX7" fmla="*/ 1417209 w 1460329"/>
              <a:gd name="connsiteY7" fmla="*/ 178009 h 578757"/>
              <a:gd name="connsiteX8" fmla="*/ 1064283 w 1460329"/>
              <a:gd name="connsiteY8" fmla="*/ 33629 h 578757"/>
              <a:gd name="connsiteX9" fmla="*/ 278221 w 1460329"/>
              <a:gd name="connsiteY9" fmla="*/ 1545 h 578757"/>
              <a:gd name="connsiteX0" fmla="*/ 285774 w 1467882"/>
              <a:gd name="connsiteY0" fmla="*/ 1545 h 571953"/>
              <a:gd name="connsiteX1" fmla="*/ 29099 w 1467882"/>
              <a:gd name="connsiteY1" fmla="*/ 129882 h 571953"/>
              <a:gd name="connsiteX2" fmla="*/ 29099 w 1467882"/>
              <a:gd name="connsiteY2" fmla="*/ 370514 h 571953"/>
              <a:gd name="connsiteX3" fmla="*/ 236737 w 1467882"/>
              <a:gd name="connsiteY3" fmla="*/ 507512 h 571953"/>
              <a:gd name="connsiteX4" fmla="*/ 670784 w 1467882"/>
              <a:gd name="connsiteY4" fmla="*/ 402598 h 571953"/>
              <a:gd name="connsiteX5" fmla="*/ 1232257 w 1467882"/>
              <a:gd name="connsiteY5" fmla="*/ 434682 h 571953"/>
              <a:gd name="connsiteX6" fmla="*/ 1440805 w 1467882"/>
              <a:gd name="connsiteY6" fmla="*/ 418640 h 571953"/>
              <a:gd name="connsiteX7" fmla="*/ 1424762 w 1467882"/>
              <a:gd name="connsiteY7" fmla="*/ 178009 h 571953"/>
              <a:gd name="connsiteX8" fmla="*/ 1071836 w 1467882"/>
              <a:gd name="connsiteY8" fmla="*/ 33629 h 571953"/>
              <a:gd name="connsiteX9" fmla="*/ 285774 w 1467882"/>
              <a:gd name="connsiteY9" fmla="*/ 1545 h 571953"/>
              <a:gd name="connsiteX0" fmla="*/ 316628 w 1498736"/>
              <a:gd name="connsiteY0" fmla="*/ 1545 h 581981"/>
              <a:gd name="connsiteX1" fmla="*/ 59953 w 1498736"/>
              <a:gd name="connsiteY1" fmla="*/ 129882 h 581981"/>
              <a:gd name="connsiteX2" fmla="*/ 15064 w 1498736"/>
              <a:gd name="connsiteY2" fmla="*/ 424638 h 581981"/>
              <a:gd name="connsiteX3" fmla="*/ 267591 w 1498736"/>
              <a:gd name="connsiteY3" fmla="*/ 507512 h 581981"/>
              <a:gd name="connsiteX4" fmla="*/ 701638 w 1498736"/>
              <a:gd name="connsiteY4" fmla="*/ 402598 h 581981"/>
              <a:gd name="connsiteX5" fmla="*/ 1263111 w 1498736"/>
              <a:gd name="connsiteY5" fmla="*/ 434682 h 581981"/>
              <a:gd name="connsiteX6" fmla="*/ 1471659 w 1498736"/>
              <a:gd name="connsiteY6" fmla="*/ 418640 h 581981"/>
              <a:gd name="connsiteX7" fmla="*/ 1455616 w 1498736"/>
              <a:gd name="connsiteY7" fmla="*/ 178009 h 581981"/>
              <a:gd name="connsiteX8" fmla="*/ 1102690 w 1498736"/>
              <a:gd name="connsiteY8" fmla="*/ 33629 h 581981"/>
              <a:gd name="connsiteX9" fmla="*/ 316628 w 1498736"/>
              <a:gd name="connsiteY9" fmla="*/ 1545 h 581981"/>
              <a:gd name="connsiteX0" fmla="*/ 306264 w 1488372"/>
              <a:gd name="connsiteY0" fmla="*/ 1545 h 593539"/>
              <a:gd name="connsiteX1" fmla="*/ 49589 w 1488372"/>
              <a:gd name="connsiteY1" fmla="*/ 129882 h 593539"/>
              <a:gd name="connsiteX2" fmla="*/ 4700 w 1488372"/>
              <a:gd name="connsiteY2" fmla="*/ 424638 h 593539"/>
              <a:gd name="connsiteX3" fmla="*/ 257227 w 1488372"/>
              <a:gd name="connsiteY3" fmla="*/ 507512 h 593539"/>
              <a:gd name="connsiteX4" fmla="*/ 691274 w 1488372"/>
              <a:gd name="connsiteY4" fmla="*/ 402598 h 593539"/>
              <a:gd name="connsiteX5" fmla="*/ 1252747 w 1488372"/>
              <a:gd name="connsiteY5" fmla="*/ 434682 h 593539"/>
              <a:gd name="connsiteX6" fmla="*/ 1461295 w 1488372"/>
              <a:gd name="connsiteY6" fmla="*/ 418640 h 593539"/>
              <a:gd name="connsiteX7" fmla="*/ 1445252 w 1488372"/>
              <a:gd name="connsiteY7" fmla="*/ 178009 h 593539"/>
              <a:gd name="connsiteX8" fmla="*/ 1092326 w 1488372"/>
              <a:gd name="connsiteY8" fmla="*/ 33629 h 593539"/>
              <a:gd name="connsiteX9" fmla="*/ 306264 w 1488372"/>
              <a:gd name="connsiteY9" fmla="*/ 1545 h 593539"/>
              <a:gd name="connsiteX0" fmla="*/ 306264 w 1488372"/>
              <a:gd name="connsiteY0" fmla="*/ 1545 h 593539"/>
              <a:gd name="connsiteX1" fmla="*/ 49589 w 1488372"/>
              <a:gd name="connsiteY1" fmla="*/ 129882 h 593539"/>
              <a:gd name="connsiteX2" fmla="*/ 4700 w 1488372"/>
              <a:gd name="connsiteY2" fmla="*/ 424638 h 593539"/>
              <a:gd name="connsiteX3" fmla="*/ 257227 w 1488372"/>
              <a:gd name="connsiteY3" fmla="*/ 507512 h 593539"/>
              <a:gd name="connsiteX4" fmla="*/ 691274 w 1488372"/>
              <a:gd name="connsiteY4" fmla="*/ 402598 h 593539"/>
              <a:gd name="connsiteX5" fmla="*/ 1252747 w 1488372"/>
              <a:gd name="connsiteY5" fmla="*/ 434682 h 593539"/>
              <a:gd name="connsiteX6" fmla="*/ 1461295 w 1488372"/>
              <a:gd name="connsiteY6" fmla="*/ 418640 h 593539"/>
              <a:gd name="connsiteX7" fmla="*/ 1445252 w 1488372"/>
              <a:gd name="connsiteY7" fmla="*/ 178009 h 593539"/>
              <a:gd name="connsiteX8" fmla="*/ 1092326 w 1488372"/>
              <a:gd name="connsiteY8" fmla="*/ 33629 h 593539"/>
              <a:gd name="connsiteX9" fmla="*/ 306264 w 1488372"/>
              <a:gd name="connsiteY9" fmla="*/ 1545 h 593539"/>
              <a:gd name="connsiteX0" fmla="*/ 302604 w 1484712"/>
              <a:gd name="connsiteY0" fmla="*/ 4202 h 596196"/>
              <a:gd name="connsiteX1" fmla="*/ 118353 w 1484712"/>
              <a:gd name="connsiteY1" fmla="*/ 108375 h 596196"/>
              <a:gd name="connsiteX2" fmla="*/ 1040 w 1484712"/>
              <a:gd name="connsiteY2" fmla="*/ 427295 h 596196"/>
              <a:gd name="connsiteX3" fmla="*/ 253567 w 1484712"/>
              <a:gd name="connsiteY3" fmla="*/ 510169 h 596196"/>
              <a:gd name="connsiteX4" fmla="*/ 687614 w 1484712"/>
              <a:gd name="connsiteY4" fmla="*/ 405255 h 596196"/>
              <a:gd name="connsiteX5" fmla="*/ 1249087 w 1484712"/>
              <a:gd name="connsiteY5" fmla="*/ 437339 h 596196"/>
              <a:gd name="connsiteX6" fmla="*/ 1457635 w 1484712"/>
              <a:gd name="connsiteY6" fmla="*/ 421297 h 596196"/>
              <a:gd name="connsiteX7" fmla="*/ 1441592 w 1484712"/>
              <a:gd name="connsiteY7" fmla="*/ 180666 h 596196"/>
              <a:gd name="connsiteX8" fmla="*/ 1088666 w 1484712"/>
              <a:gd name="connsiteY8" fmla="*/ 36286 h 596196"/>
              <a:gd name="connsiteX9" fmla="*/ 302604 w 1484712"/>
              <a:gd name="connsiteY9" fmla="*/ 4202 h 596196"/>
              <a:gd name="connsiteX0" fmla="*/ 501215 w 1485295"/>
              <a:gd name="connsiteY0" fmla="*/ 2526 h 612991"/>
              <a:gd name="connsiteX1" fmla="*/ 118936 w 1485295"/>
              <a:gd name="connsiteY1" fmla="*/ 125170 h 612991"/>
              <a:gd name="connsiteX2" fmla="*/ 1623 w 1485295"/>
              <a:gd name="connsiteY2" fmla="*/ 444090 h 612991"/>
              <a:gd name="connsiteX3" fmla="*/ 254150 w 1485295"/>
              <a:gd name="connsiteY3" fmla="*/ 526964 h 612991"/>
              <a:gd name="connsiteX4" fmla="*/ 688197 w 1485295"/>
              <a:gd name="connsiteY4" fmla="*/ 422050 h 612991"/>
              <a:gd name="connsiteX5" fmla="*/ 1249670 w 1485295"/>
              <a:gd name="connsiteY5" fmla="*/ 454134 h 612991"/>
              <a:gd name="connsiteX6" fmla="*/ 1458218 w 1485295"/>
              <a:gd name="connsiteY6" fmla="*/ 438092 h 612991"/>
              <a:gd name="connsiteX7" fmla="*/ 1442175 w 1485295"/>
              <a:gd name="connsiteY7" fmla="*/ 197461 h 612991"/>
              <a:gd name="connsiteX8" fmla="*/ 1089249 w 1485295"/>
              <a:gd name="connsiteY8" fmla="*/ 53081 h 612991"/>
              <a:gd name="connsiteX9" fmla="*/ 501215 w 1485295"/>
              <a:gd name="connsiteY9" fmla="*/ 2526 h 612991"/>
              <a:gd name="connsiteX0" fmla="*/ 501215 w 1485295"/>
              <a:gd name="connsiteY0" fmla="*/ 2526 h 612991"/>
              <a:gd name="connsiteX1" fmla="*/ 118936 w 1485295"/>
              <a:gd name="connsiteY1" fmla="*/ 125170 h 612991"/>
              <a:gd name="connsiteX2" fmla="*/ 1623 w 1485295"/>
              <a:gd name="connsiteY2" fmla="*/ 444090 h 612991"/>
              <a:gd name="connsiteX3" fmla="*/ 254150 w 1485295"/>
              <a:gd name="connsiteY3" fmla="*/ 526964 h 612991"/>
              <a:gd name="connsiteX4" fmla="*/ 737806 w 1485295"/>
              <a:gd name="connsiteY4" fmla="*/ 443080 h 612991"/>
              <a:gd name="connsiteX5" fmla="*/ 1249670 w 1485295"/>
              <a:gd name="connsiteY5" fmla="*/ 454134 h 612991"/>
              <a:gd name="connsiteX6" fmla="*/ 1458218 w 1485295"/>
              <a:gd name="connsiteY6" fmla="*/ 438092 h 612991"/>
              <a:gd name="connsiteX7" fmla="*/ 1442175 w 1485295"/>
              <a:gd name="connsiteY7" fmla="*/ 197461 h 612991"/>
              <a:gd name="connsiteX8" fmla="*/ 1089249 w 1485295"/>
              <a:gd name="connsiteY8" fmla="*/ 53081 h 612991"/>
              <a:gd name="connsiteX9" fmla="*/ 501215 w 1485295"/>
              <a:gd name="connsiteY9" fmla="*/ 2526 h 612991"/>
              <a:gd name="connsiteX0" fmla="*/ 501215 w 1509749"/>
              <a:gd name="connsiteY0" fmla="*/ 2526 h 699446"/>
              <a:gd name="connsiteX1" fmla="*/ 118936 w 1509749"/>
              <a:gd name="connsiteY1" fmla="*/ 125170 h 699446"/>
              <a:gd name="connsiteX2" fmla="*/ 1623 w 1509749"/>
              <a:gd name="connsiteY2" fmla="*/ 444090 h 699446"/>
              <a:gd name="connsiteX3" fmla="*/ 254150 w 1509749"/>
              <a:gd name="connsiteY3" fmla="*/ 526964 h 699446"/>
              <a:gd name="connsiteX4" fmla="*/ 737806 w 1509749"/>
              <a:gd name="connsiteY4" fmla="*/ 443080 h 699446"/>
              <a:gd name="connsiteX5" fmla="*/ 1249670 w 1509749"/>
              <a:gd name="connsiteY5" fmla="*/ 454134 h 699446"/>
              <a:gd name="connsiteX6" fmla="*/ 1495495 w 1509749"/>
              <a:gd name="connsiteY6" fmla="*/ 695299 h 699446"/>
              <a:gd name="connsiteX7" fmla="*/ 1442175 w 1509749"/>
              <a:gd name="connsiteY7" fmla="*/ 197461 h 699446"/>
              <a:gd name="connsiteX8" fmla="*/ 1089249 w 1509749"/>
              <a:gd name="connsiteY8" fmla="*/ 53081 h 699446"/>
              <a:gd name="connsiteX9" fmla="*/ 501215 w 1509749"/>
              <a:gd name="connsiteY9" fmla="*/ 2526 h 699446"/>
              <a:gd name="connsiteX0" fmla="*/ 501215 w 1508050"/>
              <a:gd name="connsiteY0" fmla="*/ 2526 h 700926"/>
              <a:gd name="connsiteX1" fmla="*/ 118936 w 1508050"/>
              <a:gd name="connsiteY1" fmla="*/ 125170 h 700926"/>
              <a:gd name="connsiteX2" fmla="*/ 1623 w 1508050"/>
              <a:gd name="connsiteY2" fmla="*/ 444090 h 700926"/>
              <a:gd name="connsiteX3" fmla="*/ 254150 w 1508050"/>
              <a:gd name="connsiteY3" fmla="*/ 526964 h 700926"/>
              <a:gd name="connsiteX4" fmla="*/ 737806 w 1508050"/>
              <a:gd name="connsiteY4" fmla="*/ 443080 h 700926"/>
              <a:gd name="connsiteX5" fmla="*/ 1272791 w 1508050"/>
              <a:gd name="connsiteY5" fmla="*/ 485880 h 700926"/>
              <a:gd name="connsiteX6" fmla="*/ 1495495 w 1508050"/>
              <a:gd name="connsiteY6" fmla="*/ 695299 h 700926"/>
              <a:gd name="connsiteX7" fmla="*/ 1442175 w 1508050"/>
              <a:gd name="connsiteY7" fmla="*/ 197461 h 700926"/>
              <a:gd name="connsiteX8" fmla="*/ 1089249 w 1508050"/>
              <a:gd name="connsiteY8" fmla="*/ 53081 h 700926"/>
              <a:gd name="connsiteX9" fmla="*/ 501215 w 1508050"/>
              <a:gd name="connsiteY9" fmla="*/ 2526 h 700926"/>
              <a:gd name="connsiteX0" fmla="*/ 501215 w 1508050"/>
              <a:gd name="connsiteY0" fmla="*/ 2526 h 707268"/>
              <a:gd name="connsiteX1" fmla="*/ 118936 w 1508050"/>
              <a:gd name="connsiteY1" fmla="*/ 125170 h 707268"/>
              <a:gd name="connsiteX2" fmla="*/ 1623 w 1508050"/>
              <a:gd name="connsiteY2" fmla="*/ 444090 h 707268"/>
              <a:gd name="connsiteX3" fmla="*/ 254150 w 1508050"/>
              <a:gd name="connsiteY3" fmla="*/ 526964 h 707268"/>
              <a:gd name="connsiteX4" fmla="*/ 737806 w 1508050"/>
              <a:gd name="connsiteY4" fmla="*/ 443080 h 707268"/>
              <a:gd name="connsiteX5" fmla="*/ 1272791 w 1508050"/>
              <a:gd name="connsiteY5" fmla="*/ 485880 h 707268"/>
              <a:gd name="connsiteX6" fmla="*/ 1495495 w 1508050"/>
              <a:gd name="connsiteY6" fmla="*/ 695299 h 707268"/>
              <a:gd name="connsiteX7" fmla="*/ 1442175 w 1508050"/>
              <a:gd name="connsiteY7" fmla="*/ 197461 h 707268"/>
              <a:gd name="connsiteX8" fmla="*/ 1089249 w 1508050"/>
              <a:gd name="connsiteY8" fmla="*/ 53081 h 707268"/>
              <a:gd name="connsiteX9" fmla="*/ 501215 w 1508050"/>
              <a:gd name="connsiteY9" fmla="*/ 2526 h 707268"/>
              <a:gd name="connsiteX0" fmla="*/ 501215 w 1506808"/>
              <a:gd name="connsiteY0" fmla="*/ 2526 h 711830"/>
              <a:gd name="connsiteX1" fmla="*/ 118936 w 1506808"/>
              <a:gd name="connsiteY1" fmla="*/ 125170 h 711830"/>
              <a:gd name="connsiteX2" fmla="*/ 1623 w 1506808"/>
              <a:gd name="connsiteY2" fmla="*/ 444090 h 711830"/>
              <a:gd name="connsiteX3" fmla="*/ 254150 w 1506808"/>
              <a:gd name="connsiteY3" fmla="*/ 526964 h 711830"/>
              <a:gd name="connsiteX4" fmla="*/ 737806 w 1506808"/>
              <a:gd name="connsiteY4" fmla="*/ 443080 h 711830"/>
              <a:gd name="connsiteX5" fmla="*/ 1289709 w 1506808"/>
              <a:gd name="connsiteY5" fmla="*/ 514999 h 711830"/>
              <a:gd name="connsiteX6" fmla="*/ 1495495 w 1506808"/>
              <a:gd name="connsiteY6" fmla="*/ 695299 h 711830"/>
              <a:gd name="connsiteX7" fmla="*/ 1442175 w 1506808"/>
              <a:gd name="connsiteY7" fmla="*/ 197461 h 711830"/>
              <a:gd name="connsiteX8" fmla="*/ 1089249 w 1506808"/>
              <a:gd name="connsiteY8" fmla="*/ 53081 h 711830"/>
              <a:gd name="connsiteX9" fmla="*/ 501215 w 1506808"/>
              <a:gd name="connsiteY9" fmla="*/ 2526 h 711830"/>
              <a:gd name="connsiteX0" fmla="*/ 501215 w 1506808"/>
              <a:gd name="connsiteY0" fmla="*/ 2526 h 711830"/>
              <a:gd name="connsiteX1" fmla="*/ 118936 w 1506808"/>
              <a:gd name="connsiteY1" fmla="*/ 125170 h 711830"/>
              <a:gd name="connsiteX2" fmla="*/ 1623 w 1506808"/>
              <a:gd name="connsiteY2" fmla="*/ 444090 h 711830"/>
              <a:gd name="connsiteX3" fmla="*/ 254150 w 1506808"/>
              <a:gd name="connsiteY3" fmla="*/ 526964 h 711830"/>
              <a:gd name="connsiteX4" fmla="*/ 737806 w 1506808"/>
              <a:gd name="connsiteY4" fmla="*/ 443080 h 711830"/>
              <a:gd name="connsiteX5" fmla="*/ 1289709 w 1506808"/>
              <a:gd name="connsiteY5" fmla="*/ 514999 h 711830"/>
              <a:gd name="connsiteX6" fmla="*/ 1495495 w 1506808"/>
              <a:gd name="connsiteY6" fmla="*/ 695299 h 711830"/>
              <a:gd name="connsiteX7" fmla="*/ 1442175 w 1506808"/>
              <a:gd name="connsiteY7" fmla="*/ 197461 h 711830"/>
              <a:gd name="connsiteX8" fmla="*/ 1089249 w 1506808"/>
              <a:gd name="connsiteY8" fmla="*/ 53081 h 711830"/>
              <a:gd name="connsiteX9" fmla="*/ 501215 w 1506808"/>
              <a:gd name="connsiteY9" fmla="*/ 2526 h 711830"/>
              <a:gd name="connsiteX0" fmla="*/ 501215 w 1506091"/>
              <a:gd name="connsiteY0" fmla="*/ 2526 h 714028"/>
              <a:gd name="connsiteX1" fmla="*/ 118936 w 1506091"/>
              <a:gd name="connsiteY1" fmla="*/ 125170 h 714028"/>
              <a:gd name="connsiteX2" fmla="*/ 1623 w 1506091"/>
              <a:gd name="connsiteY2" fmla="*/ 444090 h 714028"/>
              <a:gd name="connsiteX3" fmla="*/ 254150 w 1506091"/>
              <a:gd name="connsiteY3" fmla="*/ 526964 h 714028"/>
              <a:gd name="connsiteX4" fmla="*/ 737806 w 1506091"/>
              <a:gd name="connsiteY4" fmla="*/ 443080 h 714028"/>
              <a:gd name="connsiteX5" fmla="*/ 1299482 w 1506091"/>
              <a:gd name="connsiteY5" fmla="*/ 526458 h 714028"/>
              <a:gd name="connsiteX6" fmla="*/ 1495495 w 1506091"/>
              <a:gd name="connsiteY6" fmla="*/ 695299 h 714028"/>
              <a:gd name="connsiteX7" fmla="*/ 1442175 w 1506091"/>
              <a:gd name="connsiteY7" fmla="*/ 197461 h 714028"/>
              <a:gd name="connsiteX8" fmla="*/ 1089249 w 1506091"/>
              <a:gd name="connsiteY8" fmla="*/ 53081 h 714028"/>
              <a:gd name="connsiteX9" fmla="*/ 501215 w 1506091"/>
              <a:gd name="connsiteY9" fmla="*/ 2526 h 714028"/>
              <a:gd name="connsiteX0" fmla="*/ 501215 w 1500898"/>
              <a:gd name="connsiteY0" fmla="*/ 2526 h 709547"/>
              <a:gd name="connsiteX1" fmla="*/ 118936 w 1500898"/>
              <a:gd name="connsiteY1" fmla="*/ 125170 h 709547"/>
              <a:gd name="connsiteX2" fmla="*/ 1623 w 1500898"/>
              <a:gd name="connsiteY2" fmla="*/ 444090 h 709547"/>
              <a:gd name="connsiteX3" fmla="*/ 254150 w 1500898"/>
              <a:gd name="connsiteY3" fmla="*/ 526964 h 709547"/>
              <a:gd name="connsiteX4" fmla="*/ 737806 w 1500898"/>
              <a:gd name="connsiteY4" fmla="*/ 443080 h 709547"/>
              <a:gd name="connsiteX5" fmla="*/ 1299482 w 1500898"/>
              <a:gd name="connsiteY5" fmla="*/ 526458 h 709547"/>
              <a:gd name="connsiteX6" fmla="*/ 1495495 w 1500898"/>
              <a:gd name="connsiteY6" fmla="*/ 695299 h 709547"/>
              <a:gd name="connsiteX7" fmla="*/ 1417675 w 1500898"/>
              <a:gd name="connsiteY7" fmla="*/ 263887 h 709547"/>
              <a:gd name="connsiteX8" fmla="*/ 1089249 w 1500898"/>
              <a:gd name="connsiteY8" fmla="*/ 53081 h 709547"/>
              <a:gd name="connsiteX9" fmla="*/ 501215 w 1500898"/>
              <a:gd name="connsiteY9" fmla="*/ 2526 h 709547"/>
              <a:gd name="connsiteX0" fmla="*/ 501215 w 1429979"/>
              <a:gd name="connsiteY0" fmla="*/ 2526 h 612991"/>
              <a:gd name="connsiteX1" fmla="*/ 118936 w 1429979"/>
              <a:gd name="connsiteY1" fmla="*/ 125170 h 612991"/>
              <a:gd name="connsiteX2" fmla="*/ 1623 w 1429979"/>
              <a:gd name="connsiteY2" fmla="*/ 444090 h 612991"/>
              <a:gd name="connsiteX3" fmla="*/ 254150 w 1429979"/>
              <a:gd name="connsiteY3" fmla="*/ 526964 h 612991"/>
              <a:gd name="connsiteX4" fmla="*/ 737806 w 1429979"/>
              <a:gd name="connsiteY4" fmla="*/ 443080 h 612991"/>
              <a:gd name="connsiteX5" fmla="*/ 1299482 w 1429979"/>
              <a:gd name="connsiteY5" fmla="*/ 526458 h 612991"/>
              <a:gd name="connsiteX6" fmla="*/ 1417675 w 1429979"/>
              <a:gd name="connsiteY6" fmla="*/ 263887 h 612991"/>
              <a:gd name="connsiteX7" fmla="*/ 1089249 w 1429979"/>
              <a:gd name="connsiteY7" fmla="*/ 53081 h 612991"/>
              <a:gd name="connsiteX8" fmla="*/ 501215 w 1429979"/>
              <a:gd name="connsiteY8" fmla="*/ 2526 h 612991"/>
              <a:gd name="connsiteX0" fmla="*/ 501215 w 1431242"/>
              <a:gd name="connsiteY0" fmla="*/ 2526 h 640553"/>
              <a:gd name="connsiteX1" fmla="*/ 118936 w 1431242"/>
              <a:gd name="connsiteY1" fmla="*/ 125170 h 640553"/>
              <a:gd name="connsiteX2" fmla="*/ 1623 w 1431242"/>
              <a:gd name="connsiteY2" fmla="*/ 444090 h 640553"/>
              <a:gd name="connsiteX3" fmla="*/ 254150 w 1431242"/>
              <a:gd name="connsiteY3" fmla="*/ 526964 h 640553"/>
              <a:gd name="connsiteX4" fmla="*/ 737806 w 1431242"/>
              <a:gd name="connsiteY4" fmla="*/ 443080 h 640553"/>
              <a:gd name="connsiteX5" fmla="*/ 1307875 w 1431242"/>
              <a:gd name="connsiteY5" fmla="*/ 640553 h 640553"/>
              <a:gd name="connsiteX6" fmla="*/ 1417675 w 1431242"/>
              <a:gd name="connsiteY6" fmla="*/ 263887 h 640553"/>
              <a:gd name="connsiteX7" fmla="*/ 1089249 w 1431242"/>
              <a:gd name="connsiteY7" fmla="*/ 53081 h 640553"/>
              <a:gd name="connsiteX8" fmla="*/ 501215 w 1431242"/>
              <a:gd name="connsiteY8" fmla="*/ 2526 h 640553"/>
              <a:gd name="connsiteX0" fmla="*/ 501215 w 1431242"/>
              <a:gd name="connsiteY0" fmla="*/ 2526 h 640553"/>
              <a:gd name="connsiteX1" fmla="*/ 118936 w 1431242"/>
              <a:gd name="connsiteY1" fmla="*/ 125170 h 640553"/>
              <a:gd name="connsiteX2" fmla="*/ 1623 w 1431242"/>
              <a:gd name="connsiteY2" fmla="*/ 444090 h 640553"/>
              <a:gd name="connsiteX3" fmla="*/ 254150 w 1431242"/>
              <a:gd name="connsiteY3" fmla="*/ 526964 h 640553"/>
              <a:gd name="connsiteX4" fmla="*/ 737806 w 1431242"/>
              <a:gd name="connsiteY4" fmla="*/ 443080 h 640553"/>
              <a:gd name="connsiteX5" fmla="*/ 1307875 w 1431242"/>
              <a:gd name="connsiteY5" fmla="*/ 640553 h 640553"/>
              <a:gd name="connsiteX6" fmla="*/ 1417675 w 1431242"/>
              <a:gd name="connsiteY6" fmla="*/ 263887 h 640553"/>
              <a:gd name="connsiteX7" fmla="*/ 1089249 w 1431242"/>
              <a:gd name="connsiteY7" fmla="*/ 53081 h 640553"/>
              <a:gd name="connsiteX8" fmla="*/ 501215 w 1431242"/>
              <a:gd name="connsiteY8" fmla="*/ 2526 h 640553"/>
              <a:gd name="connsiteX0" fmla="*/ 501215 w 1431242"/>
              <a:gd name="connsiteY0" fmla="*/ 2526 h 640553"/>
              <a:gd name="connsiteX1" fmla="*/ 118936 w 1431242"/>
              <a:gd name="connsiteY1" fmla="*/ 125170 h 640553"/>
              <a:gd name="connsiteX2" fmla="*/ 1623 w 1431242"/>
              <a:gd name="connsiteY2" fmla="*/ 444090 h 640553"/>
              <a:gd name="connsiteX3" fmla="*/ 254150 w 1431242"/>
              <a:gd name="connsiteY3" fmla="*/ 526964 h 640553"/>
              <a:gd name="connsiteX4" fmla="*/ 737806 w 1431242"/>
              <a:gd name="connsiteY4" fmla="*/ 443080 h 640553"/>
              <a:gd name="connsiteX5" fmla="*/ 1307875 w 1431242"/>
              <a:gd name="connsiteY5" fmla="*/ 640553 h 640553"/>
              <a:gd name="connsiteX6" fmla="*/ 1417675 w 1431242"/>
              <a:gd name="connsiteY6" fmla="*/ 263887 h 640553"/>
              <a:gd name="connsiteX7" fmla="*/ 1089249 w 1431242"/>
              <a:gd name="connsiteY7" fmla="*/ 53081 h 640553"/>
              <a:gd name="connsiteX8" fmla="*/ 501215 w 1431242"/>
              <a:gd name="connsiteY8" fmla="*/ 2526 h 640553"/>
              <a:gd name="connsiteX0" fmla="*/ 501215 w 1431242"/>
              <a:gd name="connsiteY0" fmla="*/ 2526 h 640553"/>
              <a:gd name="connsiteX1" fmla="*/ 118936 w 1431242"/>
              <a:gd name="connsiteY1" fmla="*/ 125170 h 640553"/>
              <a:gd name="connsiteX2" fmla="*/ 1623 w 1431242"/>
              <a:gd name="connsiteY2" fmla="*/ 444090 h 640553"/>
              <a:gd name="connsiteX3" fmla="*/ 246061 w 1431242"/>
              <a:gd name="connsiteY3" fmla="*/ 492942 h 640553"/>
              <a:gd name="connsiteX4" fmla="*/ 737806 w 1431242"/>
              <a:gd name="connsiteY4" fmla="*/ 443080 h 640553"/>
              <a:gd name="connsiteX5" fmla="*/ 1307875 w 1431242"/>
              <a:gd name="connsiteY5" fmla="*/ 640553 h 640553"/>
              <a:gd name="connsiteX6" fmla="*/ 1417675 w 1431242"/>
              <a:gd name="connsiteY6" fmla="*/ 263887 h 640553"/>
              <a:gd name="connsiteX7" fmla="*/ 1089249 w 1431242"/>
              <a:gd name="connsiteY7" fmla="*/ 53081 h 640553"/>
              <a:gd name="connsiteX8" fmla="*/ 501215 w 1431242"/>
              <a:gd name="connsiteY8" fmla="*/ 2526 h 640553"/>
              <a:gd name="connsiteX0" fmla="*/ 501215 w 1431242"/>
              <a:gd name="connsiteY0" fmla="*/ 2526 h 640553"/>
              <a:gd name="connsiteX1" fmla="*/ 118936 w 1431242"/>
              <a:gd name="connsiteY1" fmla="*/ 125170 h 640553"/>
              <a:gd name="connsiteX2" fmla="*/ 1623 w 1431242"/>
              <a:gd name="connsiteY2" fmla="*/ 444090 h 640553"/>
              <a:gd name="connsiteX3" fmla="*/ 257621 w 1431242"/>
              <a:gd name="connsiteY3" fmla="*/ 509462 h 640553"/>
              <a:gd name="connsiteX4" fmla="*/ 737806 w 1431242"/>
              <a:gd name="connsiteY4" fmla="*/ 443080 h 640553"/>
              <a:gd name="connsiteX5" fmla="*/ 1307875 w 1431242"/>
              <a:gd name="connsiteY5" fmla="*/ 640553 h 640553"/>
              <a:gd name="connsiteX6" fmla="*/ 1417675 w 1431242"/>
              <a:gd name="connsiteY6" fmla="*/ 263887 h 640553"/>
              <a:gd name="connsiteX7" fmla="*/ 1089249 w 1431242"/>
              <a:gd name="connsiteY7" fmla="*/ 53081 h 640553"/>
              <a:gd name="connsiteX8" fmla="*/ 501215 w 1431242"/>
              <a:gd name="connsiteY8" fmla="*/ 2526 h 640553"/>
              <a:gd name="connsiteX0" fmla="*/ 501215 w 1431242"/>
              <a:gd name="connsiteY0" fmla="*/ 2526 h 640553"/>
              <a:gd name="connsiteX1" fmla="*/ 118936 w 1431242"/>
              <a:gd name="connsiteY1" fmla="*/ 125170 h 640553"/>
              <a:gd name="connsiteX2" fmla="*/ 1623 w 1431242"/>
              <a:gd name="connsiteY2" fmla="*/ 444090 h 640553"/>
              <a:gd name="connsiteX3" fmla="*/ 257621 w 1431242"/>
              <a:gd name="connsiteY3" fmla="*/ 509462 h 640553"/>
              <a:gd name="connsiteX4" fmla="*/ 737806 w 1431242"/>
              <a:gd name="connsiteY4" fmla="*/ 443080 h 640553"/>
              <a:gd name="connsiteX5" fmla="*/ 1307875 w 1431242"/>
              <a:gd name="connsiteY5" fmla="*/ 640553 h 640553"/>
              <a:gd name="connsiteX6" fmla="*/ 1417675 w 1431242"/>
              <a:gd name="connsiteY6" fmla="*/ 263887 h 640553"/>
              <a:gd name="connsiteX7" fmla="*/ 1089249 w 1431242"/>
              <a:gd name="connsiteY7" fmla="*/ 53081 h 640553"/>
              <a:gd name="connsiteX8" fmla="*/ 501215 w 1431242"/>
              <a:gd name="connsiteY8" fmla="*/ 2526 h 640553"/>
              <a:gd name="connsiteX0" fmla="*/ 503261 w 1433288"/>
              <a:gd name="connsiteY0" fmla="*/ 2526 h 640553"/>
              <a:gd name="connsiteX1" fmla="*/ 120982 w 1433288"/>
              <a:gd name="connsiteY1" fmla="*/ 125170 h 640553"/>
              <a:gd name="connsiteX2" fmla="*/ 3669 w 1433288"/>
              <a:gd name="connsiteY2" fmla="*/ 444090 h 640553"/>
              <a:gd name="connsiteX3" fmla="*/ 50949 w 1433288"/>
              <a:gd name="connsiteY3" fmla="*/ 565322 h 640553"/>
              <a:gd name="connsiteX4" fmla="*/ 259667 w 1433288"/>
              <a:gd name="connsiteY4" fmla="*/ 509462 h 640553"/>
              <a:gd name="connsiteX5" fmla="*/ 739852 w 1433288"/>
              <a:gd name="connsiteY5" fmla="*/ 443080 h 640553"/>
              <a:gd name="connsiteX6" fmla="*/ 1309921 w 1433288"/>
              <a:gd name="connsiteY6" fmla="*/ 640553 h 640553"/>
              <a:gd name="connsiteX7" fmla="*/ 1419721 w 1433288"/>
              <a:gd name="connsiteY7" fmla="*/ 263887 h 640553"/>
              <a:gd name="connsiteX8" fmla="*/ 1091295 w 1433288"/>
              <a:gd name="connsiteY8" fmla="*/ 53081 h 640553"/>
              <a:gd name="connsiteX9" fmla="*/ 503261 w 1433288"/>
              <a:gd name="connsiteY9" fmla="*/ 2526 h 640553"/>
              <a:gd name="connsiteX0" fmla="*/ 504360 w 1434387"/>
              <a:gd name="connsiteY0" fmla="*/ 2526 h 640553"/>
              <a:gd name="connsiteX1" fmla="*/ 122081 w 1434387"/>
              <a:gd name="connsiteY1" fmla="*/ 125170 h 640553"/>
              <a:gd name="connsiteX2" fmla="*/ 4768 w 1434387"/>
              <a:gd name="connsiteY2" fmla="*/ 444090 h 640553"/>
              <a:gd name="connsiteX3" fmla="*/ 44263 w 1434387"/>
              <a:gd name="connsiteY3" fmla="*/ 611375 h 640553"/>
              <a:gd name="connsiteX4" fmla="*/ 260766 w 1434387"/>
              <a:gd name="connsiteY4" fmla="*/ 509462 h 640553"/>
              <a:gd name="connsiteX5" fmla="*/ 740951 w 1434387"/>
              <a:gd name="connsiteY5" fmla="*/ 443080 h 640553"/>
              <a:gd name="connsiteX6" fmla="*/ 1311020 w 1434387"/>
              <a:gd name="connsiteY6" fmla="*/ 640553 h 640553"/>
              <a:gd name="connsiteX7" fmla="*/ 1420820 w 1434387"/>
              <a:gd name="connsiteY7" fmla="*/ 263887 h 640553"/>
              <a:gd name="connsiteX8" fmla="*/ 1092394 w 1434387"/>
              <a:gd name="connsiteY8" fmla="*/ 53081 h 640553"/>
              <a:gd name="connsiteX9" fmla="*/ 504360 w 1434387"/>
              <a:gd name="connsiteY9" fmla="*/ 2526 h 640553"/>
              <a:gd name="connsiteX0" fmla="*/ 503348 w 1433375"/>
              <a:gd name="connsiteY0" fmla="*/ 2526 h 640553"/>
              <a:gd name="connsiteX1" fmla="*/ 121069 w 1433375"/>
              <a:gd name="connsiteY1" fmla="*/ 125170 h 640553"/>
              <a:gd name="connsiteX2" fmla="*/ 3756 w 1433375"/>
              <a:gd name="connsiteY2" fmla="*/ 444090 h 640553"/>
              <a:gd name="connsiteX3" fmla="*/ 43251 w 1433375"/>
              <a:gd name="connsiteY3" fmla="*/ 611375 h 640553"/>
              <a:gd name="connsiteX4" fmla="*/ 259754 w 1433375"/>
              <a:gd name="connsiteY4" fmla="*/ 509462 h 640553"/>
              <a:gd name="connsiteX5" fmla="*/ 739939 w 1433375"/>
              <a:gd name="connsiteY5" fmla="*/ 443080 h 640553"/>
              <a:gd name="connsiteX6" fmla="*/ 1310008 w 1433375"/>
              <a:gd name="connsiteY6" fmla="*/ 640553 h 640553"/>
              <a:gd name="connsiteX7" fmla="*/ 1419808 w 1433375"/>
              <a:gd name="connsiteY7" fmla="*/ 263887 h 640553"/>
              <a:gd name="connsiteX8" fmla="*/ 1091382 w 1433375"/>
              <a:gd name="connsiteY8" fmla="*/ 53081 h 640553"/>
              <a:gd name="connsiteX9" fmla="*/ 503348 w 1433375"/>
              <a:gd name="connsiteY9" fmla="*/ 2526 h 640553"/>
              <a:gd name="connsiteX0" fmla="*/ 506893 w 1436920"/>
              <a:gd name="connsiteY0" fmla="*/ 2526 h 640553"/>
              <a:gd name="connsiteX1" fmla="*/ 124614 w 1436920"/>
              <a:gd name="connsiteY1" fmla="*/ 125170 h 640553"/>
              <a:gd name="connsiteX2" fmla="*/ 3323 w 1436920"/>
              <a:gd name="connsiteY2" fmla="*/ 328137 h 640553"/>
              <a:gd name="connsiteX3" fmla="*/ 46796 w 1436920"/>
              <a:gd name="connsiteY3" fmla="*/ 611375 h 640553"/>
              <a:gd name="connsiteX4" fmla="*/ 263299 w 1436920"/>
              <a:gd name="connsiteY4" fmla="*/ 509462 h 640553"/>
              <a:gd name="connsiteX5" fmla="*/ 743484 w 1436920"/>
              <a:gd name="connsiteY5" fmla="*/ 443080 h 640553"/>
              <a:gd name="connsiteX6" fmla="*/ 1313553 w 1436920"/>
              <a:gd name="connsiteY6" fmla="*/ 640553 h 640553"/>
              <a:gd name="connsiteX7" fmla="*/ 1423353 w 1436920"/>
              <a:gd name="connsiteY7" fmla="*/ 263887 h 640553"/>
              <a:gd name="connsiteX8" fmla="*/ 1094927 w 1436920"/>
              <a:gd name="connsiteY8" fmla="*/ 53081 h 640553"/>
              <a:gd name="connsiteX9" fmla="*/ 506893 w 1436920"/>
              <a:gd name="connsiteY9" fmla="*/ 2526 h 640553"/>
              <a:gd name="connsiteX0" fmla="*/ 506893 w 1436920"/>
              <a:gd name="connsiteY0" fmla="*/ 6828 h 644855"/>
              <a:gd name="connsiteX1" fmla="*/ 142578 w 1436920"/>
              <a:gd name="connsiteY1" fmla="*/ 202108 h 644855"/>
              <a:gd name="connsiteX2" fmla="*/ 3323 w 1436920"/>
              <a:gd name="connsiteY2" fmla="*/ 332439 h 644855"/>
              <a:gd name="connsiteX3" fmla="*/ 46796 w 1436920"/>
              <a:gd name="connsiteY3" fmla="*/ 615677 h 644855"/>
              <a:gd name="connsiteX4" fmla="*/ 263299 w 1436920"/>
              <a:gd name="connsiteY4" fmla="*/ 513764 h 644855"/>
              <a:gd name="connsiteX5" fmla="*/ 743484 w 1436920"/>
              <a:gd name="connsiteY5" fmla="*/ 447382 h 644855"/>
              <a:gd name="connsiteX6" fmla="*/ 1313553 w 1436920"/>
              <a:gd name="connsiteY6" fmla="*/ 644855 h 644855"/>
              <a:gd name="connsiteX7" fmla="*/ 1423353 w 1436920"/>
              <a:gd name="connsiteY7" fmla="*/ 268189 h 644855"/>
              <a:gd name="connsiteX8" fmla="*/ 1094927 w 1436920"/>
              <a:gd name="connsiteY8" fmla="*/ 57383 h 644855"/>
              <a:gd name="connsiteX9" fmla="*/ 506893 w 1436920"/>
              <a:gd name="connsiteY9" fmla="*/ 6828 h 644855"/>
              <a:gd name="connsiteX0" fmla="*/ 506893 w 1436920"/>
              <a:gd name="connsiteY0" fmla="*/ 6828 h 644855"/>
              <a:gd name="connsiteX1" fmla="*/ 142578 w 1436920"/>
              <a:gd name="connsiteY1" fmla="*/ 202108 h 644855"/>
              <a:gd name="connsiteX2" fmla="*/ 3323 w 1436920"/>
              <a:gd name="connsiteY2" fmla="*/ 332439 h 644855"/>
              <a:gd name="connsiteX3" fmla="*/ 46796 w 1436920"/>
              <a:gd name="connsiteY3" fmla="*/ 615677 h 644855"/>
              <a:gd name="connsiteX4" fmla="*/ 263299 w 1436920"/>
              <a:gd name="connsiteY4" fmla="*/ 513764 h 644855"/>
              <a:gd name="connsiteX5" fmla="*/ 743484 w 1436920"/>
              <a:gd name="connsiteY5" fmla="*/ 447382 h 644855"/>
              <a:gd name="connsiteX6" fmla="*/ 1313553 w 1436920"/>
              <a:gd name="connsiteY6" fmla="*/ 644855 h 644855"/>
              <a:gd name="connsiteX7" fmla="*/ 1423353 w 1436920"/>
              <a:gd name="connsiteY7" fmla="*/ 268189 h 644855"/>
              <a:gd name="connsiteX8" fmla="*/ 1094927 w 1436920"/>
              <a:gd name="connsiteY8" fmla="*/ 57383 h 644855"/>
              <a:gd name="connsiteX9" fmla="*/ 506893 w 1436920"/>
              <a:gd name="connsiteY9" fmla="*/ 6828 h 644855"/>
              <a:gd name="connsiteX0" fmla="*/ 506893 w 1436920"/>
              <a:gd name="connsiteY0" fmla="*/ 6828 h 644855"/>
              <a:gd name="connsiteX1" fmla="*/ 142578 w 1436920"/>
              <a:gd name="connsiteY1" fmla="*/ 202108 h 644855"/>
              <a:gd name="connsiteX2" fmla="*/ 3323 w 1436920"/>
              <a:gd name="connsiteY2" fmla="*/ 332439 h 644855"/>
              <a:gd name="connsiteX3" fmla="*/ 46796 w 1436920"/>
              <a:gd name="connsiteY3" fmla="*/ 615677 h 644855"/>
              <a:gd name="connsiteX4" fmla="*/ 263299 w 1436920"/>
              <a:gd name="connsiteY4" fmla="*/ 513764 h 644855"/>
              <a:gd name="connsiteX5" fmla="*/ 737384 w 1436920"/>
              <a:gd name="connsiteY5" fmla="*/ 471338 h 644855"/>
              <a:gd name="connsiteX6" fmla="*/ 1313553 w 1436920"/>
              <a:gd name="connsiteY6" fmla="*/ 644855 h 644855"/>
              <a:gd name="connsiteX7" fmla="*/ 1423353 w 1436920"/>
              <a:gd name="connsiteY7" fmla="*/ 268189 h 644855"/>
              <a:gd name="connsiteX8" fmla="*/ 1094927 w 1436920"/>
              <a:gd name="connsiteY8" fmla="*/ 57383 h 644855"/>
              <a:gd name="connsiteX9" fmla="*/ 506893 w 1436920"/>
              <a:gd name="connsiteY9" fmla="*/ 6828 h 644855"/>
              <a:gd name="connsiteX0" fmla="*/ 506893 w 1436920"/>
              <a:gd name="connsiteY0" fmla="*/ 6828 h 644855"/>
              <a:gd name="connsiteX1" fmla="*/ 142578 w 1436920"/>
              <a:gd name="connsiteY1" fmla="*/ 202108 h 644855"/>
              <a:gd name="connsiteX2" fmla="*/ 3323 w 1436920"/>
              <a:gd name="connsiteY2" fmla="*/ 332439 h 644855"/>
              <a:gd name="connsiteX3" fmla="*/ 46796 w 1436920"/>
              <a:gd name="connsiteY3" fmla="*/ 615677 h 644855"/>
              <a:gd name="connsiteX4" fmla="*/ 381657 w 1436920"/>
              <a:gd name="connsiteY4" fmla="*/ 474620 h 644855"/>
              <a:gd name="connsiteX5" fmla="*/ 737384 w 1436920"/>
              <a:gd name="connsiteY5" fmla="*/ 471338 h 644855"/>
              <a:gd name="connsiteX6" fmla="*/ 1313553 w 1436920"/>
              <a:gd name="connsiteY6" fmla="*/ 644855 h 644855"/>
              <a:gd name="connsiteX7" fmla="*/ 1423353 w 1436920"/>
              <a:gd name="connsiteY7" fmla="*/ 268189 h 644855"/>
              <a:gd name="connsiteX8" fmla="*/ 1094927 w 1436920"/>
              <a:gd name="connsiteY8" fmla="*/ 57383 h 644855"/>
              <a:gd name="connsiteX9" fmla="*/ 506893 w 1436920"/>
              <a:gd name="connsiteY9" fmla="*/ 6828 h 644855"/>
              <a:gd name="connsiteX0" fmla="*/ 506893 w 1436920"/>
              <a:gd name="connsiteY0" fmla="*/ 6828 h 644855"/>
              <a:gd name="connsiteX1" fmla="*/ 142578 w 1436920"/>
              <a:gd name="connsiteY1" fmla="*/ 202108 h 644855"/>
              <a:gd name="connsiteX2" fmla="*/ 3323 w 1436920"/>
              <a:gd name="connsiteY2" fmla="*/ 332439 h 644855"/>
              <a:gd name="connsiteX3" fmla="*/ 46796 w 1436920"/>
              <a:gd name="connsiteY3" fmla="*/ 615677 h 644855"/>
              <a:gd name="connsiteX4" fmla="*/ 381657 w 1436920"/>
              <a:gd name="connsiteY4" fmla="*/ 474620 h 644855"/>
              <a:gd name="connsiteX5" fmla="*/ 737384 w 1436920"/>
              <a:gd name="connsiteY5" fmla="*/ 471338 h 644855"/>
              <a:gd name="connsiteX6" fmla="*/ 1313553 w 1436920"/>
              <a:gd name="connsiteY6" fmla="*/ 644855 h 644855"/>
              <a:gd name="connsiteX7" fmla="*/ 1423353 w 1436920"/>
              <a:gd name="connsiteY7" fmla="*/ 268189 h 644855"/>
              <a:gd name="connsiteX8" fmla="*/ 1094927 w 1436920"/>
              <a:gd name="connsiteY8" fmla="*/ 57383 h 644855"/>
              <a:gd name="connsiteX9" fmla="*/ 506893 w 1436920"/>
              <a:gd name="connsiteY9" fmla="*/ 6828 h 644855"/>
              <a:gd name="connsiteX0" fmla="*/ 506893 w 1436920"/>
              <a:gd name="connsiteY0" fmla="*/ 6828 h 644855"/>
              <a:gd name="connsiteX1" fmla="*/ 142578 w 1436920"/>
              <a:gd name="connsiteY1" fmla="*/ 202108 h 644855"/>
              <a:gd name="connsiteX2" fmla="*/ 3323 w 1436920"/>
              <a:gd name="connsiteY2" fmla="*/ 332439 h 644855"/>
              <a:gd name="connsiteX3" fmla="*/ 46796 w 1436920"/>
              <a:gd name="connsiteY3" fmla="*/ 615677 h 644855"/>
              <a:gd name="connsiteX4" fmla="*/ 381657 w 1436920"/>
              <a:gd name="connsiteY4" fmla="*/ 474620 h 644855"/>
              <a:gd name="connsiteX5" fmla="*/ 737384 w 1436920"/>
              <a:gd name="connsiteY5" fmla="*/ 471338 h 644855"/>
              <a:gd name="connsiteX6" fmla="*/ 1313553 w 1436920"/>
              <a:gd name="connsiteY6" fmla="*/ 644855 h 644855"/>
              <a:gd name="connsiteX7" fmla="*/ 1423353 w 1436920"/>
              <a:gd name="connsiteY7" fmla="*/ 268189 h 644855"/>
              <a:gd name="connsiteX8" fmla="*/ 1094927 w 1436920"/>
              <a:gd name="connsiteY8" fmla="*/ 57383 h 644855"/>
              <a:gd name="connsiteX9" fmla="*/ 506893 w 1436920"/>
              <a:gd name="connsiteY9" fmla="*/ 6828 h 644855"/>
              <a:gd name="connsiteX0" fmla="*/ 506893 w 1436920"/>
              <a:gd name="connsiteY0" fmla="*/ 6828 h 644855"/>
              <a:gd name="connsiteX1" fmla="*/ 142578 w 1436920"/>
              <a:gd name="connsiteY1" fmla="*/ 202108 h 644855"/>
              <a:gd name="connsiteX2" fmla="*/ 3323 w 1436920"/>
              <a:gd name="connsiteY2" fmla="*/ 332439 h 644855"/>
              <a:gd name="connsiteX3" fmla="*/ 46796 w 1436920"/>
              <a:gd name="connsiteY3" fmla="*/ 615677 h 644855"/>
              <a:gd name="connsiteX4" fmla="*/ 381657 w 1436920"/>
              <a:gd name="connsiteY4" fmla="*/ 474620 h 644855"/>
              <a:gd name="connsiteX5" fmla="*/ 737384 w 1436920"/>
              <a:gd name="connsiteY5" fmla="*/ 471338 h 644855"/>
              <a:gd name="connsiteX6" fmla="*/ 1313553 w 1436920"/>
              <a:gd name="connsiteY6" fmla="*/ 644855 h 644855"/>
              <a:gd name="connsiteX7" fmla="*/ 1423353 w 1436920"/>
              <a:gd name="connsiteY7" fmla="*/ 268189 h 644855"/>
              <a:gd name="connsiteX8" fmla="*/ 1094927 w 1436920"/>
              <a:gd name="connsiteY8" fmla="*/ 57383 h 644855"/>
              <a:gd name="connsiteX9" fmla="*/ 506893 w 1436920"/>
              <a:gd name="connsiteY9" fmla="*/ 6828 h 6448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36920" h="644855">
                <a:moveTo>
                  <a:pt x="506893" y="6828"/>
                </a:moveTo>
                <a:cubicBezTo>
                  <a:pt x="348168" y="30949"/>
                  <a:pt x="226506" y="147840"/>
                  <a:pt x="142578" y="202108"/>
                </a:cubicBezTo>
                <a:cubicBezTo>
                  <a:pt x="58650" y="256376"/>
                  <a:pt x="14995" y="259080"/>
                  <a:pt x="3323" y="332439"/>
                </a:cubicBezTo>
                <a:cubicBezTo>
                  <a:pt x="-8349" y="405798"/>
                  <a:pt x="11813" y="532037"/>
                  <a:pt x="46796" y="615677"/>
                </a:cubicBezTo>
                <a:cubicBezTo>
                  <a:pt x="89462" y="626572"/>
                  <a:pt x="189159" y="533050"/>
                  <a:pt x="381657" y="474620"/>
                </a:cubicBezTo>
                <a:cubicBezTo>
                  <a:pt x="548627" y="452081"/>
                  <a:pt x="699953" y="460643"/>
                  <a:pt x="737384" y="471338"/>
                </a:cubicBezTo>
                <a:cubicBezTo>
                  <a:pt x="905826" y="482033"/>
                  <a:pt x="1161691" y="559973"/>
                  <a:pt x="1313553" y="644855"/>
                </a:cubicBezTo>
                <a:cubicBezTo>
                  <a:pt x="1426865" y="614990"/>
                  <a:pt x="1458392" y="347085"/>
                  <a:pt x="1423353" y="268189"/>
                </a:cubicBezTo>
                <a:cubicBezTo>
                  <a:pt x="1361858" y="204021"/>
                  <a:pt x="1191179" y="78772"/>
                  <a:pt x="1094927" y="57383"/>
                </a:cubicBezTo>
                <a:cubicBezTo>
                  <a:pt x="905096" y="27972"/>
                  <a:pt x="665618" y="-17293"/>
                  <a:pt x="506893" y="6828"/>
                </a:cubicBezTo>
                <a:close/>
              </a:path>
            </a:pathLst>
          </a:custGeom>
          <a:solidFill>
            <a:srgbClr val="CC66FF"/>
          </a:solidFill>
          <a:ln>
            <a:solidFill>
              <a:srgbClr val="050403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050403"/>
                </a:solidFill>
              </a:rPr>
              <a:t>ФРАНЦИЯ</a:t>
            </a:r>
          </a:p>
        </p:txBody>
      </p:sp>
      <p:pic>
        <p:nvPicPr>
          <p:cNvPr id="34825" name="Рисунок 17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64388" y="2771775"/>
            <a:ext cx="1404937" cy="123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4826" name="Группа 39"/>
          <p:cNvGrpSpPr>
            <a:grpSpLocks/>
          </p:cNvGrpSpPr>
          <p:nvPr/>
        </p:nvGrpSpPr>
        <p:grpSpPr bwMode="auto">
          <a:xfrm>
            <a:off x="3937000" y="4479925"/>
            <a:ext cx="1355725" cy="569913"/>
            <a:chOff x="7601554" y="3446418"/>
            <a:chExt cx="1354693" cy="570203"/>
          </a:xfrm>
        </p:grpSpPr>
        <p:grpSp>
          <p:nvGrpSpPr>
            <p:cNvPr id="34841" name="Группа 24"/>
            <p:cNvGrpSpPr>
              <a:grpSpLocks/>
            </p:cNvGrpSpPr>
            <p:nvPr/>
          </p:nvGrpSpPr>
          <p:grpSpPr bwMode="auto">
            <a:xfrm>
              <a:off x="7601554" y="3554956"/>
              <a:ext cx="1354693" cy="461665"/>
              <a:chOff x="575580" y="3645024"/>
              <a:chExt cx="1354693" cy="461665"/>
            </a:xfrm>
          </p:grpSpPr>
          <p:sp>
            <p:nvSpPr>
              <p:cNvPr id="34844" name="TextBox 9"/>
              <p:cNvSpPr txBox="1">
                <a:spLocks noChangeArrowheads="1"/>
              </p:cNvSpPr>
              <p:nvPr/>
            </p:nvSpPr>
            <p:spPr bwMode="auto">
              <a:xfrm>
                <a:off x="727700" y="3645024"/>
                <a:ext cx="1202573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>
                    <a:solidFill>
                      <a:srgbClr val="050403"/>
                    </a:solidFill>
                    <a:latin typeface="Comic Sans MS" pitchFamily="66" charset="0"/>
                  </a:rPr>
                  <a:t>Гнезно</a:t>
                </a:r>
              </a:p>
            </p:txBody>
          </p:sp>
          <p:sp>
            <p:nvSpPr>
              <p:cNvPr id="6" name="Овал 5"/>
              <p:cNvSpPr>
                <a:spLocks noChangeAspect="1"/>
              </p:cNvSpPr>
              <p:nvPr/>
            </p:nvSpPr>
            <p:spPr>
              <a:xfrm>
                <a:off x="575580" y="3816028"/>
                <a:ext cx="179251" cy="181067"/>
              </a:xfrm>
              <a:prstGeom prst="ellipse">
                <a:avLst/>
              </a:prstGeom>
              <a:noFill/>
              <a:ln>
                <a:solidFill>
                  <a:srgbClr val="05040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2400"/>
              </a:p>
            </p:txBody>
          </p:sp>
        </p:grpSp>
        <p:cxnSp>
          <p:nvCxnSpPr>
            <p:cNvPr id="36" name="Прямая соединительная линия 35"/>
            <p:cNvCxnSpPr/>
            <p:nvPr/>
          </p:nvCxnSpPr>
          <p:spPr>
            <a:xfrm>
              <a:off x="7691973" y="3446418"/>
              <a:ext cx="0" cy="287484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>
              <a:off x="7615831" y="3517892"/>
              <a:ext cx="142766" cy="0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827" name="Группа 48"/>
          <p:cNvGrpSpPr>
            <a:grpSpLocks/>
          </p:cNvGrpSpPr>
          <p:nvPr/>
        </p:nvGrpSpPr>
        <p:grpSpPr bwMode="auto">
          <a:xfrm>
            <a:off x="7437438" y="4446588"/>
            <a:ext cx="1427162" cy="573087"/>
            <a:chOff x="7437523" y="4941200"/>
            <a:chExt cx="1426425" cy="572917"/>
          </a:xfrm>
        </p:grpSpPr>
        <p:grpSp>
          <p:nvGrpSpPr>
            <p:cNvPr id="34832" name="Группа 25"/>
            <p:cNvGrpSpPr>
              <a:grpSpLocks/>
            </p:cNvGrpSpPr>
            <p:nvPr/>
          </p:nvGrpSpPr>
          <p:grpSpPr bwMode="auto">
            <a:xfrm>
              <a:off x="7437523" y="5052452"/>
              <a:ext cx="1426425" cy="461665"/>
              <a:chOff x="592638" y="4145615"/>
              <a:chExt cx="1426425" cy="461665"/>
            </a:xfrm>
          </p:grpSpPr>
          <p:sp>
            <p:nvSpPr>
              <p:cNvPr id="34837" name="TextBox 10"/>
              <p:cNvSpPr txBox="1">
                <a:spLocks noChangeArrowheads="1"/>
              </p:cNvSpPr>
              <p:nvPr/>
            </p:nvSpPr>
            <p:spPr bwMode="auto">
              <a:xfrm>
                <a:off x="755576" y="4145615"/>
                <a:ext cx="1263487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>
                    <a:solidFill>
                      <a:srgbClr val="050403"/>
                    </a:solidFill>
                    <a:latin typeface="Comic Sans MS" pitchFamily="66" charset="0"/>
                  </a:rPr>
                  <a:t>Москва</a:t>
                </a:r>
              </a:p>
            </p:txBody>
          </p:sp>
          <p:grpSp>
            <p:nvGrpSpPr>
              <p:cNvPr id="34838" name="Группа 6"/>
              <p:cNvGrpSpPr>
                <a:grpSpLocks noChangeAspect="1"/>
              </p:cNvGrpSpPr>
              <p:nvPr/>
            </p:nvGrpSpPr>
            <p:grpSpPr bwMode="auto">
              <a:xfrm>
                <a:off x="592638" y="4317225"/>
                <a:ext cx="179999" cy="180000"/>
                <a:chOff x="445378" y="4876359"/>
                <a:chExt cx="346080" cy="346080"/>
              </a:xfrm>
            </p:grpSpPr>
            <p:sp>
              <p:nvSpPr>
                <p:cNvPr id="13" name="Овал 12"/>
                <p:cNvSpPr>
                  <a:spLocks noChangeAspect="1"/>
                </p:cNvSpPr>
                <p:nvPr/>
              </p:nvSpPr>
              <p:spPr>
                <a:xfrm>
                  <a:off x="445378" y="4875646"/>
                  <a:ext cx="344725" cy="347852"/>
                </a:xfrm>
                <a:prstGeom prst="ellipse">
                  <a:avLst/>
                </a:prstGeom>
                <a:noFill/>
                <a:ln>
                  <a:solidFill>
                    <a:srgbClr val="05040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sz="2400"/>
                </a:p>
              </p:txBody>
            </p:sp>
            <p:sp>
              <p:nvSpPr>
                <p:cNvPr id="14" name="Овал 13"/>
                <p:cNvSpPr>
                  <a:spLocks noChangeAspect="1"/>
                </p:cNvSpPr>
                <p:nvPr/>
              </p:nvSpPr>
              <p:spPr>
                <a:xfrm>
                  <a:off x="567405" y="5000750"/>
                  <a:ext cx="103723" cy="103745"/>
                </a:xfrm>
                <a:prstGeom prst="ellipse">
                  <a:avLst/>
                </a:prstGeom>
                <a:solidFill>
                  <a:srgbClr val="050403"/>
                </a:solidFill>
                <a:ln>
                  <a:solidFill>
                    <a:srgbClr val="05040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sz="2400"/>
                </a:p>
              </p:txBody>
            </p:sp>
          </p:grpSp>
        </p:grpSp>
        <p:cxnSp>
          <p:nvCxnSpPr>
            <p:cNvPr id="44" name="Прямая соединительная линия 43"/>
            <p:cNvCxnSpPr/>
            <p:nvPr/>
          </p:nvCxnSpPr>
          <p:spPr>
            <a:xfrm>
              <a:off x="7524790" y="4941200"/>
              <a:ext cx="0" cy="287252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>
              <a:off x="7451803" y="5039596"/>
              <a:ext cx="144388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>
              <a:off x="7488297" y="4985637"/>
              <a:ext cx="714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 rot="2100000">
              <a:off x="7474016" y="5126882"/>
              <a:ext cx="107894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Скругленный прямоугольник 30"/>
          <p:cNvSpPr/>
          <p:nvPr/>
        </p:nvSpPr>
        <p:spPr>
          <a:xfrm>
            <a:off x="252000" y="980728"/>
            <a:ext cx="8640000" cy="646986"/>
          </a:xfrm>
          <a:prstGeom prst="roundRect">
            <a:avLst/>
          </a:prstGeom>
          <a:blipFill>
            <a:blip r:embed="rId4">
              <a:extLst/>
            </a:blip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 anchor="ctr">
            <a:spAutoFit/>
          </a:bodyPr>
          <a:lstStyle/>
          <a:p>
            <a:pPr indent="357188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atin typeface="+mn-lt"/>
              </a:rPr>
              <a:t>Дайте названия условным знакам.</a:t>
            </a:r>
          </a:p>
        </p:txBody>
      </p:sp>
      <p:sp>
        <p:nvSpPr>
          <p:cNvPr id="3" name="6-конечная звезда 2"/>
          <p:cNvSpPr>
            <a:spLocks noChangeAspect="1"/>
          </p:cNvSpPr>
          <p:nvPr/>
        </p:nvSpPr>
        <p:spPr>
          <a:xfrm>
            <a:off x="4306888" y="5846763"/>
            <a:ext cx="503237" cy="503237"/>
          </a:xfrm>
          <a:custGeom>
            <a:avLst/>
            <a:gdLst>
              <a:gd name="connsiteX0" fmla="*/ 0 w 792088"/>
              <a:gd name="connsiteY0" fmla="*/ 225568 h 902271"/>
              <a:gd name="connsiteX1" fmla="*/ 264027 w 792088"/>
              <a:gd name="connsiteY1" fmla="*/ 225564 h 902271"/>
              <a:gd name="connsiteX2" fmla="*/ 396044 w 792088"/>
              <a:gd name="connsiteY2" fmla="*/ 0 h 902271"/>
              <a:gd name="connsiteX3" fmla="*/ 528061 w 792088"/>
              <a:gd name="connsiteY3" fmla="*/ 225564 h 902271"/>
              <a:gd name="connsiteX4" fmla="*/ 792088 w 792088"/>
              <a:gd name="connsiteY4" fmla="*/ 225568 h 902271"/>
              <a:gd name="connsiteX5" fmla="*/ 660078 w 792088"/>
              <a:gd name="connsiteY5" fmla="*/ 451136 h 902271"/>
              <a:gd name="connsiteX6" fmla="*/ 792088 w 792088"/>
              <a:gd name="connsiteY6" fmla="*/ 676703 h 902271"/>
              <a:gd name="connsiteX7" fmla="*/ 528061 w 792088"/>
              <a:gd name="connsiteY7" fmla="*/ 676707 h 902271"/>
              <a:gd name="connsiteX8" fmla="*/ 396044 w 792088"/>
              <a:gd name="connsiteY8" fmla="*/ 902271 h 902271"/>
              <a:gd name="connsiteX9" fmla="*/ 264027 w 792088"/>
              <a:gd name="connsiteY9" fmla="*/ 676707 h 902271"/>
              <a:gd name="connsiteX10" fmla="*/ 0 w 792088"/>
              <a:gd name="connsiteY10" fmla="*/ 676703 h 902271"/>
              <a:gd name="connsiteX11" fmla="*/ 132010 w 792088"/>
              <a:gd name="connsiteY11" fmla="*/ 451136 h 902271"/>
              <a:gd name="connsiteX12" fmla="*/ 0 w 792088"/>
              <a:gd name="connsiteY12" fmla="*/ 225568 h 902271"/>
              <a:gd name="connsiteX0" fmla="*/ 0 w 792088"/>
              <a:gd name="connsiteY0" fmla="*/ 225568 h 902271"/>
              <a:gd name="connsiteX1" fmla="*/ 264027 w 792088"/>
              <a:gd name="connsiteY1" fmla="*/ 225564 h 902271"/>
              <a:gd name="connsiteX2" fmla="*/ 396044 w 792088"/>
              <a:gd name="connsiteY2" fmla="*/ 0 h 902271"/>
              <a:gd name="connsiteX3" fmla="*/ 528061 w 792088"/>
              <a:gd name="connsiteY3" fmla="*/ 225564 h 902271"/>
              <a:gd name="connsiteX4" fmla="*/ 792088 w 792088"/>
              <a:gd name="connsiteY4" fmla="*/ 225568 h 902271"/>
              <a:gd name="connsiteX5" fmla="*/ 660078 w 792088"/>
              <a:gd name="connsiteY5" fmla="*/ 451136 h 902271"/>
              <a:gd name="connsiteX6" fmla="*/ 792088 w 792088"/>
              <a:gd name="connsiteY6" fmla="*/ 676703 h 902271"/>
              <a:gd name="connsiteX7" fmla="*/ 528061 w 792088"/>
              <a:gd name="connsiteY7" fmla="*/ 676707 h 902271"/>
              <a:gd name="connsiteX8" fmla="*/ 396044 w 792088"/>
              <a:gd name="connsiteY8" fmla="*/ 902271 h 902271"/>
              <a:gd name="connsiteX9" fmla="*/ 0 w 792088"/>
              <a:gd name="connsiteY9" fmla="*/ 676703 h 902271"/>
              <a:gd name="connsiteX10" fmla="*/ 132010 w 792088"/>
              <a:gd name="connsiteY10" fmla="*/ 451136 h 902271"/>
              <a:gd name="connsiteX11" fmla="*/ 0 w 792088"/>
              <a:gd name="connsiteY11" fmla="*/ 225568 h 902271"/>
              <a:gd name="connsiteX0" fmla="*/ 0 w 792088"/>
              <a:gd name="connsiteY0" fmla="*/ 225568 h 676707"/>
              <a:gd name="connsiteX1" fmla="*/ 264027 w 792088"/>
              <a:gd name="connsiteY1" fmla="*/ 225564 h 676707"/>
              <a:gd name="connsiteX2" fmla="*/ 396044 w 792088"/>
              <a:gd name="connsiteY2" fmla="*/ 0 h 676707"/>
              <a:gd name="connsiteX3" fmla="*/ 528061 w 792088"/>
              <a:gd name="connsiteY3" fmla="*/ 225564 h 676707"/>
              <a:gd name="connsiteX4" fmla="*/ 792088 w 792088"/>
              <a:gd name="connsiteY4" fmla="*/ 225568 h 676707"/>
              <a:gd name="connsiteX5" fmla="*/ 660078 w 792088"/>
              <a:gd name="connsiteY5" fmla="*/ 451136 h 676707"/>
              <a:gd name="connsiteX6" fmla="*/ 792088 w 792088"/>
              <a:gd name="connsiteY6" fmla="*/ 676703 h 676707"/>
              <a:gd name="connsiteX7" fmla="*/ 528061 w 792088"/>
              <a:gd name="connsiteY7" fmla="*/ 676707 h 676707"/>
              <a:gd name="connsiteX8" fmla="*/ 0 w 792088"/>
              <a:gd name="connsiteY8" fmla="*/ 676703 h 676707"/>
              <a:gd name="connsiteX9" fmla="*/ 132010 w 792088"/>
              <a:gd name="connsiteY9" fmla="*/ 451136 h 676707"/>
              <a:gd name="connsiteX10" fmla="*/ 0 w 792088"/>
              <a:gd name="connsiteY10" fmla="*/ 225568 h 676707"/>
              <a:gd name="connsiteX0" fmla="*/ 0 w 792088"/>
              <a:gd name="connsiteY0" fmla="*/ 225568 h 676703"/>
              <a:gd name="connsiteX1" fmla="*/ 264027 w 792088"/>
              <a:gd name="connsiteY1" fmla="*/ 225564 h 676703"/>
              <a:gd name="connsiteX2" fmla="*/ 396044 w 792088"/>
              <a:gd name="connsiteY2" fmla="*/ 0 h 676703"/>
              <a:gd name="connsiteX3" fmla="*/ 528061 w 792088"/>
              <a:gd name="connsiteY3" fmla="*/ 225564 h 676703"/>
              <a:gd name="connsiteX4" fmla="*/ 792088 w 792088"/>
              <a:gd name="connsiteY4" fmla="*/ 225568 h 676703"/>
              <a:gd name="connsiteX5" fmla="*/ 660078 w 792088"/>
              <a:gd name="connsiteY5" fmla="*/ 451136 h 676703"/>
              <a:gd name="connsiteX6" fmla="*/ 792088 w 792088"/>
              <a:gd name="connsiteY6" fmla="*/ 676703 h 676703"/>
              <a:gd name="connsiteX7" fmla="*/ 0 w 792088"/>
              <a:gd name="connsiteY7" fmla="*/ 676703 h 676703"/>
              <a:gd name="connsiteX8" fmla="*/ 132010 w 792088"/>
              <a:gd name="connsiteY8" fmla="*/ 451136 h 676703"/>
              <a:gd name="connsiteX9" fmla="*/ 0 w 792088"/>
              <a:gd name="connsiteY9" fmla="*/ 225568 h 676703"/>
              <a:gd name="connsiteX0" fmla="*/ 0 w 792088"/>
              <a:gd name="connsiteY0" fmla="*/ 225568 h 676703"/>
              <a:gd name="connsiteX1" fmla="*/ 264027 w 792088"/>
              <a:gd name="connsiteY1" fmla="*/ 225564 h 676703"/>
              <a:gd name="connsiteX2" fmla="*/ 396044 w 792088"/>
              <a:gd name="connsiteY2" fmla="*/ 0 h 676703"/>
              <a:gd name="connsiteX3" fmla="*/ 528061 w 792088"/>
              <a:gd name="connsiteY3" fmla="*/ 225564 h 676703"/>
              <a:gd name="connsiteX4" fmla="*/ 792088 w 792088"/>
              <a:gd name="connsiteY4" fmla="*/ 225568 h 676703"/>
              <a:gd name="connsiteX5" fmla="*/ 660078 w 792088"/>
              <a:gd name="connsiteY5" fmla="*/ 451136 h 676703"/>
              <a:gd name="connsiteX6" fmla="*/ 792088 w 792088"/>
              <a:gd name="connsiteY6" fmla="*/ 676703 h 676703"/>
              <a:gd name="connsiteX7" fmla="*/ 223838 w 792088"/>
              <a:gd name="connsiteY7" fmla="*/ 595741 h 676703"/>
              <a:gd name="connsiteX8" fmla="*/ 132010 w 792088"/>
              <a:gd name="connsiteY8" fmla="*/ 451136 h 676703"/>
              <a:gd name="connsiteX9" fmla="*/ 0 w 792088"/>
              <a:gd name="connsiteY9" fmla="*/ 225568 h 676703"/>
              <a:gd name="connsiteX0" fmla="*/ 0 w 792088"/>
              <a:gd name="connsiteY0" fmla="*/ 225568 h 600503"/>
              <a:gd name="connsiteX1" fmla="*/ 264027 w 792088"/>
              <a:gd name="connsiteY1" fmla="*/ 225564 h 600503"/>
              <a:gd name="connsiteX2" fmla="*/ 396044 w 792088"/>
              <a:gd name="connsiteY2" fmla="*/ 0 h 600503"/>
              <a:gd name="connsiteX3" fmla="*/ 528061 w 792088"/>
              <a:gd name="connsiteY3" fmla="*/ 225564 h 600503"/>
              <a:gd name="connsiteX4" fmla="*/ 792088 w 792088"/>
              <a:gd name="connsiteY4" fmla="*/ 225568 h 600503"/>
              <a:gd name="connsiteX5" fmla="*/ 660078 w 792088"/>
              <a:gd name="connsiteY5" fmla="*/ 451136 h 600503"/>
              <a:gd name="connsiteX6" fmla="*/ 601588 w 792088"/>
              <a:gd name="connsiteY6" fmla="*/ 600503 h 600503"/>
              <a:gd name="connsiteX7" fmla="*/ 223838 w 792088"/>
              <a:gd name="connsiteY7" fmla="*/ 595741 h 600503"/>
              <a:gd name="connsiteX8" fmla="*/ 132010 w 792088"/>
              <a:gd name="connsiteY8" fmla="*/ 451136 h 600503"/>
              <a:gd name="connsiteX9" fmla="*/ 0 w 792088"/>
              <a:gd name="connsiteY9" fmla="*/ 225568 h 600503"/>
              <a:gd name="connsiteX0" fmla="*/ 0 w 792088"/>
              <a:gd name="connsiteY0" fmla="*/ 225568 h 600503"/>
              <a:gd name="connsiteX1" fmla="*/ 264027 w 792088"/>
              <a:gd name="connsiteY1" fmla="*/ 225564 h 600503"/>
              <a:gd name="connsiteX2" fmla="*/ 396044 w 792088"/>
              <a:gd name="connsiteY2" fmla="*/ 0 h 600503"/>
              <a:gd name="connsiteX3" fmla="*/ 528061 w 792088"/>
              <a:gd name="connsiteY3" fmla="*/ 225564 h 600503"/>
              <a:gd name="connsiteX4" fmla="*/ 792088 w 792088"/>
              <a:gd name="connsiteY4" fmla="*/ 225568 h 600503"/>
              <a:gd name="connsiteX5" fmla="*/ 743422 w 792088"/>
              <a:gd name="connsiteY5" fmla="*/ 491618 h 600503"/>
              <a:gd name="connsiteX6" fmla="*/ 601588 w 792088"/>
              <a:gd name="connsiteY6" fmla="*/ 600503 h 600503"/>
              <a:gd name="connsiteX7" fmla="*/ 223838 w 792088"/>
              <a:gd name="connsiteY7" fmla="*/ 595741 h 600503"/>
              <a:gd name="connsiteX8" fmla="*/ 132010 w 792088"/>
              <a:gd name="connsiteY8" fmla="*/ 451136 h 600503"/>
              <a:gd name="connsiteX9" fmla="*/ 0 w 792088"/>
              <a:gd name="connsiteY9" fmla="*/ 225568 h 600503"/>
              <a:gd name="connsiteX0" fmla="*/ 0 w 792088"/>
              <a:gd name="connsiteY0" fmla="*/ 225568 h 600503"/>
              <a:gd name="connsiteX1" fmla="*/ 264027 w 792088"/>
              <a:gd name="connsiteY1" fmla="*/ 225564 h 600503"/>
              <a:gd name="connsiteX2" fmla="*/ 396044 w 792088"/>
              <a:gd name="connsiteY2" fmla="*/ 0 h 600503"/>
              <a:gd name="connsiteX3" fmla="*/ 528061 w 792088"/>
              <a:gd name="connsiteY3" fmla="*/ 225564 h 600503"/>
              <a:gd name="connsiteX4" fmla="*/ 792088 w 792088"/>
              <a:gd name="connsiteY4" fmla="*/ 225568 h 600503"/>
              <a:gd name="connsiteX5" fmla="*/ 743422 w 792088"/>
              <a:gd name="connsiteY5" fmla="*/ 491618 h 600503"/>
              <a:gd name="connsiteX6" fmla="*/ 601588 w 792088"/>
              <a:gd name="connsiteY6" fmla="*/ 600503 h 600503"/>
              <a:gd name="connsiteX7" fmla="*/ 223838 w 792088"/>
              <a:gd name="connsiteY7" fmla="*/ 595741 h 600503"/>
              <a:gd name="connsiteX8" fmla="*/ 58191 w 792088"/>
              <a:gd name="connsiteY8" fmla="*/ 451136 h 600503"/>
              <a:gd name="connsiteX9" fmla="*/ 0 w 792088"/>
              <a:gd name="connsiteY9" fmla="*/ 225568 h 600503"/>
              <a:gd name="connsiteX0" fmla="*/ 8484 w 733897"/>
              <a:gd name="connsiteY0" fmla="*/ 161274 h 600503"/>
              <a:gd name="connsiteX1" fmla="*/ 205836 w 733897"/>
              <a:gd name="connsiteY1" fmla="*/ 225564 h 600503"/>
              <a:gd name="connsiteX2" fmla="*/ 337853 w 733897"/>
              <a:gd name="connsiteY2" fmla="*/ 0 h 600503"/>
              <a:gd name="connsiteX3" fmla="*/ 469870 w 733897"/>
              <a:gd name="connsiteY3" fmla="*/ 225564 h 600503"/>
              <a:gd name="connsiteX4" fmla="*/ 733897 w 733897"/>
              <a:gd name="connsiteY4" fmla="*/ 225568 h 600503"/>
              <a:gd name="connsiteX5" fmla="*/ 685231 w 733897"/>
              <a:gd name="connsiteY5" fmla="*/ 491618 h 600503"/>
              <a:gd name="connsiteX6" fmla="*/ 543397 w 733897"/>
              <a:gd name="connsiteY6" fmla="*/ 600503 h 600503"/>
              <a:gd name="connsiteX7" fmla="*/ 165647 w 733897"/>
              <a:gd name="connsiteY7" fmla="*/ 595741 h 600503"/>
              <a:gd name="connsiteX8" fmla="*/ 0 w 733897"/>
              <a:gd name="connsiteY8" fmla="*/ 451136 h 600503"/>
              <a:gd name="connsiteX9" fmla="*/ 8484 w 733897"/>
              <a:gd name="connsiteY9" fmla="*/ 161274 h 600503"/>
              <a:gd name="connsiteX0" fmla="*/ 8484 w 733897"/>
              <a:gd name="connsiteY0" fmla="*/ 161274 h 600503"/>
              <a:gd name="connsiteX1" fmla="*/ 120304 w 733897"/>
              <a:gd name="connsiteY1" fmla="*/ 191195 h 600503"/>
              <a:gd name="connsiteX2" fmla="*/ 205836 w 733897"/>
              <a:gd name="connsiteY2" fmla="*/ 225564 h 600503"/>
              <a:gd name="connsiteX3" fmla="*/ 337853 w 733897"/>
              <a:gd name="connsiteY3" fmla="*/ 0 h 600503"/>
              <a:gd name="connsiteX4" fmla="*/ 469870 w 733897"/>
              <a:gd name="connsiteY4" fmla="*/ 225564 h 600503"/>
              <a:gd name="connsiteX5" fmla="*/ 733897 w 733897"/>
              <a:gd name="connsiteY5" fmla="*/ 225568 h 600503"/>
              <a:gd name="connsiteX6" fmla="*/ 685231 w 733897"/>
              <a:gd name="connsiteY6" fmla="*/ 491618 h 600503"/>
              <a:gd name="connsiteX7" fmla="*/ 543397 w 733897"/>
              <a:gd name="connsiteY7" fmla="*/ 600503 h 600503"/>
              <a:gd name="connsiteX8" fmla="*/ 165647 w 733897"/>
              <a:gd name="connsiteY8" fmla="*/ 595741 h 600503"/>
              <a:gd name="connsiteX9" fmla="*/ 0 w 733897"/>
              <a:gd name="connsiteY9" fmla="*/ 451136 h 600503"/>
              <a:gd name="connsiteX10" fmla="*/ 8484 w 733897"/>
              <a:gd name="connsiteY10" fmla="*/ 161274 h 600503"/>
              <a:gd name="connsiteX0" fmla="*/ 8484 w 733897"/>
              <a:gd name="connsiteY0" fmla="*/ 161274 h 600503"/>
              <a:gd name="connsiteX1" fmla="*/ 103635 w 733897"/>
              <a:gd name="connsiteY1" fmla="*/ 319782 h 600503"/>
              <a:gd name="connsiteX2" fmla="*/ 205836 w 733897"/>
              <a:gd name="connsiteY2" fmla="*/ 225564 h 600503"/>
              <a:gd name="connsiteX3" fmla="*/ 337853 w 733897"/>
              <a:gd name="connsiteY3" fmla="*/ 0 h 600503"/>
              <a:gd name="connsiteX4" fmla="*/ 469870 w 733897"/>
              <a:gd name="connsiteY4" fmla="*/ 225564 h 600503"/>
              <a:gd name="connsiteX5" fmla="*/ 733897 w 733897"/>
              <a:gd name="connsiteY5" fmla="*/ 225568 h 600503"/>
              <a:gd name="connsiteX6" fmla="*/ 685231 w 733897"/>
              <a:gd name="connsiteY6" fmla="*/ 491618 h 600503"/>
              <a:gd name="connsiteX7" fmla="*/ 543397 w 733897"/>
              <a:gd name="connsiteY7" fmla="*/ 600503 h 600503"/>
              <a:gd name="connsiteX8" fmla="*/ 165647 w 733897"/>
              <a:gd name="connsiteY8" fmla="*/ 595741 h 600503"/>
              <a:gd name="connsiteX9" fmla="*/ 0 w 733897"/>
              <a:gd name="connsiteY9" fmla="*/ 451136 h 600503"/>
              <a:gd name="connsiteX10" fmla="*/ 8484 w 733897"/>
              <a:gd name="connsiteY10" fmla="*/ 161274 h 600503"/>
              <a:gd name="connsiteX0" fmla="*/ 32296 w 733897"/>
              <a:gd name="connsiteY0" fmla="*/ 142224 h 600503"/>
              <a:gd name="connsiteX1" fmla="*/ 103635 w 733897"/>
              <a:gd name="connsiteY1" fmla="*/ 319782 h 600503"/>
              <a:gd name="connsiteX2" fmla="*/ 205836 w 733897"/>
              <a:gd name="connsiteY2" fmla="*/ 225564 h 600503"/>
              <a:gd name="connsiteX3" fmla="*/ 337853 w 733897"/>
              <a:gd name="connsiteY3" fmla="*/ 0 h 600503"/>
              <a:gd name="connsiteX4" fmla="*/ 469870 w 733897"/>
              <a:gd name="connsiteY4" fmla="*/ 225564 h 600503"/>
              <a:gd name="connsiteX5" fmla="*/ 733897 w 733897"/>
              <a:gd name="connsiteY5" fmla="*/ 225568 h 600503"/>
              <a:gd name="connsiteX6" fmla="*/ 685231 w 733897"/>
              <a:gd name="connsiteY6" fmla="*/ 491618 h 600503"/>
              <a:gd name="connsiteX7" fmla="*/ 543397 w 733897"/>
              <a:gd name="connsiteY7" fmla="*/ 600503 h 600503"/>
              <a:gd name="connsiteX8" fmla="*/ 165647 w 733897"/>
              <a:gd name="connsiteY8" fmla="*/ 595741 h 600503"/>
              <a:gd name="connsiteX9" fmla="*/ 0 w 733897"/>
              <a:gd name="connsiteY9" fmla="*/ 451136 h 600503"/>
              <a:gd name="connsiteX10" fmla="*/ 32296 w 733897"/>
              <a:gd name="connsiteY10" fmla="*/ 142224 h 600503"/>
              <a:gd name="connsiteX0" fmla="*/ 32296 w 733897"/>
              <a:gd name="connsiteY0" fmla="*/ 142224 h 600503"/>
              <a:gd name="connsiteX1" fmla="*/ 103635 w 733897"/>
              <a:gd name="connsiteY1" fmla="*/ 319782 h 600503"/>
              <a:gd name="connsiteX2" fmla="*/ 151260 w 733897"/>
              <a:gd name="connsiteY2" fmla="*/ 272157 h 600503"/>
              <a:gd name="connsiteX3" fmla="*/ 205836 w 733897"/>
              <a:gd name="connsiteY3" fmla="*/ 225564 h 600503"/>
              <a:gd name="connsiteX4" fmla="*/ 337853 w 733897"/>
              <a:gd name="connsiteY4" fmla="*/ 0 h 600503"/>
              <a:gd name="connsiteX5" fmla="*/ 469870 w 733897"/>
              <a:gd name="connsiteY5" fmla="*/ 225564 h 600503"/>
              <a:gd name="connsiteX6" fmla="*/ 733897 w 733897"/>
              <a:gd name="connsiteY6" fmla="*/ 225568 h 600503"/>
              <a:gd name="connsiteX7" fmla="*/ 685231 w 733897"/>
              <a:gd name="connsiteY7" fmla="*/ 491618 h 600503"/>
              <a:gd name="connsiteX8" fmla="*/ 543397 w 733897"/>
              <a:gd name="connsiteY8" fmla="*/ 600503 h 600503"/>
              <a:gd name="connsiteX9" fmla="*/ 165647 w 733897"/>
              <a:gd name="connsiteY9" fmla="*/ 595741 h 600503"/>
              <a:gd name="connsiteX10" fmla="*/ 0 w 733897"/>
              <a:gd name="connsiteY10" fmla="*/ 451136 h 600503"/>
              <a:gd name="connsiteX11" fmla="*/ 32296 w 733897"/>
              <a:gd name="connsiteY11" fmla="*/ 142224 h 600503"/>
              <a:gd name="connsiteX0" fmla="*/ 32296 w 733897"/>
              <a:gd name="connsiteY0" fmla="*/ 142224 h 600503"/>
              <a:gd name="connsiteX1" fmla="*/ 103635 w 733897"/>
              <a:gd name="connsiteY1" fmla="*/ 319782 h 600503"/>
              <a:gd name="connsiteX2" fmla="*/ 186979 w 733897"/>
              <a:gd name="connsiteY2" fmla="*/ 376932 h 600503"/>
              <a:gd name="connsiteX3" fmla="*/ 205836 w 733897"/>
              <a:gd name="connsiteY3" fmla="*/ 225564 h 600503"/>
              <a:gd name="connsiteX4" fmla="*/ 337853 w 733897"/>
              <a:gd name="connsiteY4" fmla="*/ 0 h 600503"/>
              <a:gd name="connsiteX5" fmla="*/ 469870 w 733897"/>
              <a:gd name="connsiteY5" fmla="*/ 225564 h 600503"/>
              <a:gd name="connsiteX6" fmla="*/ 733897 w 733897"/>
              <a:gd name="connsiteY6" fmla="*/ 225568 h 600503"/>
              <a:gd name="connsiteX7" fmla="*/ 685231 w 733897"/>
              <a:gd name="connsiteY7" fmla="*/ 491618 h 600503"/>
              <a:gd name="connsiteX8" fmla="*/ 543397 w 733897"/>
              <a:gd name="connsiteY8" fmla="*/ 600503 h 600503"/>
              <a:gd name="connsiteX9" fmla="*/ 165647 w 733897"/>
              <a:gd name="connsiteY9" fmla="*/ 595741 h 600503"/>
              <a:gd name="connsiteX10" fmla="*/ 0 w 733897"/>
              <a:gd name="connsiteY10" fmla="*/ 451136 h 600503"/>
              <a:gd name="connsiteX11" fmla="*/ 32296 w 733897"/>
              <a:gd name="connsiteY11" fmla="*/ 142224 h 600503"/>
              <a:gd name="connsiteX0" fmla="*/ 32296 w 733897"/>
              <a:gd name="connsiteY0" fmla="*/ 187468 h 645747"/>
              <a:gd name="connsiteX1" fmla="*/ 103635 w 733897"/>
              <a:gd name="connsiteY1" fmla="*/ 365026 h 645747"/>
              <a:gd name="connsiteX2" fmla="*/ 186979 w 733897"/>
              <a:gd name="connsiteY2" fmla="*/ 422176 h 645747"/>
              <a:gd name="connsiteX3" fmla="*/ 205836 w 733897"/>
              <a:gd name="connsiteY3" fmla="*/ 270808 h 645747"/>
              <a:gd name="connsiteX4" fmla="*/ 268797 w 733897"/>
              <a:gd name="connsiteY4" fmla="*/ 0 h 645747"/>
              <a:gd name="connsiteX5" fmla="*/ 469870 w 733897"/>
              <a:gd name="connsiteY5" fmla="*/ 270808 h 645747"/>
              <a:gd name="connsiteX6" fmla="*/ 733897 w 733897"/>
              <a:gd name="connsiteY6" fmla="*/ 270812 h 645747"/>
              <a:gd name="connsiteX7" fmla="*/ 685231 w 733897"/>
              <a:gd name="connsiteY7" fmla="*/ 536862 h 645747"/>
              <a:gd name="connsiteX8" fmla="*/ 543397 w 733897"/>
              <a:gd name="connsiteY8" fmla="*/ 645747 h 645747"/>
              <a:gd name="connsiteX9" fmla="*/ 165647 w 733897"/>
              <a:gd name="connsiteY9" fmla="*/ 640985 h 645747"/>
              <a:gd name="connsiteX10" fmla="*/ 0 w 733897"/>
              <a:gd name="connsiteY10" fmla="*/ 496380 h 645747"/>
              <a:gd name="connsiteX11" fmla="*/ 32296 w 733897"/>
              <a:gd name="connsiteY11" fmla="*/ 187468 h 645747"/>
              <a:gd name="connsiteX0" fmla="*/ 32296 w 733897"/>
              <a:gd name="connsiteY0" fmla="*/ 187468 h 645747"/>
              <a:gd name="connsiteX1" fmla="*/ 103635 w 733897"/>
              <a:gd name="connsiteY1" fmla="*/ 365026 h 645747"/>
              <a:gd name="connsiteX2" fmla="*/ 186979 w 733897"/>
              <a:gd name="connsiteY2" fmla="*/ 422176 h 645747"/>
              <a:gd name="connsiteX3" fmla="*/ 205836 w 733897"/>
              <a:gd name="connsiteY3" fmla="*/ 270808 h 645747"/>
              <a:gd name="connsiteX4" fmla="*/ 268797 w 733897"/>
              <a:gd name="connsiteY4" fmla="*/ 0 h 645747"/>
              <a:gd name="connsiteX5" fmla="*/ 469870 w 733897"/>
              <a:gd name="connsiteY5" fmla="*/ 270808 h 645747"/>
              <a:gd name="connsiteX6" fmla="*/ 733897 w 733897"/>
              <a:gd name="connsiteY6" fmla="*/ 270812 h 645747"/>
              <a:gd name="connsiteX7" fmla="*/ 685231 w 733897"/>
              <a:gd name="connsiteY7" fmla="*/ 536862 h 645747"/>
              <a:gd name="connsiteX8" fmla="*/ 543397 w 733897"/>
              <a:gd name="connsiteY8" fmla="*/ 645747 h 645747"/>
              <a:gd name="connsiteX9" fmla="*/ 165647 w 733897"/>
              <a:gd name="connsiteY9" fmla="*/ 640985 h 645747"/>
              <a:gd name="connsiteX10" fmla="*/ 0 w 733897"/>
              <a:gd name="connsiteY10" fmla="*/ 496380 h 645747"/>
              <a:gd name="connsiteX11" fmla="*/ 32296 w 733897"/>
              <a:gd name="connsiteY11" fmla="*/ 187468 h 645747"/>
              <a:gd name="connsiteX0" fmla="*/ 32296 w 733897"/>
              <a:gd name="connsiteY0" fmla="*/ 187468 h 645747"/>
              <a:gd name="connsiteX1" fmla="*/ 103635 w 733897"/>
              <a:gd name="connsiteY1" fmla="*/ 365026 h 645747"/>
              <a:gd name="connsiteX2" fmla="*/ 186979 w 733897"/>
              <a:gd name="connsiteY2" fmla="*/ 422176 h 645747"/>
              <a:gd name="connsiteX3" fmla="*/ 205836 w 733897"/>
              <a:gd name="connsiteY3" fmla="*/ 270808 h 645747"/>
              <a:gd name="connsiteX4" fmla="*/ 268797 w 733897"/>
              <a:gd name="connsiteY4" fmla="*/ 0 h 645747"/>
              <a:gd name="connsiteX5" fmla="*/ 469870 w 733897"/>
              <a:gd name="connsiteY5" fmla="*/ 270808 h 645747"/>
              <a:gd name="connsiteX6" fmla="*/ 733897 w 733897"/>
              <a:gd name="connsiteY6" fmla="*/ 270812 h 645747"/>
              <a:gd name="connsiteX7" fmla="*/ 685231 w 733897"/>
              <a:gd name="connsiteY7" fmla="*/ 536862 h 645747"/>
              <a:gd name="connsiteX8" fmla="*/ 543397 w 733897"/>
              <a:gd name="connsiteY8" fmla="*/ 645747 h 645747"/>
              <a:gd name="connsiteX9" fmla="*/ 165647 w 733897"/>
              <a:gd name="connsiteY9" fmla="*/ 640985 h 645747"/>
              <a:gd name="connsiteX10" fmla="*/ 0 w 733897"/>
              <a:gd name="connsiteY10" fmla="*/ 496380 h 645747"/>
              <a:gd name="connsiteX11" fmla="*/ 32296 w 733897"/>
              <a:gd name="connsiteY11" fmla="*/ 187468 h 645747"/>
              <a:gd name="connsiteX0" fmla="*/ 32296 w 733897"/>
              <a:gd name="connsiteY0" fmla="*/ 187468 h 645747"/>
              <a:gd name="connsiteX1" fmla="*/ 103635 w 733897"/>
              <a:gd name="connsiteY1" fmla="*/ 365026 h 645747"/>
              <a:gd name="connsiteX2" fmla="*/ 186979 w 733897"/>
              <a:gd name="connsiteY2" fmla="*/ 422176 h 645747"/>
              <a:gd name="connsiteX3" fmla="*/ 205836 w 733897"/>
              <a:gd name="connsiteY3" fmla="*/ 270808 h 645747"/>
              <a:gd name="connsiteX4" fmla="*/ 268797 w 733897"/>
              <a:gd name="connsiteY4" fmla="*/ 0 h 645747"/>
              <a:gd name="connsiteX5" fmla="*/ 469870 w 733897"/>
              <a:gd name="connsiteY5" fmla="*/ 270808 h 645747"/>
              <a:gd name="connsiteX6" fmla="*/ 733897 w 733897"/>
              <a:gd name="connsiteY6" fmla="*/ 270812 h 645747"/>
              <a:gd name="connsiteX7" fmla="*/ 685231 w 733897"/>
              <a:gd name="connsiteY7" fmla="*/ 536862 h 645747"/>
              <a:gd name="connsiteX8" fmla="*/ 543397 w 733897"/>
              <a:gd name="connsiteY8" fmla="*/ 645747 h 645747"/>
              <a:gd name="connsiteX9" fmla="*/ 165647 w 733897"/>
              <a:gd name="connsiteY9" fmla="*/ 640985 h 645747"/>
              <a:gd name="connsiteX10" fmla="*/ 0 w 733897"/>
              <a:gd name="connsiteY10" fmla="*/ 496380 h 645747"/>
              <a:gd name="connsiteX11" fmla="*/ 32296 w 733897"/>
              <a:gd name="connsiteY11" fmla="*/ 187468 h 645747"/>
              <a:gd name="connsiteX0" fmla="*/ 32296 w 733897"/>
              <a:gd name="connsiteY0" fmla="*/ 192231 h 650510"/>
              <a:gd name="connsiteX1" fmla="*/ 103635 w 733897"/>
              <a:gd name="connsiteY1" fmla="*/ 369789 h 650510"/>
              <a:gd name="connsiteX2" fmla="*/ 186979 w 733897"/>
              <a:gd name="connsiteY2" fmla="*/ 426939 h 650510"/>
              <a:gd name="connsiteX3" fmla="*/ 205836 w 733897"/>
              <a:gd name="connsiteY3" fmla="*/ 275571 h 650510"/>
              <a:gd name="connsiteX4" fmla="*/ 240222 w 733897"/>
              <a:gd name="connsiteY4" fmla="*/ 0 h 650510"/>
              <a:gd name="connsiteX5" fmla="*/ 469870 w 733897"/>
              <a:gd name="connsiteY5" fmla="*/ 275571 h 650510"/>
              <a:gd name="connsiteX6" fmla="*/ 733897 w 733897"/>
              <a:gd name="connsiteY6" fmla="*/ 275575 h 650510"/>
              <a:gd name="connsiteX7" fmla="*/ 685231 w 733897"/>
              <a:gd name="connsiteY7" fmla="*/ 541625 h 650510"/>
              <a:gd name="connsiteX8" fmla="*/ 543397 w 733897"/>
              <a:gd name="connsiteY8" fmla="*/ 650510 h 650510"/>
              <a:gd name="connsiteX9" fmla="*/ 165647 w 733897"/>
              <a:gd name="connsiteY9" fmla="*/ 645748 h 650510"/>
              <a:gd name="connsiteX10" fmla="*/ 0 w 733897"/>
              <a:gd name="connsiteY10" fmla="*/ 501143 h 650510"/>
              <a:gd name="connsiteX11" fmla="*/ 32296 w 733897"/>
              <a:gd name="connsiteY11" fmla="*/ 192231 h 650510"/>
              <a:gd name="connsiteX0" fmla="*/ 32296 w 733897"/>
              <a:gd name="connsiteY0" fmla="*/ 192231 h 650510"/>
              <a:gd name="connsiteX1" fmla="*/ 103635 w 733897"/>
              <a:gd name="connsiteY1" fmla="*/ 369789 h 650510"/>
              <a:gd name="connsiteX2" fmla="*/ 186979 w 733897"/>
              <a:gd name="connsiteY2" fmla="*/ 426939 h 650510"/>
              <a:gd name="connsiteX3" fmla="*/ 205836 w 733897"/>
              <a:gd name="connsiteY3" fmla="*/ 275571 h 650510"/>
              <a:gd name="connsiteX4" fmla="*/ 240222 w 733897"/>
              <a:gd name="connsiteY4" fmla="*/ 0 h 650510"/>
              <a:gd name="connsiteX5" fmla="*/ 469870 w 733897"/>
              <a:gd name="connsiteY5" fmla="*/ 275571 h 650510"/>
              <a:gd name="connsiteX6" fmla="*/ 733897 w 733897"/>
              <a:gd name="connsiteY6" fmla="*/ 275575 h 650510"/>
              <a:gd name="connsiteX7" fmla="*/ 685231 w 733897"/>
              <a:gd name="connsiteY7" fmla="*/ 541625 h 650510"/>
              <a:gd name="connsiteX8" fmla="*/ 543397 w 733897"/>
              <a:gd name="connsiteY8" fmla="*/ 650510 h 650510"/>
              <a:gd name="connsiteX9" fmla="*/ 165647 w 733897"/>
              <a:gd name="connsiteY9" fmla="*/ 645748 h 650510"/>
              <a:gd name="connsiteX10" fmla="*/ 0 w 733897"/>
              <a:gd name="connsiteY10" fmla="*/ 501143 h 650510"/>
              <a:gd name="connsiteX11" fmla="*/ 32296 w 733897"/>
              <a:gd name="connsiteY11" fmla="*/ 192231 h 650510"/>
              <a:gd name="connsiteX0" fmla="*/ 32296 w 733897"/>
              <a:gd name="connsiteY0" fmla="*/ 192231 h 650510"/>
              <a:gd name="connsiteX1" fmla="*/ 103635 w 733897"/>
              <a:gd name="connsiteY1" fmla="*/ 369789 h 650510"/>
              <a:gd name="connsiteX2" fmla="*/ 186979 w 733897"/>
              <a:gd name="connsiteY2" fmla="*/ 426939 h 650510"/>
              <a:gd name="connsiteX3" fmla="*/ 205836 w 733897"/>
              <a:gd name="connsiteY3" fmla="*/ 275571 h 650510"/>
              <a:gd name="connsiteX4" fmla="*/ 240222 w 733897"/>
              <a:gd name="connsiteY4" fmla="*/ 0 h 650510"/>
              <a:gd name="connsiteX5" fmla="*/ 469870 w 733897"/>
              <a:gd name="connsiteY5" fmla="*/ 275571 h 650510"/>
              <a:gd name="connsiteX6" fmla="*/ 733897 w 733897"/>
              <a:gd name="connsiteY6" fmla="*/ 275575 h 650510"/>
              <a:gd name="connsiteX7" fmla="*/ 685231 w 733897"/>
              <a:gd name="connsiteY7" fmla="*/ 541625 h 650510"/>
              <a:gd name="connsiteX8" fmla="*/ 543397 w 733897"/>
              <a:gd name="connsiteY8" fmla="*/ 650510 h 650510"/>
              <a:gd name="connsiteX9" fmla="*/ 165647 w 733897"/>
              <a:gd name="connsiteY9" fmla="*/ 645748 h 650510"/>
              <a:gd name="connsiteX10" fmla="*/ 0 w 733897"/>
              <a:gd name="connsiteY10" fmla="*/ 501143 h 650510"/>
              <a:gd name="connsiteX11" fmla="*/ 32296 w 733897"/>
              <a:gd name="connsiteY11" fmla="*/ 192231 h 650510"/>
              <a:gd name="connsiteX0" fmla="*/ 32296 w 733897"/>
              <a:gd name="connsiteY0" fmla="*/ 192231 h 650510"/>
              <a:gd name="connsiteX1" fmla="*/ 103635 w 733897"/>
              <a:gd name="connsiteY1" fmla="*/ 369789 h 650510"/>
              <a:gd name="connsiteX2" fmla="*/ 186979 w 733897"/>
              <a:gd name="connsiteY2" fmla="*/ 426939 h 650510"/>
              <a:gd name="connsiteX3" fmla="*/ 205836 w 733897"/>
              <a:gd name="connsiteY3" fmla="*/ 275571 h 650510"/>
              <a:gd name="connsiteX4" fmla="*/ 240222 w 733897"/>
              <a:gd name="connsiteY4" fmla="*/ 0 h 650510"/>
              <a:gd name="connsiteX5" fmla="*/ 469870 w 733897"/>
              <a:gd name="connsiteY5" fmla="*/ 275571 h 650510"/>
              <a:gd name="connsiteX6" fmla="*/ 733897 w 733897"/>
              <a:gd name="connsiteY6" fmla="*/ 275575 h 650510"/>
              <a:gd name="connsiteX7" fmla="*/ 685231 w 733897"/>
              <a:gd name="connsiteY7" fmla="*/ 541625 h 650510"/>
              <a:gd name="connsiteX8" fmla="*/ 543397 w 733897"/>
              <a:gd name="connsiteY8" fmla="*/ 650510 h 650510"/>
              <a:gd name="connsiteX9" fmla="*/ 165647 w 733897"/>
              <a:gd name="connsiteY9" fmla="*/ 645748 h 650510"/>
              <a:gd name="connsiteX10" fmla="*/ 0 w 733897"/>
              <a:gd name="connsiteY10" fmla="*/ 501143 h 650510"/>
              <a:gd name="connsiteX11" fmla="*/ 32296 w 733897"/>
              <a:gd name="connsiteY11" fmla="*/ 192231 h 650510"/>
              <a:gd name="connsiteX0" fmla="*/ 32296 w 733897"/>
              <a:gd name="connsiteY0" fmla="*/ 192231 h 650510"/>
              <a:gd name="connsiteX1" fmla="*/ 103635 w 733897"/>
              <a:gd name="connsiteY1" fmla="*/ 369789 h 650510"/>
              <a:gd name="connsiteX2" fmla="*/ 186979 w 733897"/>
              <a:gd name="connsiteY2" fmla="*/ 426939 h 650510"/>
              <a:gd name="connsiteX3" fmla="*/ 205836 w 733897"/>
              <a:gd name="connsiteY3" fmla="*/ 275571 h 650510"/>
              <a:gd name="connsiteX4" fmla="*/ 240222 w 733897"/>
              <a:gd name="connsiteY4" fmla="*/ 0 h 650510"/>
              <a:gd name="connsiteX5" fmla="*/ 469870 w 733897"/>
              <a:gd name="connsiteY5" fmla="*/ 275571 h 650510"/>
              <a:gd name="connsiteX6" fmla="*/ 733897 w 733897"/>
              <a:gd name="connsiteY6" fmla="*/ 275575 h 650510"/>
              <a:gd name="connsiteX7" fmla="*/ 685231 w 733897"/>
              <a:gd name="connsiteY7" fmla="*/ 541625 h 650510"/>
              <a:gd name="connsiteX8" fmla="*/ 543397 w 733897"/>
              <a:gd name="connsiteY8" fmla="*/ 650510 h 650510"/>
              <a:gd name="connsiteX9" fmla="*/ 165647 w 733897"/>
              <a:gd name="connsiteY9" fmla="*/ 645748 h 650510"/>
              <a:gd name="connsiteX10" fmla="*/ 0 w 733897"/>
              <a:gd name="connsiteY10" fmla="*/ 501143 h 650510"/>
              <a:gd name="connsiteX11" fmla="*/ 32296 w 733897"/>
              <a:gd name="connsiteY11" fmla="*/ 192231 h 650510"/>
              <a:gd name="connsiteX0" fmla="*/ 32296 w 733897"/>
              <a:gd name="connsiteY0" fmla="*/ 192231 h 650510"/>
              <a:gd name="connsiteX1" fmla="*/ 103635 w 733897"/>
              <a:gd name="connsiteY1" fmla="*/ 369789 h 650510"/>
              <a:gd name="connsiteX2" fmla="*/ 186979 w 733897"/>
              <a:gd name="connsiteY2" fmla="*/ 426939 h 650510"/>
              <a:gd name="connsiteX3" fmla="*/ 205836 w 733897"/>
              <a:gd name="connsiteY3" fmla="*/ 275571 h 650510"/>
              <a:gd name="connsiteX4" fmla="*/ 240222 w 733897"/>
              <a:gd name="connsiteY4" fmla="*/ 0 h 650510"/>
              <a:gd name="connsiteX5" fmla="*/ 469870 w 733897"/>
              <a:gd name="connsiteY5" fmla="*/ 275571 h 650510"/>
              <a:gd name="connsiteX6" fmla="*/ 733897 w 733897"/>
              <a:gd name="connsiteY6" fmla="*/ 275575 h 650510"/>
              <a:gd name="connsiteX7" fmla="*/ 685231 w 733897"/>
              <a:gd name="connsiteY7" fmla="*/ 541625 h 650510"/>
              <a:gd name="connsiteX8" fmla="*/ 543397 w 733897"/>
              <a:gd name="connsiteY8" fmla="*/ 650510 h 650510"/>
              <a:gd name="connsiteX9" fmla="*/ 165647 w 733897"/>
              <a:gd name="connsiteY9" fmla="*/ 645748 h 650510"/>
              <a:gd name="connsiteX10" fmla="*/ 0 w 733897"/>
              <a:gd name="connsiteY10" fmla="*/ 501143 h 650510"/>
              <a:gd name="connsiteX11" fmla="*/ 32296 w 733897"/>
              <a:gd name="connsiteY11" fmla="*/ 192231 h 650510"/>
              <a:gd name="connsiteX0" fmla="*/ 32296 w 733897"/>
              <a:gd name="connsiteY0" fmla="*/ 192231 h 650510"/>
              <a:gd name="connsiteX1" fmla="*/ 103635 w 733897"/>
              <a:gd name="connsiteY1" fmla="*/ 369789 h 650510"/>
              <a:gd name="connsiteX2" fmla="*/ 186979 w 733897"/>
              <a:gd name="connsiteY2" fmla="*/ 426939 h 650510"/>
              <a:gd name="connsiteX3" fmla="*/ 186786 w 733897"/>
              <a:gd name="connsiteY3" fmla="*/ 273190 h 650510"/>
              <a:gd name="connsiteX4" fmla="*/ 240222 w 733897"/>
              <a:gd name="connsiteY4" fmla="*/ 0 h 650510"/>
              <a:gd name="connsiteX5" fmla="*/ 469870 w 733897"/>
              <a:gd name="connsiteY5" fmla="*/ 275571 h 650510"/>
              <a:gd name="connsiteX6" fmla="*/ 733897 w 733897"/>
              <a:gd name="connsiteY6" fmla="*/ 275575 h 650510"/>
              <a:gd name="connsiteX7" fmla="*/ 685231 w 733897"/>
              <a:gd name="connsiteY7" fmla="*/ 541625 h 650510"/>
              <a:gd name="connsiteX8" fmla="*/ 543397 w 733897"/>
              <a:gd name="connsiteY8" fmla="*/ 650510 h 650510"/>
              <a:gd name="connsiteX9" fmla="*/ 165647 w 733897"/>
              <a:gd name="connsiteY9" fmla="*/ 645748 h 650510"/>
              <a:gd name="connsiteX10" fmla="*/ 0 w 733897"/>
              <a:gd name="connsiteY10" fmla="*/ 501143 h 650510"/>
              <a:gd name="connsiteX11" fmla="*/ 32296 w 733897"/>
              <a:gd name="connsiteY11" fmla="*/ 192231 h 650510"/>
              <a:gd name="connsiteX0" fmla="*/ 32296 w 733897"/>
              <a:gd name="connsiteY0" fmla="*/ 192231 h 650510"/>
              <a:gd name="connsiteX1" fmla="*/ 103635 w 733897"/>
              <a:gd name="connsiteY1" fmla="*/ 369789 h 650510"/>
              <a:gd name="connsiteX2" fmla="*/ 186979 w 733897"/>
              <a:gd name="connsiteY2" fmla="*/ 426939 h 650510"/>
              <a:gd name="connsiteX3" fmla="*/ 186786 w 733897"/>
              <a:gd name="connsiteY3" fmla="*/ 273190 h 650510"/>
              <a:gd name="connsiteX4" fmla="*/ 240222 w 733897"/>
              <a:gd name="connsiteY4" fmla="*/ 0 h 650510"/>
              <a:gd name="connsiteX5" fmla="*/ 469870 w 733897"/>
              <a:gd name="connsiteY5" fmla="*/ 275571 h 650510"/>
              <a:gd name="connsiteX6" fmla="*/ 733897 w 733897"/>
              <a:gd name="connsiteY6" fmla="*/ 275575 h 650510"/>
              <a:gd name="connsiteX7" fmla="*/ 685231 w 733897"/>
              <a:gd name="connsiteY7" fmla="*/ 541625 h 650510"/>
              <a:gd name="connsiteX8" fmla="*/ 543397 w 733897"/>
              <a:gd name="connsiteY8" fmla="*/ 650510 h 650510"/>
              <a:gd name="connsiteX9" fmla="*/ 165647 w 733897"/>
              <a:gd name="connsiteY9" fmla="*/ 645748 h 650510"/>
              <a:gd name="connsiteX10" fmla="*/ 0 w 733897"/>
              <a:gd name="connsiteY10" fmla="*/ 501143 h 650510"/>
              <a:gd name="connsiteX11" fmla="*/ 32296 w 733897"/>
              <a:gd name="connsiteY11" fmla="*/ 192231 h 650510"/>
              <a:gd name="connsiteX0" fmla="*/ 32296 w 733897"/>
              <a:gd name="connsiteY0" fmla="*/ 192231 h 650510"/>
              <a:gd name="connsiteX1" fmla="*/ 101254 w 733897"/>
              <a:gd name="connsiteY1" fmla="*/ 334071 h 650510"/>
              <a:gd name="connsiteX2" fmla="*/ 186979 w 733897"/>
              <a:gd name="connsiteY2" fmla="*/ 426939 h 650510"/>
              <a:gd name="connsiteX3" fmla="*/ 186786 w 733897"/>
              <a:gd name="connsiteY3" fmla="*/ 273190 h 650510"/>
              <a:gd name="connsiteX4" fmla="*/ 240222 w 733897"/>
              <a:gd name="connsiteY4" fmla="*/ 0 h 650510"/>
              <a:gd name="connsiteX5" fmla="*/ 469870 w 733897"/>
              <a:gd name="connsiteY5" fmla="*/ 275571 h 650510"/>
              <a:gd name="connsiteX6" fmla="*/ 733897 w 733897"/>
              <a:gd name="connsiteY6" fmla="*/ 275575 h 650510"/>
              <a:gd name="connsiteX7" fmla="*/ 685231 w 733897"/>
              <a:gd name="connsiteY7" fmla="*/ 541625 h 650510"/>
              <a:gd name="connsiteX8" fmla="*/ 543397 w 733897"/>
              <a:gd name="connsiteY8" fmla="*/ 650510 h 650510"/>
              <a:gd name="connsiteX9" fmla="*/ 165647 w 733897"/>
              <a:gd name="connsiteY9" fmla="*/ 645748 h 650510"/>
              <a:gd name="connsiteX10" fmla="*/ 0 w 733897"/>
              <a:gd name="connsiteY10" fmla="*/ 501143 h 650510"/>
              <a:gd name="connsiteX11" fmla="*/ 32296 w 733897"/>
              <a:gd name="connsiteY11" fmla="*/ 192231 h 650510"/>
              <a:gd name="connsiteX0" fmla="*/ 32296 w 733897"/>
              <a:gd name="connsiteY0" fmla="*/ 192231 h 650510"/>
              <a:gd name="connsiteX1" fmla="*/ 101254 w 733897"/>
              <a:gd name="connsiteY1" fmla="*/ 334071 h 650510"/>
              <a:gd name="connsiteX2" fmla="*/ 186979 w 733897"/>
              <a:gd name="connsiteY2" fmla="*/ 426939 h 650510"/>
              <a:gd name="connsiteX3" fmla="*/ 186786 w 733897"/>
              <a:gd name="connsiteY3" fmla="*/ 273190 h 650510"/>
              <a:gd name="connsiteX4" fmla="*/ 240222 w 733897"/>
              <a:gd name="connsiteY4" fmla="*/ 0 h 650510"/>
              <a:gd name="connsiteX5" fmla="*/ 469870 w 733897"/>
              <a:gd name="connsiteY5" fmla="*/ 275571 h 650510"/>
              <a:gd name="connsiteX6" fmla="*/ 733897 w 733897"/>
              <a:gd name="connsiteY6" fmla="*/ 275575 h 650510"/>
              <a:gd name="connsiteX7" fmla="*/ 685231 w 733897"/>
              <a:gd name="connsiteY7" fmla="*/ 541625 h 650510"/>
              <a:gd name="connsiteX8" fmla="*/ 543397 w 733897"/>
              <a:gd name="connsiteY8" fmla="*/ 650510 h 650510"/>
              <a:gd name="connsiteX9" fmla="*/ 165647 w 733897"/>
              <a:gd name="connsiteY9" fmla="*/ 645748 h 650510"/>
              <a:gd name="connsiteX10" fmla="*/ 0 w 733897"/>
              <a:gd name="connsiteY10" fmla="*/ 501143 h 650510"/>
              <a:gd name="connsiteX11" fmla="*/ 32296 w 733897"/>
              <a:gd name="connsiteY11" fmla="*/ 192231 h 650510"/>
              <a:gd name="connsiteX0" fmla="*/ 63252 w 733897"/>
              <a:gd name="connsiteY0" fmla="*/ 139843 h 650510"/>
              <a:gd name="connsiteX1" fmla="*/ 101254 w 733897"/>
              <a:gd name="connsiteY1" fmla="*/ 334071 h 650510"/>
              <a:gd name="connsiteX2" fmla="*/ 186979 w 733897"/>
              <a:gd name="connsiteY2" fmla="*/ 426939 h 650510"/>
              <a:gd name="connsiteX3" fmla="*/ 186786 w 733897"/>
              <a:gd name="connsiteY3" fmla="*/ 273190 h 650510"/>
              <a:gd name="connsiteX4" fmla="*/ 240222 w 733897"/>
              <a:gd name="connsiteY4" fmla="*/ 0 h 650510"/>
              <a:gd name="connsiteX5" fmla="*/ 469870 w 733897"/>
              <a:gd name="connsiteY5" fmla="*/ 275571 h 650510"/>
              <a:gd name="connsiteX6" fmla="*/ 733897 w 733897"/>
              <a:gd name="connsiteY6" fmla="*/ 275575 h 650510"/>
              <a:gd name="connsiteX7" fmla="*/ 685231 w 733897"/>
              <a:gd name="connsiteY7" fmla="*/ 541625 h 650510"/>
              <a:gd name="connsiteX8" fmla="*/ 543397 w 733897"/>
              <a:gd name="connsiteY8" fmla="*/ 650510 h 650510"/>
              <a:gd name="connsiteX9" fmla="*/ 165647 w 733897"/>
              <a:gd name="connsiteY9" fmla="*/ 645748 h 650510"/>
              <a:gd name="connsiteX10" fmla="*/ 0 w 733897"/>
              <a:gd name="connsiteY10" fmla="*/ 501143 h 650510"/>
              <a:gd name="connsiteX11" fmla="*/ 63252 w 733897"/>
              <a:gd name="connsiteY11" fmla="*/ 139843 h 650510"/>
              <a:gd name="connsiteX0" fmla="*/ 63252 w 733897"/>
              <a:gd name="connsiteY0" fmla="*/ 139843 h 650510"/>
              <a:gd name="connsiteX1" fmla="*/ 101254 w 733897"/>
              <a:gd name="connsiteY1" fmla="*/ 334071 h 650510"/>
              <a:gd name="connsiteX2" fmla="*/ 186979 w 733897"/>
              <a:gd name="connsiteY2" fmla="*/ 426939 h 650510"/>
              <a:gd name="connsiteX3" fmla="*/ 186786 w 733897"/>
              <a:gd name="connsiteY3" fmla="*/ 273190 h 650510"/>
              <a:gd name="connsiteX4" fmla="*/ 240222 w 733897"/>
              <a:gd name="connsiteY4" fmla="*/ 0 h 650510"/>
              <a:gd name="connsiteX5" fmla="*/ 469870 w 733897"/>
              <a:gd name="connsiteY5" fmla="*/ 275571 h 650510"/>
              <a:gd name="connsiteX6" fmla="*/ 733897 w 733897"/>
              <a:gd name="connsiteY6" fmla="*/ 275575 h 650510"/>
              <a:gd name="connsiteX7" fmla="*/ 685231 w 733897"/>
              <a:gd name="connsiteY7" fmla="*/ 541625 h 650510"/>
              <a:gd name="connsiteX8" fmla="*/ 543397 w 733897"/>
              <a:gd name="connsiteY8" fmla="*/ 650510 h 650510"/>
              <a:gd name="connsiteX9" fmla="*/ 165647 w 733897"/>
              <a:gd name="connsiteY9" fmla="*/ 645748 h 650510"/>
              <a:gd name="connsiteX10" fmla="*/ 0 w 733897"/>
              <a:gd name="connsiteY10" fmla="*/ 501143 h 650510"/>
              <a:gd name="connsiteX11" fmla="*/ 63252 w 733897"/>
              <a:gd name="connsiteY11" fmla="*/ 139843 h 650510"/>
              <a:gd name="connsiteX0" fmla="*/ 63252 w 733897"/>
              <a:gd name="connsiteY0" fmla="*/ 139843 h 650510"/>
              <a:gd name="connsiteX1" fmla="*/ 101254 w 733897"/>
              <a:gd name="connsiteY1" fmla="*/ 334071 h 650510"/>
              <a:gd name="connsiteX2" fmla="*/ 186979 w 733897"/>
              <a:gd name="connsiteY2" fmla="*/ 426939 h 650510"/>
              <a:gd name="connsiteX3" fmla="*/ 186786 w 733897"/>
              <a:gd name="connsiteY3" fmla="*/ 273190 h 650510"/>
              <a:gd name="connsiteX4" fmla="*/ 240222 w 733897"/>
              <a:gd name="connsiteY4" fmla="*/ 0 h 650510"/>
              <a:gd name="connsiteX5" fmla="*/ 469870 w 733897"/>
              <a:gd name="connsiteY5" fmla="*/ 275571 h 650510"/>
              <a:gd name="connsiteX6" fmla="*/ 733897 w 733897"/>
              <a:gd name="connsiteY6" fmla="*/ 275575 h 650510"/>
              <a:gd name="connsiteX7" fmla="*/ 685231 w 733897"/>
              <a:gd name="connsiteY7" fmla="*/ 541625 h 650510"/>
              <a:gd name="connsiteX8" fmla="*/ 543397 w 733897"/>
              <a:gd name="connsiteY8" fmla="*/ 650510 h 650510"/>
              <a:gd name="connsiteX9" fmla="*/ 165647 w 733897"/>
              <a:gd name="connsiteY9" fmla="*/ 645748 h 650510"/>
              <a:gd name="connsiteX10" fmla="*/ 0 w 733897"/>
              <a:gd name="connsiteY10" fmla="*/ 501143 h 650510"/>
              <a:gd name="connsiteX11" fmla="*/ 63252 w 733897"/>
              <a:gd name="connsiteY11" fmla="*/ 139843 h 650510"/>
              <a:gd name="connsiteX0" fmla="*/ 63252 w 733897"/>
              <a:gd name="connsiteY0" fmla="*/ 139843 h 650510"/>
              <a:gd name="connsiteX1" fmla="*/ 96492 w 733897"/>
              <a:gd name="connsiteY1" fmla="*/ 350739 h 650510"/>
              <a:gd name="connsiteX2" fmla="*/ 186979 w 733897"/>
              <a:gd name="connsiteY2" fmla="*/ 426939 h 650510"/>
              <a:gd name="connsiteX3" fmla="*/ 186786 w 733897"/>
              <a:gd name="connsiteY3" fmla="*/ 273190 h 650510"/>
              <a:gd name="connsiteX4" fmla="*/ 240222 w 733897"/>
              <a:gd name="connsiteY4" fmla="*/ 0 h 650510"/>
              <a:gd name="connsiteX5" fmla="*/ 469870 w 733897"/>
              <a:gd name="connsiteY5" fmla="*/ 275571 h 650510"/>
              <a:gd name="connsiteX6" fmla="*/ 733897 w 733897"/>
              <a:gd name="connsiteY6" fmla="*/ 275575 h 650510"/>
              <a:gd name="connsiteX7" fmla="*/ 685231 w 733897"/>
              <a:gd name="connsiteY7" fmla="*/ 541625 h 650510"/>
              <a:gd name="connsiteX8" fmla="*/ 543397 w 733897"/>
              <a:gd name="connsiteY8" fmla="*/ 650510 h 650510"/>
              <a:gd name="connsiteX9" fmla="*/ 165647 w 733897"/>
              <a:gd name="connsiteY9" fmla="*/ 645748 h 650510"/>
              <a:gd name="connsiteX10" fmla="*/ 0 w 733897"/>
              <a:gd name="connsiteY10" fmla="*/ 501143 h 650510"/>
              <a:gd name="connsiteX11" fmla="*/ 63252 w 733897"/>
              <a:gd name="connsiteY11" fmla="*/ 139843 h 650510"/>
              <a:gd name="connsiteX0" fmla="*/ 63252 w 733897"/>
              <a:gd name="connsiteY0" fmla="*/ 139843 h 650510"/>
              <a:gd name="connsiteX1" fmla="*/ 96492 w 733897"/>
              <a:gd name="connsiteY1" fmla="*/ 350739 h 650510"/>
              <a:gd name="connsiteX2" fmla="*/ 186979 w 733897"/>
              <a:gd name="connsiteY2" fmla="*/ 426939 h 650510"/>
              <a:gd name="connsiteX3" fmla="*/ 186786 w 733897"/>
              <a:gd name="connsiteY3" fmla="*/ 273190 h 650510"/>
              <a:gd name="connsiteX4" fmla="*/ 240222 w 733897"/>
              <a:gd name="connsiteY4" fmla="*/ 0 h 650510"/>
              <a:gd name="connsiteX5" fmla="*/ 469870 w 733897"/>
              <a:gd name="connsiteY5" fmla="*/ 275571 h 650510"/>
              <a:gd name="connsiteX6" fmla="*/ 733897 w 733897"/>
              <a:gd name="connsiteY6" fmla="*/ 275575 h 650510"/>
              <a:gd name="connsiteX7" fmla="*/ 685231 w 733897"/>
              <a:gd name="connsiteY7" fmla="*/ 541625 h 650510"/>
              <a:gd name="connsiteX8" fmla="*/ 543397 w 733897"/>
              <a:gd name="connsiteY8" fmla="*/ 650510 h 650510"/>
              <a:gd name="connsiteX9" fmla="*/ 165647 w 733897"/>
              <a:gd name="connsiteY9" fmla="*/ 645748 h 650510"/>
              <a:gd name="connsiteX10" fmla="*/ 0 w 733897"/>
              <a:gd name="connsiteY10" fmla="*/ 501143 h 650510"/>
              <a:gd name="connsiteX11" fmla="*/ 63252 w 733897"/>
              <a:gd name="connsiteY11" fmla="*/ 139843 h 650510"/>
              <a:gd name="connsiteX0" fmla="*/ 83776 w 754421"/>
              <a:gd name="connsiteY0" fmla="*/ 139843 h 650510"/>
              <a:gd name="connsiteX1" fmla="*/ 117016 w 754421"/>
              <a:gd name="connsiteY1" fmla="*/ 350739 h 650510"/>
              <a:gd name="connsiteX2" fmla="*/ 207503 w 754421"/>
              <a:gd name="connsiteY2" fmla="*/ 426939 h 650510"/>
              <a:gd name="connsiteX3" fmla="*/ 207310 w 754421"/>
              <a:gd name="connsiteY3" fmla="*/ 273190 h 650510"/>
              <a:gd name="connsiteX4" fmla="*/ 260746 w 754421"/>
              <a:gd name="connsiteY4" fmla="*/ 0 h 650510"/>
              <a:gd name="connsiteX5" fmla="*/ 490394 w 754421"/>
              <a:gd name="connsiteY5" fmla="*/ 275571 h 650510"/>
              <a:gd name="connsiteX6" fmla="*/ 754421 w 754421"/>
              <a:gd name="connsiteY6" fmla="*/ 275575 h 650510"/>
              <a:gd name="connsiteX7" fmla="*/ 705755 w 754421"/>
              <a:gd name="connsiteY7" fmla="*/ 541625 h 650510"/>
              <a:gd name="connsiteX8" fmla="*/ 563921 w 754421"/>
              <a:gd name="connsiteY8" fmla="*/ 650510 h 650510"/>
              <a:gd name="connsiteX9" fmla="*/ 186171 w 754421"/>
              <a:gd name="connsiteY9" fmla="*/ 645748 h 650510"/>
              <a:gd name="connsiteX10" fmla="*/ 20524 w 754421"/>
              <a:gd name="connsiteY10" fmla="*/ 501143 h 650510"/>
              <a:gd name="connsiteX11" fmla="*/ 83776 w 754421"/>
              <a:gd name="connsiteY11" fmla="*/ 139843 h 650510"/>
              <a:gd name="connsiteX0" fmla="*/ 86289 w 756934"/>
              <a:gd name="connsiteY0" fmla="*/ 139843 h 650510"/>
              <a:gd name="connsiteX1" fmla="*/ 119529 w 756934"/>
              <a:gd name="connsiteY1" fmla="*/ 350739 h 650510"/>
              <a:gd name="connsiteX2" fmla="*/ 210016 w 756934"/>
              <a:gd name="connsiteY2" fmla="*/ 426939 h 650510"/>
              <a:gd name="connsiteX3" fmla="*/ 209823 w 756934"/>
              <a:gd name="connsiteY3" fmla="*/ 273190 h 650510"/>
              <a:gd name="connsiteX4" fmla="*/ 263259 w 756934"/>
              <a:gd name="connsiteY4" fmla="*/ 0 h 650510"/>
              <a:gd name="connsiteX5" fmla="*/ 492907 w 756934"/>
              <a:gd name="connsiteY5" fmla="*/ 275571 h 650510"/>
              <a:gd name="connsiteX6" fmla="*/ 756934 w 756934"/>
              <a:gd name="connsiteY6" fmla="*/ 275575 h 650510"/>
              <a:gd name="connsiteX7" fmla="*/ 708268 w 756934"/>
              <a:gd name="connsiteY7" fmla="*/ 541625 h 650510"/>
              <a:gd name="connsiteX8" fmla="*/ 566434 w 756934"/>
              <a:gd name="connsiteY8" fmla="*/ 650510 h 650510"/>
              <a:gd name="connsiteX9" fmla="*/ 188684 w 756934"/>
              <a:gd name="connsiteY9" fmla="*/ 645748 h 650510"/>
              <a:gd name="connsiteX10" fmla="*/ 23037 w 756934"/>
              <a:gd name="connsiteY10" fmla="*/ 501143 h 650510"/>
              <a:gd name="connsiteX11" fmla="*/ 86289 w 756934"/>
              <a:gd name="connsiteY11" fmla="*/ 139843 h 650510"/>
              <a:gd name="connsiteX0" fmla="*/ 86289 w 756934"/>
              <a:gd name="connsiteY0" fmla="*/ 139843 h 650510"/>
              <a:gd name="connsiteX1" fmla="*/ 119529 w 756934"/>
              <a:gd name="connsiteY1" fmla="*/ 350739 h 650510"/>
              <a:gd name="connsiteX2" fmla="*/ 210016 w 756934"/>
              <a:gd name="connsiteY2" fmla="*/ 426939 h 650510"/>
              <a:gd name="connsiteX3" fmla="*/ 209823 w 756934"/>
              <a:gd name="connsiteY3" fmla="*/ 273190 h 650510"/>
              <a:gd name="connsiteX4" fmla="*/ 263259 w 756934"/>
              <a:gd name="connsiteY4" fmla="*/ 0 h 650510"/>
              <a:gd name="connsiteX5" fmla="*/ 492907 w 756934"/>
              <a:gd name="connsiteY5" fmla="*/ 275571 h 650510"/>
              <a:gd name="connsiteX6" fmla="*/ 756934 w 756934"/>
              <a:gd name="connsiteY6" fmla="*/ 275575 h 650510"/>
              <a:gd name="connsiteX7" fmla="*/ 708268 w 756934"/>
              <a:gd name="connsiteY7" fmla="*/ 541625 h 650510"/>
              <a:gd name="connsiteX8" fmla="*/ 566434 w 756934"/>
              <a:gd name="connsiteY8" fmla="*/ 650510 h 650510"/>
              <a:gd name="connsiteX9" fmla="*/ 188684 w 756934"/>
              <a:gd name="connsiteY9" fmla="*/ 645748 h 650510"/>
              <a:gd name="connsiteX10" fmla="*/ 23037 w 756934"/>
              <a:gd name="connsiteY10" fmla="*/ 501143 h 650510"/>
              <a:gd name="connsiteX11" fmla="*/ 86289 w 756934"/>
              <a:gd name="connsiteY11" fmla="*/ 139843 h 650510"/>
              <a:gd name="connsiteX0" fmla="*/ 86289 w 756934"/>
              <a:gd name="connsiteY0" fmla="*/ 139843 h 650510"/>
              <a:gd name="connsiteX1" fmla="*/ 119529 w 756934"/>
              <a:gd name="connsiteY1" fmla="*/ 350739 h 650510"/>
              <a:gd name="connsiteX2" fmla="*/ 210016 w 756934"/>
              <a:gd name="connsiteY2" fmla="*/ 426939 h 650510"/>
              <a:gd name="connsiteX3" fmla="*/ 221730 w 756934"/>
              <a:gd name="connsiteY3" fmla="*/ 230328 h 650510"/>
              <a:gd name="connsiteX4" fmla="*/ 263259 w 756934"/>
              <a:gd name="connsiteY4" fmla="*/ 0 h 650510"/>
              <a:gd name="connsiteX5" fmla="*/ 492907 w 756934"/>
              <a:gd name="connsiteY5" fmla="*/ 275571 h 650510"/>
              <a:gd name="connsiteX6" fmla="*/ 756934 w 756934"/>
              <a:gd name="connsiteY6" fmla="*/ 275575 h 650510"/>
              <a:gd name="connsiteX7" fmla="*/ 708268 w 756934"/>
              <a:gd name="connsiteY7" fmla="*/ 541625 h 650510"/>
              <a:gd name="connsiteX8" fmla="*/ 566434 w 756934"/>
              <a:gd name="connsiteY8" fmla="*/ 650510 h 650510"/>
              <a:gd name="connsiteX9" fmla="*/ 188684 w 756934"/>
              <a:gd name="connsiteY9" fmla="*/ 645748 h 650510"/>
              <a:gd name="connsiteX10" fmla="*/ 23037 w 756934"/>
              <a:gd name="connsiteY10" fmla="*/ 501143 h 650510"/>
              <a:gd name="connsiteX11" fmla="*/ 86289 w 756934"/>
              <a:gd name="connsiteY11" fmla="*/ 139843 h 650510"/>
              <a:gd name="connsiteX0" fmla="*/ 86289 w 756934"/>
              <a:gd name="connsiteY0" fmla="*/ 139843 h 650510"/>
              <a:gd name="connsiteX1" fmla="*/ 119529 w 756934"/>
              <a:gd name="connsiteY1" fmla="*/ 350739 h 650510"/>
              <a:gd name="connsiteX2" fmla="*/ 210016 w 756934"/>
              <a:gd name="connsiteY2" fmla="*/ 426939 h 650510"/>
              <a:gd name="connsiteX3" fmla="*/ 221730 w 756934"/>
              <a:gd name="connsiteY3" fmla="*/ 230328 h 650510"/>
              <a:gd name="connsiteX4" fmla="*/ 263259 w 756934"/>
              <a:gd name="connsiteY4" fmla="*/ 0 h 650510"/>
              <a:gd name="connsiteX5" fmla="*/ 492907 w 756934"/>
              <a:gd name="connsiteY5" fmla="*/ 275571 h 650510"/>
              <a:gd name="connsiteX6" fmla="*/ 756934 w 756934"/>
              <a:gd name="connsiteY6" fmla="*/ 275575 h 650510"/>
              <a:gd name="connsiteX7" fmla="*/ 708268 w 756934"/>
              <a:gd name="connsiteY7" fmla="*/ 541625 h 650510"/>
              <a:gd name="connsiteX8" fmla="*/ 566434 w 756934"/>
              <a:gd name="connsiteY8" fmla="*/ 650510 h 650510"/>
              <a:gd name="connsiteX9" fmla="*/ 188684 w 756934"/>
              <a:gd name="connsiteY9" fmla="*/ 645748 h 650510"/>
              <a:gd name="connsiteX10" fmla="*/ 23037 w 756934"/>
              <a:gd name="connsiteY10" fmla="*/ 501143 h 650510"/>
              <a:gd name="connsiteX11" fmla="*/ 86289 w 756934"/>
              <a:gd name="connsiteY11" fmla="*/ 139843 h 650510"/>
              <a:gd name="connsiteX0" fmla="*/ 86289 w 756934"/>
              <a:gd name="connsiteY0" fmla="*/ 139843 h 650510"/>
              <a:gd name="connsiteX1" fmla="*/ 119529 w 756934"/>
              <a:gd name="connsiteY1" fmla="*/ 350739 h 650510"/>
              <a:gd name="connsiteX2" fmla="*/ 210016 w 756934"/>
              <a:gd name="connsiteY2" fmla="*/ 426939 h 650510"/>
              <a:gd name="connsiteX3" fmla="*/ 190773 w 756934"/>
              <a:gd name="connsiteY3" fmla="*/ 232709 h 650510"/>
              <a:gd name="connsiteX4" fmla="*/ 263259 w 756934"/>
              <a:gd name="connsiteY4" fmla="*/ 0 h 650510"/>
              <a:gd name="connsiteX5" fmla="*/ 492907 w 756934"/>
              <a:gd name="connsiteY5" fmla="*/ 275571 h 650510"/>
              <a:gd name="connsiteX6" fmla="*/ 756934 w 756934"/>
              <a:gd name="connsiteY6" fmla="*/ 275575 h 650510"/>
              <a:gd name="connsiteX7" fmla="*/ 708268 w 756934"/>
              <a:gd name="connsiteY7" fmla="*/ 541625 h 650510"/>
              <a:gd name="connsiteX8" fmla="*/ 566434 w 756934"/>
              <a:gd name="connsiteY8" fmla="*/ 650510 h 650510"/>
              <a:gd name="connsiteX9" fmla="*/ 188684 w 756934"/>
              <a:gd name="connsiteY9" fmla="*/ 645748 h 650510"/>
              <a:gd name="connsiteX10" fmla="*/ 23037 w 756934"/>
              <a:gd name="connsiteY10" fmla="*/ 501143 h 650510"/>
              <a:gd name="connsiteX11" fmla="*/ 86289 w 756934"/>
              <a:gd name="connsiteY11" fmla="*/ 139843 h 650510"/>
              <a:gd name="connsiteX0" fmla="*/ 86289 w 756934"/>
              <a:gd name="connsiteY0" fmla="*/ 139843 h 650510"/>
              <a:gd name="connsiteX1" fmla="*/ 119529 w 756934"/>
              <a:gd name="connsiteY1" fmla="*/ 350739 h 650510"/>
              <a:gd name="connsiteX2" fmla="*/ 224303 w 756934"/>
              <a:gd name="connsiteY2" fmla="*/ 429321 h 650510"/>
              <a:gd name="connsiteX3" fmla="*/ 190773 w 756934"/>
              <a:gd name="connsiteY3" fmla="*/ 232709 h 650510"/>
              <a:gd name="connsiteX4" fmla="*/ 263259 w 756934"/>
              <a:gd name="connsiteY4" fmla="*/ 0 h 650510"/>
              <a:gd name="connsiteX5" fmla="*/ 492907 w 756934"/>
              <a:gd name="connsiteY5" fmla="*/ 275571 h 650510"/>
              <a:gd name="connsiteX6" fmla="*/ 756934 w 756934"/>
              <a:gd name="connsiteY6" fmla="*/ 275575 h 650510"/>
              <a:gd name="connsiteX7" fmla="*/ 708268 w 756934"/>
              <a:gd name="connsiteY7" fmla="*/ 541625 h 650510"/>
              <a:gd name="connsiteX8" fmla="*/ 566434 w 756934"/>
              <a:gd name="connsiteY8" fmla="*/ 650510 h 650510"/>
              <a:gd name="connsiteX9" fmla="*/ 188684 w 756934"/>
              <a:gd name="connsiteY9" fmla="*/ 645748 h 650510"/>
              <a:gd name="connsiteX10" fmla="*/ 23037 w 756934"/>
              <a:gd name="connsiteY10" fmla="*/ 501143 h 650510"/>
              <a:gd name="connsiteX11" fmla="*/ 86289 w 756934"/>
              <a:gd name="connsiteY11" fmla="*/ 139843 h 650510"/>
              <a:gd name="connsiteX0" fmla="*/ 86289 w 756934"/>
              <a:gd name="connsiteY0" fmla="*/ 139843 h 650510"/>
              <a:gd name="connsiteX1" fmla="*/ 119529 w 756934"/>
              <a:gd name="connsiteY1" fmla="*/ 350739 h 650510"/>
              <a:gd name="connsiteX2" fmla="*/ 224303 w 756934"/>
              <a:gd name="connsiteY2" fmla="*/ 429321 h 650510"/>
              <a:gd name="connsiteX3" fmla="*/ 190773 w 756934"/>
              <a:gd name="connsiteY3" fmla="*/ 232709 h 650510"/>
              <a:gd name="connsiteX4" fmla="*/ 263259 w 756934"/>
              <a:gd name="connsiteY4" fmla="*/ 0 h 650510"/>
              <a:gd name="connsiteX5" fmla="*/ 492907 w 756934"/>
              <a:gd name="connsiteY5" fmla="*/ 275571 h 650510"/>
              <a:gd name="connsiteX6" fmla="*/ 756934 w 756934"/>
              <a:gd name="connsiteY6" fmla="*/ 275575 h 650510"/>
              <a:gd name="connsiteX7" fmla="*/ 708268 w 756934"/>
              <a:gd name="connsiteY7" fmla="*/ 541625 h 650510"/>
              <a:gd name="connsiteX8" fmla="*/ 566434 w 756934"/>
              <a:gd name="connsiteY8" fmla="*/ 650510 h 650510"/>
              <a:gd name="connsiteX9" fmla="*/ 188684 w 756934"/>
              <a:gd name="connsiteY9" fmla="*/ 645748 h 650510"/>
              <a:gd name="connsiteX10" fmla="*/ 23037 w 756934"/>
              <a:gd name="connsiteY10" fmla="*/ 501143 h 650510"/>
              <a:gd name="connsiteX11" fmla="*/ 86289 w 756934"/>
              <a:gd name="connsiteY11" fmla="*/ 139843 h 650510"/>
              <a:gd name="connsiteX0" fmla="*/ 86289 w 756934"/>
              <a:gd name="connsiteY0" fmla="*/ 139843 h 650510"/>
              <a:gd name="connsiteX1" fmla="*/ 119529 w 756934"/>
              <a:gd name="connsiteY1" fmla="*/ 350739 h 650510"/>
              <a:gd name="connsiteX2" fmla="*/ 224303 w 756934"/>
              <a:gd name="connsiteY2" fmla="*/ 429321 h 650510"/>
              <a:gd name="connsiteX3" fmla="*/ 190773 w 756934"/>
              <a:gd name="connsiteY3" fmla="*/ 232709 h 650510"/>
              <a:gd name="connsiteX4" fmla="*/ 263259 w 756934"/>
              <a:gd name="connsiteY4" fmla="*/ 0 h 650510"/>
              <a:gd name="connsiteX5" fmla="*/ 492907 w 756934"/>
              <a:gd name="connsiteY5" fmla="*/ 275571 h 650510"/>
              <a:gd name="connsiteX6" fmla="*/ 756934 w 756934"/>
              <a:gd name="connsiteY6" fmla="*/ 275575 h 650510"/>
              <a:gd name="connsiteX7" fmla="*/ 708268 w 756934"/>
              <a:gd name="connsiteY7" fmla="*/ 541625 h 650510"/>
              <a:gd name="connsiteX8" fmla="*/ 566434 w 756934"/>
              <a:gd name="connsiteY8" fmla="*/ 650510 h 650510"/>
              <a:gd name="connsiteX9" fmla="*/ 188684 w 756934"/>
              <a:gd name="connsiteY9" fmla="*/ 645748 h 650510"/>
              <a:gd name="connsiteX10" fmla="*/ 23037 w 756934"/>
              <a:gd name="connsiteY10" fmla="*/ 501143 h 650510"/>
              <a:gd name="connsiteX11" fmla="*/ 86289 w 756934"/>
              <a:gd name="connsiteY11" fmla="*/ 139843 h 650510"/>
              <a:gd name="connsiteX0" fmla="*/ 86289 w 756934"/>
              <a:gd name="connsiteY0" fmla="*/ 139843 h 650510"/>
              <a:gd name="connsiteX1" fmla="*/ 100479 w 756934"/>
              <a:gd name="connsiteY1" fmla="*/ 360264 h 650510"/>
              <a:gd name="connsiteX2" fmla="*/ 224303 w 756934"/>
              <a:gd name="connsiteY2" fmla="*/ 429321 h 650510"/>
              <a:gd name="connsiteX3" fmla="*/ 190773 w 756934"/>
              <a:gd name="connsiteY3" fmla="*/ 232709 h 650510"/>
              <a:gd name="connsiteX4" fmla="*/ 263259 w 756934"/>
              <a:gd name="connsiteY4" fmla="*/ 0 h 650510"/>
              <a:gd name="connsiteX5" fmla="*/ 492907 w 756934"/>
              <a:gd name="connsiteY5" fmla="*/ 275571 h 650510"/>
              <a:gd name="connsiteX6" fmla="*/ 756934 w 756934"/>
              <a:gd name="connsiteY6" fmla="*/ 275575 h 650510"/>
              <a:gd name="connsiteX7" fmla="*/ 708268 w 756934"/>
              <a:gd name="connsiteY7" fmla="*/ 541625 h 650510"/>
              <a:gd name="connsiteX8" fmla="*/ 566434 w 756934"/>
              <a:gd name="connsiteY8" fmla="*/ 650510 h 650510"/>
              <a:gd name="connsiteX9" fmla="*/ 188684 w 756934"/>
              <a:gd name="connsiteY9" fmla="*/ 645748 h 650510"/>
              <a:gd name="connsiteX10" fmla="*/ 23037 w 756934"/>
              <a:gd name="connsiteY10" fmla="*/ 501143 h 650510"/>
              <a:gd name="connsiteX11" fmla="*/ 86289 w 756934"/>
              <a:gd name="connsiteY11" fmla="*/ 139843 h 650510"/>
              <a:gd name="connsiteX0" fmla="*/ 86289 w 756934"/>
              <a:gd name="connsiteY0" fmla="*/ 139843 h 650510"/>
              <a:gd name="connsiteX1" fmla="*/ 100479 w 756934"/>
              <a:gd name="connsiteY1" fmla="*/ 360264 h 650510"/>
              <a:gd name="connsiteX2" fmla="*/ 224303 w 756934"/>
              <a:gd name="connsiteY2" fmla="*/ 429321 h 650510"/>
              <a:gd name="connsiteX3" fmla="*/ 190773 w 756934"/>
              <a:gd name="connsiteY3" fmla="*/ 232709 h 650510"/>
              <a:gd name="connsiteX4" fmla="*/ 263259 w 756934"/>
              <a:gd name="connsiteY4" fmla="*/ 0 h 650510"/>
              <a:gd name="connsiteX5" fmla="*/ 492907 w 756934"/>
              <a:gd name="connsiteY5" fmla="*/ 275571 h 650510"/>
              <a:gd name="connsiteX6" fmla="*/ 756934 w 756934"/>
              <a:gd name="connsiteY6" fmla="*/ 275575 h 650510"/>
              <a:gd name="connsiteX7" fmla="*/ 708268 w 756934"/>
              <a:gd name="connsiteY7" fmla="*/ 541625 h 650510"/>
              <a:gd name="connsiteX8" fmla="*/ 566434 w 756934"/>
              <a:gd name="connsiteY8" fmla="*/ 650510 h 650510"/>
              <a:gd name="connsiteX9" fmla="*/ 188684 w 756934"/>
              <a:gd name="connsiteY9" fmla="*/ 645748 h 650510"/>
              <a:gd name="connsiteX10" fmla="*/ 23037 w 756934"/>
              <a:gd name="connsiteY10" fmla="*/ 501143 h 650510"/>
              <a:gd name="connsiteX11" fmla="*/ 86289 w 756934"/>
              <a:gd name="connsiteY11" fmla="*/ 139843 h 650510"/>
              <a:gd name="connsiteX0" fmla="*/ 106784 w 753616"/>
              <a:gd name="connsiteY0" fmla="*/ 116031 h 650510"/>
              <a:gd name="connsiteX1" fmla="*/ 97161 w 753616"/>
              <a:gd name="connsiteY1" fmla="*/ 360264 h 650510"/>
              <a:gd name="connsiteX2" fmla="*/ 220985 w 753616"/>
              <a:gd name="connsiteY2" fmla="*/ 429321 h 650510"/>
              <a:gd name="connsiteX3" fmla="*/ 187455 w 753616"/>
              <a:gd name="connsiteY3" fmla="*/ 232709 h 650510"/>
              <a:gd name="connsiteX4" fmla="*/ 259941 w 753616"/>
              <a:gd name="connsiteY4" fmla="*/ 0 h 650510"/>
              <a:gd name="connsiteX5" fmla="*/ 489589 w 753616"/>
              <a:gd name="connsiteY5" fmla="*/ 275571 h 650510"/>
              <a:gd name="connsiteX6" fmla="*/ 753616 w 753616"/>
              <a:gd name="connsiteY6" fmla="*/ 275575 h 650510"/>
              <a:gd name="connsiteX7" fmla="*/ 704950 w 753616"/>
              <a:gd name="connsiteY7" fmla="*/ 541625 h 650510"/>
              <a:gd name="connsiteX8" fmla="*/ 563116 w 753616"/>
              <a:gd name="connsiteY8" fmla="*/ 650510 h 650510"/>
              <a:gd name="connsiteX9" fmla="*/ 185366 w 753616"/>
              <a:gd name="connsiteY9" fmla="*/ 645748 h 650510"/>
              <a:gd name="connsiteX10" fmla="*/ 19719 w 753616"/>
              <a:gd name="connsiteY10" fmla="*/ 501143 h 650510"/>
              <a:gd name="connsiteX11" fmla="*/ 106784 w 753616"/>
              <a:gd name="connsiteY11" fmla="*/ 116031 h 650510"/>
              <a:gd name="connsiteX0" fmla="*/ 106784 w 753616"/>
              <a:gd name="connsiteY0" fmla="*/ 116031 h 650510"/>
              <a:gd name="connsiteX1" fmla="*/ 97161 w 753616"/>
              <a:gd name="connsiteY1" fmla="*/ 360264 h 650510"/>
              <a:gd name="connsiteX2" fmla="*/ 220985 w 753616"/>
              <a:gd name="connsiteY2" fmla="*/ 429321 h 650510"/>
              <a:gd name="connsiteX3" fmla="*/ 187455 w 753616"/>
              <a:gd name="connsiteY3" fmla="*/ 232709 h 650510"/>
              <a:gd name="connsiteX4" fmla="*/ 259941 w 753616"/>
              <a:gd name="connsiteY4" fmla="*/ 0 h 650510"/>
              <a:gd name="connsiteX5" fmla="*/ 489589 w 753616"/>
              <a:gd name="connsiteY5" fmla="*/ 275571 h 650510"/>
              <a:gd name="connsiteX6" fmla="*/ 753616 w 753616"/>
              <a:gd name="connsiteY6" fmla="*/ 275575 h 650510"/>
              <a:gd name="connsiteX7" fmla="*/ 704950 w 753616"/>
              <a:gd name="connsiteY7" fmla="*/ 541625 h 650510"/>
              <a:gd name="connsiteX8" fmla="*/ 563116 w 753616"/>
              <a:gd name="connsiteY8" fmla="*/ 650510 h 650510"/>
              <a:gd name="connsiteX9" fmla="*/ 185366 w 753616"/>
              <a:gd name="connsiteY9" fmla="*/ 645748 h 650510"/>
              <a:gd name="connsiteX10" fmla="*/ 19719 w 753616"/>
              <a:gd name="connsiteY10" fmla="*/ 501143 h 650510"/>
              <a:gd name="connsiteX11" fmla="*/ 106784 w 753616"/>
              <a:gd name="connsiteY11" fmla="*/ 116031 h 650510"/>
              <a:gd name="connsiteX0" fmla="*/ 106784 w 753616"/>
              <a:gd name="connsiteY0" fmla="*/ 116031 h 650510"/>
              <a:gd name="connsiteX1" fmla="*/ 106686 w 753616"/>
              <a:gd name="connsiteY1" fmla="*/ 312639 h 650510"/>
              <a:gd name="connsiteX2" fmla="*/ 220985 w 753616"/>
              <a:gd name="connsiteY2" fmla="*/ 429321 h 650510"/>
              <a:gd name="connsiteX3" fmla="*/ 187455 w 753616"/>
              <a:gd name="connsiteY3" fmla="*/ 232709 h 650510"/>
              <a:gd name="connsiteX4" fmla="*/ 259941 w 753616"/>
              <a:gd name="connsiteY4" fmla="*/ 0 h 650510"/>
              <a:gd name="connsiteX5" fmla="*/ 489589 w 753616"/>
              <a:gd name="connsiteY5" fmla="*/ 275571 h 650510"/>
              <a:gd name="connsiteX6" fmla="*/ 753616 w 753616"/>
              <a:gd name="connsiteY6" fmla="*/ 275575 h 650510"/>
              <a:gd name="connsiteX7" fmla="*/ 704950 w 753616"/>
              <a:gd name="connsiteY7" fmla="*/ 541625 h 650510"/>
              <a:gd name="connsiteX8" fmla="*/ 563116 w 753616"/>
              <a:gd name="connsiteY8" fmla="*/ 650510 h 650510"/>
              <a:gd name="connsiteX9" fmla="*/ 185366 w 753616"/>
              <a:gd name="connsiteY9" fmla="*/ 645748 h 650510"/>
              <a:gd name="connsiteX10" fmla="*/ 19719 w 753616"/>
              <a:gd name="connsiteY10" fmla="*/ 501143 h 650510"/>
              <a:gd name="connsiteX11" fmla="*/ 106784 w 753616"/>
              <a:gd name="connsiteY11" fmla="*/ 116031 h 650510"/>
              <a:gd name="connsiteX0" fmla="*/ 106784 w 753616"/>
              <a:gd name="connsiteY0" fmla="*/ 116031 h 650510"/>
              <a:gd name="connsiteX1" fmla="*/ 106686 w 753616"/>
              <a:gd name="connsiteY1" fmla="*/ 312639 h 650510"/>
              <a:gd name="connsiteX2" fmla="*/ 220985 w 753616"/>
              <a:gd name="connsiteY2" fmla="*/ 429321 h 650510"/>
              <a:gd name="connsiteX3" fmla="*/ 187455 w 753616"/>
              <a:gd name="connsiteY3" fmla="*/ 232709 h 650510"/>
              <a:gd name="connsiteX4" fmla="*/ 259941 w 753616"/>
              <a:gd name="connsiteY4" fmla="*/ 0 h 650510"/>
              <a:gd name="connsiteX5" fmla="*/ 489589 w 753616"/>
              <a:gd name="connsiteY5" fmla="*/ 275571 h 650510"/>
              <a:gd name="connsiteX6" fmla="*/ 753616 w 753616"/>
              <a:gd name="connsiteY6" fmla="*/ 275575 h 650510"/>
              <a:gd name="connsiteX7" fmla="*/ 704950 w 753616"/>
              <a:gd name="connsiteY7" fmla="*/ 541625 h 650510"/>
              <a:gd name="connsiteX8" fmla="*/ 563116 w 753616"/>
              <a:gd name="connsiteY8" fmla="*/ 650510 h 650510"/>
              <a:gd name="connsiteX9" fmla="*/ 185366 w 753616"/>
              <a:gd name="connsiteY9" fmla="*/ 645748 h 650510"/>
              <a:gd name="connsiteX10" fmla="*/ 19719 w 753616"/>
              <a:gd name="connsiteY10" fmla="*/ 501143 h 650510"/>
              <a:gd name="connsiteX11" fmla="*/ 106784 w 753616"/>
              <a:gd name="connsiteY11" fmla="*/ 116031 h 650510"/>
              <a:gd name="connsiteX0" fmla="*/ 106784 w 753616"/>
              <a:gd name="connsiteY0" fmla="*/ 116031 h 650510"/>
              <a:gd name="connsiteX1" fmla="*/ 151930 w 753616"/>
              <a:gd name="connsiteY1" fmla="*/ 379314 h 650510"/>
              <a:gd name="connsiteX2" fmla="*/ 220985 w 753616"/>
              <a:gd name="connsiteY2" fmla="*/ 429321 h 650510"/>
              <a:gd name="connsiteX3" fmla="*/ 187455 w 753616"/>
              <a:gd name="connsiteY3" fmla="*/ 232709 h 650510"/>
              <a:gd name="connsiteX4" fmla="*/ 259941 w 753616"/>
              <a:gd name="connsiteY4" fmla="*/ 0 h 650510"/>
              <a:gd name="connsiteX5" fmla="*/ 489589 w 753616"/>
              <a:gd name="connsiteY5" fmla="*/ 275571 h 650510"/>
              <a:gd name="connsiteX6" fmla="*/ 753616 w 753616"/>
              <a:gd name="connsiteY6" fmla="*/ 275575 h 650510"/>
              <a:gd name="connsiteX7" fmla="*/ 704950 w 753616"/>
              <a:gd name="connsiteY7" fmla="*/ 541625 h 650510"/>
              <a:gd name="connsiteX8" fmla="*/ 563116 w 753616"/>
              <a:gd name="connsiteY8" fmla="*/ 650510 h 650510"/>
              <a:gd name="connsiteX9" fmla="*/ 185366 w 753616"/>
              <a:gd name="connsiteY9" fmla="*/ 645748 h 650510"/>
              <a:gd name="connsiteX10" fmla="*/ 19719 w 753616"/>
              <a:gd name="connsiteY10" fmla="*/ 501143 h 650510"/>
              <a:gd name="connsiteX11" fmla="*/ 106784 w 753616"/>
              <a:gd name="connsiteY11" fmla="*/ 116031 h 650510"/>
              <a:gd name="connsiteX0" fmla="*/ 106784 w 753616"/>
              <a:gd name="connsiteY0" fmla="*/ 116031 h 650510"/>
              <a:gd name="connsiteX1" fmla="*/ 151930 w 753616"/>
              <a:gd name="connsiteY1" fmla="*/ 379314 h 650510"/>
              <a:gd name="connsiteX2" fmla="*/ 220985 w 753616"/>
              <a:gd name="connsiteY2" fmla="*/ 429321 h 650510"/>
              <a:gd name="connsiteX3" fmla="*/ 187455 w 753616"/>
              <a:gd name="connsiteY3" fmla="*/ 232709 h 650510"/>
              <a:gd name="connsiteX4" fmla="*/ 259941 w 753616"/>
              <a:gd name="connsiteY4" fmla="*/ 0 h 650510"/>
              <a:gd name="connsiteX5" fmla="*/ 489589 w 753616"/>
              <a:gd name="connsiteY5" fmla="*/ 275571 h 650510"/>
              <a:gd name="connsiteX6" fmla="*/ 753616 w 753616"/>
              <a:gd name="connsiteY6" fmla="*/ 275575 h 650510"/>
              <a:gd name="connsiteX7" fmla="*/ 704950 w 753616"/>
              <a:gd name="connsiteY7" fmla="*/ 541625 h 650510"/>
              <a:gd name="connsiteX8" fmla="*/ 563116 w 753616"/>
              <a:gd name="connsiteY8" fmla="*/ 650510 h 650510"/>
              <a:gd name="connsiteX9" fmla="*/ 185366 w 753616"/>
              <a:gd name="connsiteY9" fmla="*/ 645748 h 650510"/>
              <a:gd name="connsiteX10" fmla="*/ 19719 w 753616"/>
              <a:gd name="connsiteY10" fmla="*/ 501143 h 650510"/>
              <a:gd name="connsiteX11" fmla="*/ 106784 w 753616"/>
              <a:gd name="connsiteY11" fmla="*/ 116031 h 650510"/>
              <a:gd name="connsiteX0" fmla="*/ 106784 w 753616"/>
              <a:gd name="connsiteY0" fmla="*/ 116031 h 650510"/>
              <a:gd name="connsiteX1" fmla="*/ 151930 w 753616"/>
              <a:gd name="connsiteY1" fmla="*/ 379314 h 650510"/>
              <a:gd name="connsiteX2" fmla="*/ 220985 w 753616"/>
              <a:gd name="connsiteY2" fmla="*/ 429321 h 650510"/>
              <a:gd name="connsiteX3" fmla="*/ 187455 w 753616"/>
              <a:gd name="connsiteY3" fmla="*/ 232709 h 650510"/>
              <a:gd name="connsiteX4" fmla="*/ 259941 w 753616"/>
              <a:gd name="connsiteY4" fmla="*/ 0 h 650510"/>
              <a:gd name="connsiteX5" fmla="*/ 489589 w 753616"/>
              <a:gd name="connsiteY5" fmla="*/ 275571 h 650510"/>
              <a:gd name="connsiteX6" fmla="*/ 753616 w 753616"/>
              <a:gd name="connsiteY6" fmla="*/ 275575 h 650510"/>
              <a:gd name="connsiteX7" fmla="*/ 704950 w 753616"/>
              <a:gd name="connsiteY7" fmla="*/ 541625 h 650510"/>
              <a:gd name="connsiteX8" fmla="*/ 563116 w 753616"/>
              <a:gd name="connsiteY8" fmla="*/ 650510 h 650510"/>
              <a:gd name="connsiteX9" fmla="*/ 185366 w 753616"/>
              <a:gd name="connsiteY9" fmla="*/ 645748 h 650510"/>
              <a:gd name="connsiteX10" fmla="*/ 19719 w 753616"/>
              <a:gd name="connsiteY10" fmla="*/ 501143 h 650510"/>
              <a:gd name="connsiteX11" fmla="*/ 106784 w 753616"/>
              <a:gd name="connsiteY11" fmla="*/ 116031 h 650510"/>
              <a:gd name="connsiteX0" fmla="*/ 106784 w 753616"/>
              <a:gd name="connsiteY0" fmla="*/ 116031 h 650510"/>
              <a:gd name="connsiteX1" fmla="*/ 151930 w 753616"/>
              <a:gd name="connsiteY1" fmla="*/ 379314 h 650510"/>
              <a:gd name="connsiteX2" fmla="*/ 220985 w 753616"/>
              <a:gd name="connsiteY2" fmla="*/ 429321 h 650510"/>
              <a:gd name="connsiteX3" fmla="*/ 187455 w 753616"/>
              <a:gd name="connsiteY3" fmla="*/ 232709 h 650510"/>
              <a:gd name="connsiteX4" fmla="*/ 259941 w 753616"/>
              <a:gd name="connsiteY4" fmla="*/ 0 h 650510"/>
              <a:gd name="connsiteX5" fmla="*/ 489589 w 753616"/>
              <a:gd name="connsiteY5" fmla="*/ 275571 h 650510"/>
              <a:gd name="connsiteX6" fmla="*/ 753616 w 753616"/>
              <a:gd name="connsiteY6" fmla="*/ 275575 h 650510"/>
              <a:gd name="connsiteX7" fmla="*/ 704950 w 753616"/>
              <a:gd name="connsiteY7" fmla="*/ 541625 h 650510"/>
              <a:gd name="connsiteX8" fmla="*/ 563116 w 753616"/>
              <a:gd name="connsiteY8" fmla="*/ 650510 h 650510"/>
              <a:gd name="connsiteX9" fmla="*/ 185366 w 753616"/>
              <a:gd name="connsiteY9" fmla="*/ 645748 h 650510"/>
              <a:gd name="connsiteX10" fmla="*/ 19719 w 753616"/>
              <a:gd name="connsiteY10" fmla="*/ 501143 h 650510"/>
              <a:gd name="connsiteX11" fmla="*/ 106784 w 753616"/>
              <a:gd name="connsiteY11" fmla="*/ 116031 h 650510"/>
              <a:gd name="connsiteX0" fmla="*/ 106784 w 753616"/>
              <a:gd name="connsiteY0" fmla="*/ 116031 h 650510"/>
              <a:gd name="connsiteX1" fmla="*/ 151930 w 753616"/>
              <a:gd name="connsiteY1" fmla="*/ 379314 h 650510"/>
              <a:gd name="connsiteX2" fmla="*/ 220985 w 753616"/>
              <a:gd name="connsiteY2" fmla="*/ 429321 h 650510"/>
              <a:gd name="connsiteX3" fmla="*/ 175549 w 753616"/>
              <a:gd name="connsiteY3" fmla="*/ 256521 h 650510"/>
              <a:gd name="connsiteX4" fmla="*/ 259941 w 753616"/>
              <a:gd name="connsiteY4" fmla="*/ 0 h 650510"/>
              <a:gd name="connsiteX5" fmla="*/ 489589 w 753616"/>
              <a:gd name="connsiteY5" fmla="*/ 275571 h 650510"/>
              <a:gd name="connsiteX6" fmla="*/ 753616 w 753616"/>
              <a:gd name="connsiteY6" fmla="*/ 275575 h 650510"/>
              <a:gd name="connsiteX7" fmla="*/ 704950 w 753616"/>
              <a:gd name="connsiteY7" fmla="*/ 541625 h 650510"/>
              <a:gd name="connsiteX8" fmla="*/ 563116 w 753616"/>
              <a:gd name="connsiteY8" fmla="*/ 650510 h 650510"/>
              <a:gd name="connsiteX9" fmla="*/ 185366 w 753616"/>
              <a:gd name="connsiteY9" fmla="*/ 645748 h 650510"/>
              <a:gd name="connsiteX10" fmla="*/ 19719 w 753616"/>
              <a:gd name="connsiteY10" fmla="*/ 501143 h 650510"/>
              <a:gd name="connsiteX11" fmla="*/ 106784 w 753616"/>
              <a:gd name="connsiteY11" fmla="*/ 116031 h 650510"/>
              <a:gd name="connsiteX0" fmla="*/ 106784 w 753616"/>
              <a:gd name="connsiteY0" fmla="*/ 116031 h 650510"/>
              <a:gd name="connsiteX1" fmla="*/ 151930 w 753616"/>
              <a:gd name="connsiteY1" fmla="*/ 379314 h 650510"/>
              <a:gd name="connsiteX2" fmla="*/ 220985 w 753616"/>
              <a:gd name="connsiteY2" fmla="*/ 429321 h 650510"/>
              <a:gd name="connsiteX3" fmla="*/ 175549 w 753616"/>
              <a:gd name="connsiteY3" fmla="*/ 256521 h 650510"/>
              <a:gd name="connsiteX4" fmla="*/ 259941 w 753616"/>
              <a:gd name="connsiteY4" fmla="*/ 0 h 650510"/>
              <a:gd name="connsiteX5" fmla="*/ 489589 w 753616"/>
              <a:gd name="connsiteY5" fmla="*/ 275571 h 650510"/>
              <a:gd name="connsiteX6" fmla="*/ 753616 w 753616"/>
              <a:gd name="connsiteY6" fmla="*/ 275575 h 650510"/>
              <a:gd name="connsiteX7" fmla="*/ 704950 w 753616"/>
              <a:gd name="connsiteY7" fmla="*/ 541625 h 650510"/>
              <a:gd name="connsiteX8" fmla="*/ 563116 w 753616"/>
              <a:gd name="connsiteY8" fmla="*/ 650510 h 650510"/>
              <a:gd name="connsiteX9" fmla="*/ 185366 w 753616"/>
              <a:gd name="connsiteY9" fmla="*/ 645748 h 650510"/>
              <a:gd name="connsiteX10" fmla="*/ 19719 w 753616"/>
              <a:gd name="connsiteY10" fmla="*/ 501143 h 650510"/>
              <a:gd name="connsiteX11" fmla="*/ 106784 w 753616"/>
              <a:gd name="connsiteY11" fmla="*/ 116031 h 650510"/>
              <a:gd name="connsiteX0" fmla="*/ 106784 w 753616"/>
              <a:gd name="connsiteY0" fmla="*/ 116031 h 650510"/>
              <a:gd name="connsiteX1" fmla="*/ 151930 w 753616"/>
              <a:gd name="connsiteY1" fmla="*/ 379314 h 650510"/>
              <a:gd name="connsiteX2" fmla="*/ 220985 w 753616"/>
              <a:gd name="connsiteY2" fmla="*/ 429321 h 650510"/>
              <a:gd name="connsiteX3" fmla="*/ 175549 w 753616"/>
              <a:gd name="connsiteY3" fmla="*/ 256521 h 650510"/>
              <a:gd name="connsiteX4" fmla="*/ 259941 w 753616"/>
              <a:gd name="connsiteY4" fmla="*/ 0 h 650510"/>
              <a:gd name="connsiteX5" fmla="*/ 489589 w 753616"/>
              <a:gd name="connsiteY5" fmla="*/ 275571 h 650510"/>
              <a:gd name="connsiteX6" fmla="*/ 753616 w 753616"/>
              <a:gd name="connsiteY6" fmla="*/ 275575 h 650510"/>
              <a:gd name="connsiteX7" fmla="*/ 704950 w 753616"/>
              <a:gd name="connsiteY7" fmla="*/ 541625 h 650510"/>
              <a:gd name="connsiteX8" fmla="*/ 563116 w 753616"/>
              <a:gd name="connsiteY8" fmla="*/ 650510 h 650510"/>
              <a:gd name="connsiteX9" fmla="*/ 185366 w 753616"/>
              <a:gd name="connsiteY9" fmla="*/ 645748 h 650510"/>
              <a:gd name="connsiteX10" fmla="*/ 19719 w 753616"/>
              <a:gd name="connsiteY10" fmla="*/ 501143 h 650510"/>
              <a:gd name="connsiteX11" fmla="*/ 106784 w 753616"/>
              <a:gd name="connsiteY11" fmla="*/ 116031 h 650510"/>
              <a:gd name="connsiteX0" fmla="*/ 106784 w 753616"/>
              <a:gd name="connsiteY0" fmla="*/ 116031 h 650510"/>
              <a:gd name="connsiteX1" fmla="*/ 151930 w 753616"/>
              <a:gd name="connsiteY1" fmla="*/ 379314 h 650510"/>
              <a:gd name="connsiteX2" fmla="*/ 220985 w 753616"/>
              <a:gd name="connsiteY2" fmla="*/ 429321 h 650510"/>
              <a:gd name="connsiteX3" fmla="*/ 175549 w 753616"/>
              <a:gd name="connsiteY3" fmla="*/ 256521 h 650510"/>
              <a:gd name="connsiteX4" fmla="*/ 259941 w 753616"/>
              <a:gd name="connsiteY4" fmla="*/ 0 h 650510"/>
              <a:gd name="connsiteX5" fmla="*/ 489589 w 753616"/>
              <a:gd name="connsiteY5" fmla="*/ 275571 h 650510"/>
              <a:gd name="connsiteX6" fmla="*/ 753616 w 753616"/>
              <a:gd name="connsiteY6" fmla="*/ 275575 h 650510"/>
              <a:gd name="connsiteX7" fmla="*/ 704950 w 753616"/>
              <a:gd name="connsiteY7" fmla="*/ 541625 h 650510"/>
              <a:gd name="connsiteX8" fmla="*/ 563116 w 753616"/>
              <a:gd name="connsiteY8" fmla="*/ 650510 h 650510"/>
              <a:gd name="connsiteX9" fmla="*/ 185366 w 753616"/>
              <a:gd name="connsiteY9" fmla="*/ 645748 h 650510"/>
              <a:gd name="connsiteX10" fmla="*/ 19719 w 753616"/>
              <a:gd name="connsiteY10" fmla="*/ 501143 h 650510"/>
              <a:gd name="connsiteX11" fmla="*/ 106784 w 753616"/>
              <a:gd name="connsiteY11" fmla="*/ 116031 h 650510"/>
              <a:gd name="connsiteX0" fmla="*/ 106784 w 753616"/>
              <a:gd name="connsiteY0" fmla="*/ 116031 h 650510"/>
              <a:gd name="connsiteX1" fmla="*/ 151930 w 753616"/>
              <a:gd name="connsiteY1" fmla="*/ 379314 h 650510"/>
              <a:gd name="connsiteX2" fmla="*/ 220985 w 753616"/>
              <a:gd name="connsiteY2" fmla="*/ 429321 h 650510"/>
              <a:gd name="connsiteX3" fmla="*/ 175549 w 753616"/>
              <a:gd name="connsiteY3" fmla="*/ 256521 h 650510"/>
              <a:gd name="connsiteX4" fmla="*/ 259941 w 753616"/>
              <a:gd name="connsiteY4" fmla="*/ 0 h 650510"/>
              <a:gd name="connsiteX5" fmla="*/ 489589 w 753616"/>
              <a:gd name="connsiteY5" fmla="*/ 275571 h 650510"/>
              <a:gd name="connsiteX6" fmla="*/ 753616 w 753616"/>
              <a:gd name="connsiteY6" fmla="*/ 275575 h 650510"/>
              <a:gd name="connsiteX7" fmla="*/ 704950 w 753616"/>
              <a:gd name="connsiteY7" fmla="*/ 541625 h 650510"/>
              <a:gd name="connsiteX8" fmla="*/ 563116 w 753616"/>
              <a:gd name="connsiteY8" fmla="*/ 650510 h 650510"/>
              <a:gd name="connsiteX9" fmla="*/ 185366 w 753616"/>
              <a:gd name="connsiteY9" fmla="*/ 645748 h 650510"/>
              <a:gd name="connsiteX10" fmla="*/ 19719 w 753616"/>
              <a:gd name="connsiteY10" fmla="*/ 501143 h 650510"/>
              <a:gd name="connsiteX11" fmla="*/ 106784 w 753616"/>
              <a:gd name="connsiteY11" fmla="*/ 116031 h 650510"/>
              <a:gd name="connsiteX0" fmla="*/ 125929 w 772761"/>
              <a:gd name="connsiteY0" fmla="*/ 116031 h 650510"/>
              <a:gd name="connsiteX1" fmla="*/ 171075 w 772761"/>
              <a:gd name="connsiteY1" fmla="*/ 379314 h 650510"/>
              <a:gd name="connsiteX2" fmla="*/ 240130 w 772761"/>
              <a:gd name="connsiteY2" fmla="*/ 429321 h 650510"/>
              <a:gd name="connsiteX3" fmla="*/ 194694 w 772761"/>
              <a:gd name="connsiteY3" fmla="*/ 256521 h 650510"/>
              <a:gd name="connsiteX4" fmla="*/ 279086 w 772761"/>
              <a:gd name="connsiteY4" fmla="*/ 0 h 650510"/>
              <a:gd name="connsiteX5" fmla="*/ 508734 w 772761"/>
              <a:gd name="connsiteY5" fmla="*/ 275571 h 650510"/>
              <a:gd name="connsiteX6" fmla="*/ 772761 w 772761"/>
              <a:gd name="connsiteY6" fmla="*/ 275575 h 650510"/>
              <a:gd name="connsiteX7" fmla="*/ 724095 w 772761"/>
              <a:gd name="connsiteY7" fmla="*/ 541625 h 650510"/>
              <a:gd name="connsiteX8" fmla="*/ 582261 w 772761"/>
              <a:gd name="connsiteY8" fmla="*/ 650510 h 650510"/>
              <a:gd name="connsiteX9" fmla="*/ 204511 w 772761"/>
              <a:gd name="connsiteY9" fmla="*/ 645748 h 650510"/>
              <a:gd name="connsiteX10" fmla="*/ 17433 w 772761"/>
              <a:gd name="connsiteY10" fmla="*/ 458280 h 650510"/>
              <a:gd name="connsiteX11" fmla="*/ 125929 w 772761"/>
              <a:gd name="connsiteY11" fmla="*/ 116031 h 650510"/>
              <a:gd name="connsiteX0" fmla="*/ 118278 w 765110"/>
              <a:gd name="connsiteY0" fmla="*/ 116031 h 650510"/>
              <a:gd name="connsiteX1" fmla="*/ 163424 w 765110"/>
              <a:gd name="connsiteY1" fmla="*/ 379314 h 650510"/>
              <a:gd name="connsiteX2" fmla="*/ 232479 w 765110"/>
              <a:gd name="connsiteY2" fmla="*/ 429321 h 650510"/>
              <a:gd name="connsiteX3" fmla="*/ 187043 w 765110"/>
              <a:gd name="connsiteY3" fmla="*/ 256521 h 650510"/>
              <a:gd name="connsiteX4" fmla="*/ 271435 w 765110"/>
              <a:gd name="connsiteY4" fmla="*/ 0 h 650510"/>
              <a:gd name="connsiteX5" fmla="*/ 501083 w 765110"/>
              <a:gd name="connsiteY5" fmla="*/ 275571 h 650510"/>
              <a:gd name="connsiteX6" fmla="*/ 765110 w 765110"/>
              <a:gd name="connsiteY6" fmla="*/ 275575 h 650510"/>
              <a:gd name="connsiteX7" fmla="*/ 716444 w 765110"/>
              <a:gd name="connsiteY7" fmla="*/ 541625 h 650510"/>
              <a:gd name="connsiteX8" fmla="*/ 574610 w 765110"/>
              <a:gd name="connsiteY8" fmla="*/ 650510 h 650510"/>
              <a:gd name="connsiteX9" fmla="*/ 196860 w 765110"/>
              <a:gd name="connsiteY9" fmla="*/ 645748 h 650510"/>
              <a:gd name="connsiteX10" fmla="*/ 9782 w 765110"/>
              <a:gd name="connsiteY10" fmla="*/ 458280 h 650510"/>
              <a:gd name="connsiteX11" fmla="*/ 118278 w 765110"/>
              <a:gd name="connsiteY11" fmla="*/ 116031 h 650510"/>
              <a:gd name="connsiteX0" fmla="*/ 124966 w 771798"/>
              <a:gd name="connsiteY0" fmla="*/ 116031 h 650510"/>
              <a:gd name="connsiteX1" fmla="*/ 170112 w 771798"/>
              <a:gd name="connsiteY1" fmla="*/ 379314 h 650510"/>
              <a:gd name="connsiteX2" fmla="*/ 239167 w 771798"/>
              <a:gd name="connsiteY2" fmla="*/ 429321 h 650510"/>
              <a:gd name="connsiteX3" fmla="*/ 193731 w 771798"/>
              <a:gd name="connsiteY3" fmla="*/ 256521 h 650510"/>
              <a:gd name="connsiteX4" fmla="*/ 278123 w 771798"/>
              <a:gd name="connsiteY4" fmla="*/ 0 h 650510"/>
              <a:gd name="connsiteX5" fmla="*/ 507771 w 771798"/>
              <a:gd name="connsiteY5" fmla="*/ 275571 h 650510"/>
              <a:gd name="connsiteX6" fmla="*/ 771798 w 771798"/>
              <a:gd name="connsiteY6" fmla="*/ 275575 h 650510"/>
              <a:gd name="connsiteX7" fmla="*/ 723132 w 771798"/>
              <a:gd name="connsiteY7" fmla="*/ 541625 h 650510"/>
              <a:gd name="connsiteX8" fmla="*/ 581298 w 771798"/>
              <a:gd name="connsiteY8" fmla="*/ 650510 h 650510"/>
              <a:gd name="connsiteX9" fmla="*/ 203548 w 771798"/>
              <a:gd name="connsiteY9" fmla="*/ 645748 h 650510"/>
              <a:gd name="connsiteX10" fmla="*/ 9326 w 771798"/>
              <a:gd name="connsiteY10" fmla="*/ 434468 h 650510"/>
              <a:gd name="connsiteX11" fmla="*/ 124966 w 771798"/>
              <a:gd name="connsiteY11" fmla="*/ 116031 h 650510"/>
              <a:gd name="connsiteX0" fmla="*/ 124966 w 771798"/>
              <a:gd name="connsiteY0" fmla="*/ 192231 h 726710"/>
              <a:gd name="connsiteX1" fmla="*/ 170112 w 771798"/>
              <a:gd name="connsiteY1" fmla="*/ 455514 h 726710"/>
              <a:gd name="connsiteX2" fmla="*/ 239167 w 771798"/>
              <a:gd name="connsiteY2" fmla="*/ 505521 h 726710"/>
              <a:gd name="connsiteX3" fmla="*/ 193731 w 771798"/>
              <a:gd name="connsiteY3" fmla="*/ 332721 h 726710"/>
              <a:gd name="connsiteX4" fmla="*/ 261454 w 771798"/>
              <a:gd name="connsiteY4" fmla="*/ 0 h 726710"/>
              <a:gd name="connsiteX5" fmla="*/ 507771 w 771798"/>
              <a:gd name="connsiteY5" fmla="*/ 351771 h 726710"/>
              <a:gd name="connsiteX6" fmla="*/ 771798 w 771798"/>
              <a:gd name="connsiteY6" fmla="*/ 351775 h 726710"/>
              <a:gd name="connsiteX7" fmla="*/ 723132 w 771798"/>
              <a:gd name="connsiteY7" fmla="*/ 617825 h 726710"/>
              <a:gd name="connsiteX8" fmla="*/ 581298 w 771798"/>
              <a:gd name="connsiteY8" fmla="*/ 726710 h 726710"/>
              <a:gd name="connsiteX9" fmla="*/ 203548 w 771798"/>
              <a:gd name="connsiteY9" fmla="*/ 721948 h 726710"/>
              <a:gd name="connsiteX10" fmla="*/ 9326 w 771798"/>
              <a:gd name="connsiteY10" fmla="*/ 510668 h 726710"/>
              <a:gd name="connsiteX11" fmla="*/ 124966 w 771798"/>
              <a:gd name="connsiteY11" fmla="*/ 192231 h 726710"/>
              <a:gd name="connsiteX0" fmla="*/ 124966 w 771798"/>
              <a:gd name="connsiteY0" fmla="*/ 192231 h 726710"/>
              <a:gd name="connsiteX1" fmla="*/ 170112 w 771798"/>
              <a:gd name="connsiteY1" fmla="*/ 455514 h 726710"/>
              <a:gd name="connsiteX2" fmla="*/ 239167 w 771798"/>
              <a:gd name="connsiteY2" fmla="*/ 505521 h 726710"/>
              <a:gd name="connsiteX3" fmla="*/ 193731 w 771798"/>
              <a:gd name="connsiteY3" fmla="*/ 332721 h 726710"/>
              <a:gd name="connsiteX4" fmla="*/ 261454 w 771798"/>
              <a:gd name="connsiteY4" fmla="*/ 0 h 726710"/>
              <a:gd name="connsiteX5" fmla="*/ 507771 w 771798"/>
              <a:gd name="connsiteY5" fmla="*/ 351771 h 726710"/>
              <a:gd name="connsiteX6" fmla="*/ 771798 w 771798"/>
              <a:gd name="connsiteY6" fmla="*/ 351775 h 726710"/>
              <a:gd name="connsiteX7" fmla="*/ 723132 w 771798"/>
              <a:gd name="connsiteY7" fmla="*/ 617825 h 726710"/>
              <a:gd name="connsiteX8" fmla="*/ 581298 w 771798"/>
              <a:gd name="connsiteY8" fmla="*/ 726710 h 726710"/>
              <a:gd name="connsiteX9" fmla="*/ 203548 w 771798"/>
              <a:gd name="connsiteY9" fmla="*/ 721948 h 726710"/>
              <a:gd name="connsiteX10" fmla="*/ 9326 w 771798"/>
              <a:gd name="connsiteY10" fmla="*/ 510668 h 726710"/>
              <a:gd name="connsiteX11" fmla="*/ 124966 w 771798"/>
              <a:gd name="connsiteY11" fmla="*/ 192231 h 726710"/>
              <a:gd name="connsiteX0" fmla="*/ 124966 w 771798"/>
              <a:gd name="connsiteY0" fmla="*/ 192231 h 726710"/>
              <a:gd name="connsiteX1" fmla="*/ 170112 w 771798"/>
              <a:gd name="connsiteY1" fmla="*/ 455514 h 726710"/>
              <a:gd name="connsiteX2" fmla="*/ 239167 w 771798"/>
              <a:gd name="connsiteY2" fmla="*/ 505521 h 726710"/>
              <a:gd name="connsiteX3" fmla="*/ 193731 w 771798"/>
              <a:gd name="connsiteY3" fmla="*/ 332721 h 726710"/>
              <a:gd name="connsiteX4" fmla="*/ 261454 w 771798"/>
              <a:gd name="connsiteY4" fmla="*/ 0 h 726710"/>
              <a:gd name="connsiteX5" fmla="*/ 507771 w 771798"/>
              <a:gd name="connsiteY5" fmla="*/ 351771 h 726710"/>
              <a:gd name="connsiteX6" fmla="*/ 771798 w 771798"/>
              <a:gd name="connsiteY6" fmla="*/ 351775 h 726710"/>
              <a:gd name="connsiteX7" fmla="*/ 723132 w 771798"/>
              <a:gd name="connsiteY7" fmla="*/ 617825 h 726710"/>
              <a:gd name="connsiteX8" fmla="*/ 581298 w 771798"/>
              <a:gd name="connsiteY8" fmla="*/ 726710 h 726710"/>
              <a:gd name="connsiteX9" fmla="*/ 203548 w 771798"/>
              <a:gd name="connsiteY9" fmla="*/ 721948 h 726710"/>
              <a:gd name="connsiteX10" fmla="*/ 9326 w 771798"/>
              <a:gd name="connsiteY10" fmla="*/ 510668 h 726710"/>
              <a:gd name="connsiteX11" fmla="*/ 124966 w 771798"/>
              <a:gd name="connsiteY11" fmla="*/ 192231 h 726710"/>
              <a:gd name="connsiteX0" fmla="*/ 124966 w 771798"/>
              <a:gd name="connsiteY0" fmla="*/ 192231 h 726710"/>
              <a:gd name="connsiteX1" fmla="*/ 170112 w 771798"/>
              <a:gd name="connsiteY1" fmla="*/ 455514 h 726710"/>
              <a:gd name="connsiteX2" fmla="*/ 239167 w 771798"/>
              <a:gd name="connsiteY2" fmla="*/ 505521 h 726710"/>
              <a:gd name="connsiteX3" fmla="*/ 193731 w 771798"/>
              <a:gd name="connsiteY3" fmla="*/ 332721 h 726710"/>
              <a:gd name="connsiteX4" fmla="*/ 261454 w 771798"/>
              <a:gd name="connsiteY4" fmla="*/ 0 h 726710"/>
              <a:gd name="connsiteX5" fmla="*/ 507771 w 771798"/>
              <a:gd name="connsiteY5" fmla="*/ 351771 h 726710"/>
              <a:gd name="connsiteX6" fmla="*/ 771798 w 771798"/>
              <a:gd name="connsiteY6" fmla="*/ 351775 h 726710"/>
              <a:gd name="connsiteX7" fmla="*/ 723132 w 771798"/>
              <a:gd name="connsiteY7" fmla="*/ 617825 h 726710"/>
              <a:gd name="connsiteX8" fmla="*/ 581298 w 771798"/>
              <a:gd name="connsiteY8" fmla="*/ 726710 h 726710"/>
              <a:gd name="connsiteX9" fmla="*/ 203548 w 771798"/>
              <a:gd name="connsiteY9" fmla="*/ 721948 h 726710"/>
              <a:gd name="connsiteX10" fmla="*/ 9326 w 771798"/>
              <a:gd name="connsiteY10" fmla="*/ 510668 h 726710"/>
              <a:gd name="connsiteX11" fmla="*/ 124966 w 771798"/>
              <a:gd name="connsiteY11" fmla="*/ 192231 h 726710"/>
              <a:gd name="connsiteX0" fmla="*/ 124966 w 771798"/>
              <a:gd name="connsiteY0" fmla="*/ 192231 h 726710"/>
              <a:gd name="connsiteX1" fmla="*/ 170112 w 771798"/>
              <a:gd name="connsiteY1" fmla="*/ 455514 h 726710"/>
              <a:gd name="connsiteX2" fmla="*/ 239167 w 771798"/>
              <a:gd name="connsiteY2" fmla="*/ 505521 h 726710"/>
              <a:gd name="connsiteX3" fmla="*/ 193731 w 771798"/>
              <a:gd name="connsiteY3" fmla="*/ 332721 h 726710"/>
              <a:gd name="connsiteX4" fmla="*/ 261454 w 771798"/>
              <a:gd name="connsiteY4" fmla="*/ 0 h 726710"/>
              <a:gd name="connsiteX5" fmla="*/ 507771 w 771798"/>
              <a:gd name="connsiteY5" fmla="*/ 351771 h 726710"/>
              <a:gd name="connsiteX6" fmla="*/ 771798 w 771798"/>
              <a:gd name="connsiteY6" fmla="*/ 351775 h 726710"/>
              <a:gd name="connsiteX7" fmla="*/ 723132 w 771798"/>
              <a:gd name="connsiteY7" fmla="*/ 617825 h 726710"/>
              <a:gd name="connsiteX8" fmla="*/ 581298 w 771798"/>
              <a:gd name="connsiteY8" fmla="*/ 726710 h 726710"/>
              <a:gd name="connsiteX9" fmla="*/ 203548 w 771798"/>
              <a:gd name="connsiteY9" fmla="*/ 721948 h 726710"/>
              <a:gd name="connsiteX10" fmla="*/ 9326 w 771798"/>
              <a:gd name="connsiteY10" fmla="*/ 510668 h 726710"/>
              <a:gd name="connsiteX11" fmla="*/ 124966 w 771798"/>
              <a:gd name="connsiteY11" fmla="*/ 192231 h 726710"/>
              <a:gd name="connsiteX0" fmla="*/ 124966 w 771798"/>
              <a:gd name="connsiteY0" fmla="*/ 192231 h 726710"/>
              <a:gd name="connsiteX1" fmla="*/ 170112 w 771798"/>
              <a:gd name="connsiteY1" fmla="*/ 455514 h 726710"/>
              <a:gd name="connsiteX2" fmla="*/ 239167 w 771798"/>
              <a:gd name="connsiteY2" fmla="*/ 505521 h 726710"/>
              <a:gd name="connsiteX3" fmla="*/ 193731 w 771798"/>
              <a:gd name="connsiteY3" fmla="*/ 332721 h 726710"/>
              <a:gd name="connsiteX4" fmla="*/ 261454 w 771798"/>
              <a:gd name="connsiteY4" fmla="*/ 0 h 726710"/>
              <a:gd name="connsiteX5" fmla="*/ 500627 w 771798"/>
              <a:gd name="connsiteY5" fmla="*/ 292240 h 726710"/>
              <a:gd name="connsiteX6" fmla="*/ 771798 w 771798"/>
              <a:gd name="connsiteY6" fmla="*/ 351775 h 726710"/>
              <a:gd name="connsiteX7" fmla="*/ 723132 w 771798"/>
              <a:gd name="connsiteY7" fmla="*/ 617825 h 726710"/>
              <a:gd name="connsiteX8" fmla="*/ 581298 w 771798"/>
              <a:gd name="connsiteY8" fmla="*/ 726710 h 726710"/>
              <a:gd name="connsiteX9" fmla="*/ 203548 w 771798"/>
              <a:gd name="connsiteY9" fmla="*/ 721948 h 726710"/>
              <a:gd name="connsiteX10" fmla="*/ 9326 w 771798"/>
              <a:gd name="connsiteY10" fmla="*/ 510668 h 726710"/>
              <a:gd name="connsiteX11" fmla="*/ 124966 w 771798"/>
              <a:gd name="connsiteY11" fmla="*/ 192231 h 726710"/>
              <a:gd name="connsiteX0" fmla="*/ 124966 w 771798"/>
              <a:gd name="connsiteY0" fmla="*/ 192231 h 726710"/>
              <a:gd name="connsiteX1" fmla="*/ 170112 w 771798"/>
              <a:gd name="connsiteY1" fmla="*/ 455514 h 726710"/>
              <a:gd name="connsiteX2" fmla="*/ 239167 w 771798"/>
              <a:gd name="connsiteY2" fmla="*/ 505521 h 726710"/>
              <a:gd name="connsiteX3" fmla="*/ 193731 w 771798"/>
              <a:gd name="connsiteY3" fmla="*/ 332721 h 726710"/>
              <a:gd name="connsiteX4" fmla="*/ 261454 w 771798"/>
              <a:gd name="connsiteY4" fmla="*/ 0 h 726710"/>
              <a:gd name="connsiteX5" fmla="*/ 500627 w 771798"/>
              <a:gd name="connsiteY5" fmla="*/ 292240 h 726710"/>
              <a:gd name="connsiteX6" fmla="*/ 771798 w 771798"/>
              <a:gd name="connsiteY6" fmla="*/ 351775 h 726710"/>
              <a:gd name="connsiteX7" fmla="*/ 723132 w 771798"/>
              <a:gd name="connsiteY7" fmla="*/ 617825 h 726710"/>
              <a:gd name="connsiteX8" fmla="*/ 581298 w 771798"/>
              <a:gd name="connsiteY8" fmla="*/ 726710 h 726710"/>
              <a:gd name="connsiteX9" fmla="*/ 203548 w 771798"/>
              <a:gd name="connsiteY9" fmla="*/ 721948 h 726710"/>
              <a:gd name="connsiteX10" fmla="*/ 9326 w 771798"/>
              <a:gd name="connsiteY10" fmla="*/ 510668 h 726710"/>
              <a:gd name="connsiteX11" fmla="*/ 124966 w 771798"/>
              <a:gd name="connsiteY11" fmla="*/ 192231 h 726710"/>
              <a:gd name="connsiteX0" fmla="*/ 124966 w 771798"/>
              <a:gd name="connsiteY0" fmla="*/ 192231 h 726710"/>
              <a:gd name="connsiteX1" fmla="*/ 170112 w 771798"/>
              <a:gd name="connsiteY1" fmla="*/ 455514 h 726710"/>
              <a:gd name="connsiteX2" fmla="*/ 239167 w 771798"/>
              <a:gd name="connsiteY2" fmla="*/ 505521 h 726710"/>
              <a:gd name="connsiteX3" fmla="*/ 193731 w 771798"/>
              <a:gd name="connsiteY3" fmla="*/ 332721 h 726710"/>
              <a:gd name="connsiteX4" fmla="*/ 261454 w 771798"/>
              <a:gd name="connsiteY4" fmla="*/ 0 h 726710"/>
              <a:gd name="connsiteX5" fmla="*/ 500627 w 771798"/>
              <a:gd name="connsiteY5" fmla="*/ 292240 h 726710"/>
              <a:gd name="connsiteX6" fmla="*/ 553492 w 771798"/>
              <a:gd name="connsiteY6" fmla="*/ 395983 h 726710"/>
              <a:gd name="connsiteX7" fmla="*/ 771798 w 771798"/>
              <a:gd name="connsiteY7" fmla="*/ 351775 h 726710"/>
              <a:gd name="connsiteX8" fmla="*/ 723132 w 771798"/>
              <a:gd name="connsiteY8" fmla="*/ 617825 h 726710"/>
              <a:gd name="connsiteX9" fmla="*/ 581298 w 771798"/>
              <a:gd name="connsiteY9" fmla="*/ 726710 h 726710"/>
              <a:gd name="connsiteX10" fmla="*/ 203548 w 771798"/>
              <a:gd name="connsiteY10" fmla="*/ 721948 h 726710"/>
              <a:gd name="connsiteX11" fmla="*/ 9326 w 771798"/>
              <a:gd name="connsiteY11" fmla="*/ 510668 h 726710"/>
              <a:gd name="connsiteX12" fmla="*/ 124966 w 771798"/>
              <a:gd name="connsiteY12" fmla="*/ 192231 h 726710"/>
              <a:gd name="connsiteX0" fmla="*/ 124966 w 771798"/>
              <a:gd name="connsiteY0" fmla="*/ 192231 h 726710"/>
              <a:gd name="connsiteX1" fmla="*/ 170112 w 771798"/>
              <a:gd name="connsiteY1" fmla="*/ 455514 h 726710"/>
              <a:gd name="connsiteX2" fmla="*/ 239167 w 771798"/>
              <a:gd name="connsiteY2" fmla="*/ 505521 h 726710"/>
              <a:gd name="connsiteX3" fmla="*/ 193731 w 771798"/>
              <a:gd name="connsiteY3" fmla="*/ 332721 h 726710"/>
              <a:gd name="connsiteX4" fmla="*/ 261454 w 771798"/>
              <a:gd name="connsiteY4" fmla="*/ 0 h 726710"/>
              <a:gd name="connsiteX5" fmla="*/ 500627 w 771798"/>
              <a:gd name="connsiteY5" fmla="*/ 292240 h 726710"/>
              <a:gd name="connsiteX6" fmla="*/ 503486 w 771798"/>
              <a:gd name="connsiteY6" fmla="*/ 515045 h 726710"/>
              <a:gd name="connsiteX7" fmla="*/ 771798 w 771798"/>
              <a:gd name="connsiteY7" fmla="*/ 351775 h 726710"/>
              <a:gd name="connsiteX8" fmla="*/ 723132 w 771798"/>
              <a:gd name="connsiteY8" fmla="*/ 617825 h 726710"/>
              <a:gd name="connsiteX9" fmla="*/ 581298 w 771798"/>
              <a:gd name="connsiteY9" fmla="*/ 726710 h 726710"/>
              <a:gd name="connsiteX10" fmla="*/ 203548 w 771798"/>
              <a:gd name="connsiteY10" fmla="*/ 721948 h 726710"/>
              <a:gd name="connsiteX11" fmla="*/ 9326 w 771798"/>
              <a:gd name="connsiteY11" fmla="*/ 510668 h 726710"/>
              <a:gd name="connsiteX12" fmla="*/ 124966 w 771798"/>
              <a:gd name="connsiteY12" fmla="*/ 192231 h 726710"/>
              <a:gd name="connsiteX0" fmla="*/ 124966 w 771798"/>
              <a:gd name="connsiteY0" fmla="*/ 192231 h 726710"/>
              <a:gd name="connsiteX1" fmla="*/ 170112 w 771798"/>
              <a:gd name="connsiteY1" fmla="*/ 455514 h 726710"/>
              <a:gd name="connsiteX2" fmla="*/ 239167 w 771798"/>
              <a:gd name="connsiteY2" fmla="*/ 505521 h 726710"/>
              <a:gd name="connsiteX3" fmla="*/ 193731 w 771798"/>
              <a:gd name="connsiteY3" fmla="*/ 332721 h 726710"/>
              <a:gd name="connsiteX4" fmla="*/ 261454 w 771798"/>
              <a:gd name="connsiteY4" fmla="*/ 0 h 726710"/>
              <a:gd name="connsiteX5" fmla="*/ 469671 w 771798"/>
              <a:gd name="connsiteY5" fmla="*/ 187465 h 726710"/>
              <a:gd name="connsiteX6" fmla="*/ 503486 w 771798"/>
              <a:gd name="connsiteY6" fmla="*/ 515045 h 726710"/>
              <a:gd name="connsiteX7" fmla="*/ 771798 w 771798"/>
              <a:gd name="connsiteY7" fmla="*/ 351775 h 726710"/>
              <a:gd name="connsiteX8" fmla="*/ 723132 w 771798"/>
              <a:gd name="connsiteY8" fmla="*/ 617825 h 726710"/>
              <a:gd name="connsiteX9" fmla="*/ 581298 w 771798"/>
              <a:gd name="connsiteY9" fmla="*/ 726710 h 726710"/>
              <a:gd name="connsiteX10" fmla="*/ 203548 w 771798"/>
              <a:gd name="connsiteY10" fmla="*/ 721948 h 726710"/>
              <a:gd name="connsiteX11" fmla="*/ 9326 w 771798"/>
              <a:gd name="connsiteY11" fmla="*/ 510668 h 726710"/>
              <a:gd name="connsiteX12" fmla="*/ 124966 w 771798"/>
              <a:gd name="connsiteY12" fmla="*/ 192231 h 726710"/>
              <a:gd name="connsiteX0" fmla="*/ 124966 w 771798"/>
              <a:gd name="connsiteY0" fmla="*/ 192231 h 726710"/>
              <a:gd name="connsiteX1" fmla="*/ 170112 w 771798"/>
              <a:gd name="connsiteY1" fmla="*/ 455514 h 726710"/>
              <a:gd name="connsiteX2" fmla="*/ 239167 w 771798"/>
              <a:gd name="connsiteY2" fmla="*/ 505521 h 726710"/>
              <a:gd name="connsiteX3" fmla="*/ 193731 w 771798"/>
              <a:gd name="connsiteY3" fmla="*/ 332721 h 726710"/>
              <a:gd name="connsiteX4" fmla="*/ 261454 w 771798"/>
              <a:gd name="connsiteY4" fmla="*/ 0 h 726710"/>
              <a:gd name="connsiteX5" fmla="*/ 469671 w 771798"/>
              <a:gd name="connsiteY5" fmla="*/ 187465 h 726710"/>
              <a:gd name="connsiteX6" fmla="*/ 503486 w 771798"/>
              <a:gd name="connsiteY6" fmla="*/ 515045 h 726710"/>
              <a:gd name="connsiteX7" fmla="*/ 771798 w 771798"/>
              <a:gd name="connsiteY7" fmla="*/ 351775 h 726710"/>
              <a:gd name="connsiteX8" fmla="*/ 723132 w 771798"/>
              <a:gd name="connsiteY8" fmla="*/ 617825 h 726710"/>
              <a:gd name="connsiteX9" fmla="*/ 581298 w 771798"/>
              <a:gd name="connsiteY9" fmla="*/ 726710 h 726710"/>
              <a:gd name="connsiteX10" fmla="*/ 203548 w 771798"/>
              <a:gd name="connsiteY10" fmla="*/ 721948 h 726710"/>
              <a:gd name="connsiteX11" fmla="*/ 9326 w 771798"/>
              <a:gd name="connsiteY11" fmla="*/ 510668 h 726710"/>
              <a:gd name="connsiteX12" fmla="*/ 124966 w 771798"/>
              <a:gd name="connsiteY12" fmla="*/ 192231 h 726710"/>
              <a:gd name="connsiteX0" fmla="*/ 124966 w 771798"/>
              <a:gd name="connsiteY0" fmla="*/ 220806 h 755285"/>
              <a:gd name="connsiteX1" fmla="*/ 170112 w 771798"/>
              <a:gd name="connsiteY1" fmla="*/ 484089 h 755285"/>
              <a:gd name="connsiteX2" fmla="*/ 239167 w 771798"/>
              <a:gd name="connsiteY2" fmla="*/ 534096 h 755285"/>
              <a:gd name="connsiteX3" fmla="*/ 193731 w 771798"/>
              <a:gd name="connsiteY3" fmla="*/ 361296 h 755285"/>
              <a:gd name="connsiteX4" fmla="*/ 247167 w 771798"/>
              <a:gd name="connsiteY4" fmla="*/ 0 h 755285"/>
              <a:gd name="connsiteX5" fmla="*/ 469671 w 771798"/>
              <a:gd name="connsiteY5" fmla="*/ 216040 h 755285"/>
              <a:gd name="connsiteX6" fmla="*/ 503486 w 771798"/>
              <a:gd name="connsiteY6" fmla="*/ 543620 h 755285"/>
              <a:gd name="connsiteX7" fmla="*/ 771798 w 771798"/>
              <a:gd name="connsiteY7" fmla="*/ 380350 h 755285"/>
              <a:gd name="connsiteX8" fmla="*/ 723132 w 771798"/>
              <a:gd name="connsiteY8" fmla="*/ 646400 h 755285"/>
              <a:gd name="connsiteX9" fmla="*/ 581298 w 771798"/>
              <a:gd name="connsiteY9" fmla="*/ 755285 h 755285"/>
              <a:gd name="connsiteX10" fmla="*/ 203548 w 771798"/>
              <a:gd name="connsiteY10" fmla="*/ 750523 h 755285"/>
              <a:gd name="connsiteX11" fmla="*/ 9326 w 771798"/>
              <a:gd name="connsiteY11" fmla="*/ 539243 h 755285"/>
              <a:gd name="connsiteX12" fmla="*/ 124966 w 771798"/>
              <a:gd name="connsiteY12" fmla="*/ 220806 h 755285"/>
              <a:gd name="connsiteX0" fmla="*/ 124966 w 771798"/>
              <a:gd name="connsiteY0" fmla="*/ 220806 h 755285"/>
              <a:gd name="connsiteX1" fmla="*/ 170112 w 771798"/>
              <a:gd name="connsiteY1" fmla="*/ 484089 h 755285"/>
              <a:gd name="connsiteX2" fmla="*/ 239167 w 771798"/>
              <a:gd name="connsiteY2" fmla="*/ 534096 h 755285"/>
              <a:gd name="connsiteX3" fmla="*/ 210399 w 771798"/>
              <a:gd name="connsiteY3" fmla="*/ 354153 h 755285"/>
              <a:gd name="connsiteX4" fmla="*/ 247167 w 771798"/>
              <a:gd name="connsiteY4" fmla="*/ 0 h 755285"/>
              <a:gd name="connsiteX5" fmla="*/ 469671 w 771798"/>
              <a:gd name="connsiteY5" fmla="*/ 216040 h 755285"/>
              <a:gd name="connsiteX6" fmla="*/ 503486 w 771798"/>
              <a:gd name="connsiteY6" fmla="*/ 543620 h 755285"/>
              <a:gd name="connsiteX7" fmla="*/ 771798 w 771798"/>
              <a:gd name="connsiteY7" fmla="*/ 380350 h 755285"/>
              <a:gd name="connsiteX8" fmla="*/ 723132 w 771798"/>
              <a:gd name="connsiteY8" fmla="*/ 646400 h 755285"/>
              <a:gd name="connsiteX9" fmla="*/ 581298 w 771798"/>
              <a:gd name="connsiteY9" fmla="*/ 755285 h 755285"/>
              <a:gd name="connsiteX10" fmla="*/ 203548 w 771798"/>
              <a:gd name="connsiteY10" fmla="*/ 750523 h 755285"/>
              <a:gd name="connsiteX11" fmla="*/ 9326 w 771798"/>
              <a:gd name="connsiteY11" fmla="*/ 539243 h 755285"/>
              <a:gd name="connsiteX12" fmla="*/ 124966 w 771798"/>
              <a:gd name="connsiteY12" fmla="*/ 220806 h 755285"/>
              <a:gd name="connsiteX0" fmla="*/ 124966 w 771798"/>
              <a:gd name="connsiteY0" fmla="*/ 220806 h 755285"/>
              <a:gd name="connsiteX1" fmla="*/ 170112 w 771798"/>
              <a:gd name="connsiteY1" fmla="*/ 484089 h 755285"/>
              <a:gd name="connsiteX2" fmla="*/ 239167 w 771798"/>
              <a:gd name="connsiteY2" fmla="*/ 534096 h 755285"/>
              <a:gd name="connsiteX3" fmla="*/ 210399 w 771798"/>
              <a:gd name="connsiteY3" fmla="*/ 354153 h 755285"/>
              <a:gd name="connsiteX4" fmla="*/ 247167 w 771798"/>
              <a:gd name="connsiteY4" fmla="*/ 0 h 755285"/>
              <a:gd name="connsiteX5" fmla="*/ 469671 w 771798"/>
              <a:gd name="connsiteY5" fmla="*/ 216040 h 755285"/>
              <a:gd name="connsiteX6" fmla="*/ 503486 w 771798"/>
              <a:gd name="connsiteY6" fmla="*/ 543620 h 755285"/>
              <a:gd name="connsiteX7" fmla="*/ 771798 w 771798"/>
              <a:gd name="connsiteY7" fmla="*/ 380350 h 755285"/>
              <a:gd name="connsiteX8" fmla="*/ 723132 w 771798"/>
              <a:gd name="connsiteY8" fmla="*/ 646400 h 755285"/>
              <a:gd name="connsiteX9" fmla="*/ 581298 w 771798"/>
              <a:gd name="connsiteY9" fmla="*/ 755285 h 755285"/>
              <a:gd name="connsiteX10" fmla="*/ 203548 w 771798"/>
              <a:gd name="connsiteY10" fmla="*/ 750523 h 755285"/>
              <a:gd name="connsiteX11" fmla="*/ 9326 w 771798"/>
              <a:gd name="connsiteY11" fmla="*/ 539243 h 755285"/>
              <a:gd name="connsiteX12" fmla="*/ 124966 w 771798"/>
              <a:gd name="connsiteY12" fmla="*/ 220806 h 755285"/>
              <a:gd name="connsiteX0" fmla="*/ 124966 w 771798"/>
              <a:gd name="connsiteY0" fmla="*/ 220806 h 755285"/>
              <a:gd name="connsiteX1" fmla="*/ 170112 w 771798"/>
              <a:gd name="connsiteY1" fmla="*/ 484089 h 755285"/>
              <a:gd name="connsiteX2" fmla="*/ 239167 w 771798"/>
              <a:gd name="connsiteY2" fmla="*/ 534096 h 755285"/>
              <a:gd name="connsiteX3" fmla="*/ 210399 w 771798"/>
              <a:gd name="connsiteY3" fmla="*/ 354153 h 755285"/>
              <a:gd name="connsiteX4" fmla="*/ 247167 w 771798"/>
              <a:gd name="connsiteY4" fmla="*/ 0 h 755285"/>
              <a:gd name="connsiteX5" fmla="*/ 469671 w 771798"/>
              <a:gd name="connsiteY5" fmla="*/ 216040 h 755285"/>
              <a:gd name="connsiteX6" fmla="*/ 503486 w 771798"/>
              <a:gd name="connsiteY6" fmla="*/ 543620 h 755285"/>
              <a:gd name="connsiteX7" fmla="*/ 771798 w 771798"/>
              <a:gd name="connsiteY7" fmla="*/ 380350 h 755285"/>
              <a:gd name="connsiteX8" fmla="*/ 723132 w 771798"/>
              <a:gd name="connsiteY8" fmla="*/ 646400 h 755285"/>
              <a:gd name="connsiteX9" fmla="*/ 581298 w 771798"/>
              <a:gd name="connsiteY9" fmla="*/ 755285 h 755285"/>
              <a:gd name="connsiteX10" fmla="*/ 203548 w 771798"/>
              <a:gd name="connsiteY10" fmla="*/ 750523 h 755285"/>
              <a:gd name="connsiteX11" fmla="*/ 9326 w 771798"/>
              <a:gd name="connsiteY11" fmla="*/ 539243 h 755285"/>
              <a:gd name="connsiteX12" fmla="*/ 124966 w 771798"/>
              <a:gd name="connsiteY12" fmla="*/ 220806 h 755285"/>
              <a:gd name="connsiteX0" fmla="*/ 124966 w 771798"/>
              <a:gd name="connsiteY0" fmla="*/ 220806 h 755285"/>
              <a:gd name="connsiteX1" fmla="*/ 170112 w 771798"/>
              <a:gd name="connsiteY1" fmla="*/ 484089 h 755285"/>
              <a:gd name="connsiteX2" fmla="*/ 282030 w 771798"/>
              <a:gd name="connsiteY2" fmla="*/ 560290 h 755285"/>
              <a:gd name="connsiteX3" fmla="*/ 210399 w 771798"/>
              <a:gd name="connsiteY3" fmla="*/ 354153 h 755285"/>
              <a:gd name="connsiteX4" fmla="*/ 247167 w 771798"/>
              <a:gd name="connsiteY4" fmla="*/ 0 h 755285"/>
              <a:gd name="connsiteX5" fmla="*/ 469671 w 771798"/>
              <a:gd name="connsiteY5" fmla="*/ 216040 h 755285"/>
              <a:gd name="connsiteX6" fmla="*/ 503486 w 771798"/>
              <a:gd name="connsiteY6" fmla="*/ 543620 h 755285"/>
              <a:gd name="connsiteX7" fmla="*/ 771798 w 771798"/>
              <a:gd name="connsiteY7" fmla="*/ 380350 h 755285"/>
              <a:gd name="connsiteX8" fmla="*/ 723132 w 771798"/>
              <a:gd name="connsiteY8" fmla="*/ 646400 h 755285"/>
              <a:gd name="connsiteX9" fmla="*/ 581298 w 771798"/>
              <a:gd name="connsiteY9" fmla="*/ 755285 h 755285"/>
              <a:gd name="connsiteX10" fmla="*/ 203548 w 771798"/>
              <a:gd name="connsiteY10" fmla="*/ 750523 h 755285"/>
              <a:gd name="connsiteX11" fmla="*/ 9326 w 771798"/>
              <a:gd name="connsiteY11" fmla="*/ 539243 h 755285"/>
              <a:gd name="connsiteX12" fmla="*/ 124966 w 771798"/>
              <a:gd name="connsiteY12" fmla="*/ 220806 h 755285"/>
              <a:gd name="connsiteX0" fmla="*/ 124966 w 771798"/>
              <a:gd name="connsiteY0" fmla="*/ 220806 h 755285"/>
              <a:gd name="connsiteX1" fmla="*/ 170112 w 771798"/>
              <a:gd name="connsiteY1" fmla="*/ 484089 h 755285"/>
              <a:gd name="connsiteX2" fmla="*/ 282030 w 771798"/>
              <a:gd name="connsiteY2" fmla="*/ 560290 h 755285"/>
              <a:gd name="connsiteX3" fmla="*/ 210399 w 771798"/>
              <a:gd name="connsiteY3" fmla="*/ 354153 h 755285"/>
              <a:gd name="connsiteX4" fmla="*/ 247167 w 771798"/>
              <a:gd name="connsiteY4" fmla="*/ 0 h 755285"/>
              <a:gd name="connsiteX5" fmla="*/ 469671 w 771798"/>
              <a:gd name="connsiteY5" fmla="*/ 216040 h 755285"/>
              <a:gd name="connsiteX6" fmla="*/ 505867 w 771798"/>
              <a:gd name="connsiteY6" fmla="*/ 515045 h 755285"/>
              <a:gd name="connsiteX7" fmla="*/ 771798 w 771798"/>
              <a:gd name="connsiteY7" fmla="*/ 380350 h 755285"/>
              <a:gd name="connsiteX8" fmla="*/ 723132 w 771798"/>
              <a:gd name="connsiteY8" fmla="*/ 646400 h 755285"/>
              <a:gd name="connsiteX9" fmla="*/ 581298 w 771798"/>
              <a:gd name="connsiteY9" fmla="*/ 755285 h 755285"/>
              <a:gd name="connsiteX10" fmla="*/ 203548 w 771798"/>
              <a:gd name="connsiteY10" fmla="*/ 750523 h 755285"/>
              <a:gd name="connsiteX11" fmla="*/ 9326 w 771798"/>
              <a:gd name="connsiteY11" fmla="*/ 539243 h 755285"/>
              <a:gd name="connsiteX12" fmla="*/ 124966 w 771798"/>
              <a:gd name="connsiteY12" fmla="*/ 220806 h 755285"/>
              <a:gd name="connsiteX0" fmla="*/ 124966 w 771798"/>
              <a:gd name="connsiteY0" fmla="*/ 220806 h 755285"/>
              <a:gd name="connsiteX1" fmla="*/ 170112 w 771798"/>
              <a:gd name="connsiteY1" fmla="*/ 484089 h 755285"/>
              <a:gd name="connsiteX2" fmla="*/ 282030 w 771798"/>
              <a:gd name="connsiteY2" fmla="*/ 560290 h 755285"/>
              <a:gd name="connsiteX3" fmla="*/ 210399 w 771798"/>
              <a:gd name="connsiteY3" fmla="*/ 354153 h 755285"/>
              <a:gd name="connsiteX4" fmla="*/ 247167 w 771798"/>
              <a:gd name="connsiteY4" fmla="*/ 0 h 755285"/>
              <a:gd name="connsiteX5" fmla="*/ 469671 w 771798"/>
              <a:gd name="connsiteY5" fmla="*/ 216040 h 755285"/>
              <a:gd name="connsiteX6" fmla="*/ 505867 w 771798"/>
              <a:gd name="connsiteY6" fmla="*/ 515045 h 755285"/>
              <a:gd name="connsiteX7" fmla="*/ 771798 w 771798"/>
              <a:gd name="connsiteY7" fmla="*/ 380350 h 755285"/>
              <a:gd name="connsiteX8" fmla="*/ 723132 w 771798"/>
              <a:gd name="connsiteY8" fmla="*/ 646400 h 755285"/>
              <a:gd name="connsiteX9" fmla="*/ 581298 w 771798"/>
              <a:gd name="connsiteY9" fmla="*/ 755285 h 755285"/>
              <a:gd name="connsiteX10" fmla="*/ 203548 w 771798"/>
              <a:gd name="connsiteY10" fmla="*/ 750523 h 755285"/>
              <a:gd name="connsiteX11" fmla="*/ 9326 w 771798"/>
              <a:gd name="connsiteY11" fmla="*/ 539243 h 755285"/>
              <a:gd name="connsiteX12" fmla="*/ 124966 w 771798"/>
              <a:gd name="connsiteY12" fmla="*/ 220806 h 755285"/>
              <a:gd name="connsiteX0" fmla="*/ 124966 w 771798"/>
              <a:gd name="connsiteY0" fmla="*/ 220806 h 755285"/>
              <a:gd name="connsiteX1" fmla="*/ 170112 w 771798"/>
              <a:gd name="connsiteY1" fmla="*/ 484089 h 755285"/>
              <a:gd name="connsiteX2" fmla="*/ 282030 w 771798"/>
              <a:gd name="connsiteY2" fmla="*/ 560290 h 755285"/>
              <a:gd name="connsiteX3" fmla="*/ 210399 w 771798"/>
              <a:gd name="connsiteY3" fmla="*/ 354153 h 755285"/>
              <a:gd name="connsiteX4" fmla="*/ 247167 w 771798"/>
              <a:gd name="connsiteY4" fmla="*/ 0 h 755285"/>
              <a:gd name="connsiteX5" fmla="*/ 457764 w 771798"/>
              <a:gd name="connsiteY5" fmla="*/ 168415 h 755285"/>
              <a:gd name="connsiteX6" fmla="*/ 505867 w 771798"/>
              <a:gd name="connsiteY6" fmla="*/ 515045 h 755285"/>
              <a:gd name="connsiteX7" fmla="*/ 771798 w 771798"/>
              <a:gd name="connsiteY7" fmla="*/ 380350 h 755285"/>
              <a:gd name="connsiteX8" fmla="*/ 723132 w 771798"/>
              <a:gd name="connsiteY8" fmla="*/ 646400 h 755285"/>
              <a:gd name="connsiteX9" fmla="*/ 581298 w 771798"/>
              <a:gd name="connsiteY9" fmla="*/ 755285 h 755285"/>
              <a:gd name="connsiteX10" fmla="*/ 203548 w 771798"/>
              <a:gd name="connsiteY10" fmla="*/ 750523 h 755285"/>
              <a:gd name="connsiteX11" fmla="*/ 9326 w 771798"/>
              <a:gd name="connsiteY11" fmla="*/ 539243 h 755285"/>
              <a:gd name="connsiteX12" fmla="*/ 124966 w 771798"/>
              <a:gd name="connsiteY12" fmla="*/ 220806 h 755285"/>
              <a:gd name="connsiteX0" fmla="*/ 124966 w 774179"/>
              <a:gd name="connsiteY0" fmla="*/ 220806 h 755285"/>
              <a:gd name="connsiteX1" fmla="*/ 170112 w 774179"/>
              <a:gd name="connsiteY1" fmla="*/ 484089 h 755285"/>
              <a:gd name="connsiteX2" fmla="*/ 282030 w 774179"/>
              <a:gd name="connsiteY2" fmla="*/ 560290 h 755285"/>
              <a:gd name="connsiteX3" fmla="*/ 210399 w 774179"/>
              <a:gd name="connsiteY3" fmla="*/ 354153 h 755285"/>
              <a:gd name="connsiteX4" fmla="*/ 247167 w 774179"/>
              <a:gd name="connsiteY4" fmla="*/ 0 h 755285"/>
              <a:gd name="connsiteX5" fmla="*/ 457764 w 774179"/>
              <a:gd name="connsiteY5" fmla="*/ 168415 h 755285"/>
              <a:gd name="connsiteX6" fmla="*/ 505867 w 774179"/>
              <a:gd name="connsiteY6" fmla="*/ 515045 h 755285"/>
              <a:gd name="connsiteX7" fmla="*/ 774179 w 774179"/>
              <a:gd name="connsiteY7" fmla="*/ 277957 h 755285"/>
              <a:gd name="connsiteX8" fmla="*/ 723132 w 774179"/>
              <a:gd name="connsiteY8" fmla="*/ 646400 h 755285"/>
              <a:gd name="connsiteX9" fmla="*/ 581298 w 774179"/>
              <a:gd name="connsiteY9" fmla="*/ 755285 h 755285"/>
              <a:gd name="connsiteX10" fmla="*/ 203548 w 774179"/>
              <a:gd name="connsiteY10" fmla="*/ 750523 h 755285"/>
              <a:gd name="connsiteX11" fmla="*/ 9326 w 774179"/>
              <a:gd name="connsiteY11" fmla="*/ 539243 h 755285"/>
              <a:gd name="connsiteX12" fmla="*/ 124966 w 774179"/>
              <a:gd name="connsiteY12" fmla="*/ 220806 h 755285"/>
              <a:gd name="connsiteX0" fmla="*/ 124966 w 774179"/>
              <a:gd name="connsiteY0" fmla="*/ 220806 h 755285"/>
              <a:gd name="connsiteX1" fmla="*/ 170112 w 774179"/>
              <a:gd name="connsiteY1" fmla="*/ 484089 h 755285"/>
              <a:gd name="connsiteX2" fmla="*/ 282030 w 774179"/>
              <a:gd name="connsiteY2" fmla="*/ 560290 h 755285"/>
              <a:gd name="connsiteX3" fmla="*/ 210399 w 774179"/>
              <a:gd name="connsiteY3" fmla="*/ 354153 h 755285"/>
              <a:gd name="connsiteX4" fmla="*/ 247167 w 774179"/>
              <a:gd name="connsiteY4" fmla="*/ 0 h 755285"/>
              <a:gd name="connsiteX5" fmla="*/ 457764 w 774179"/>
              <a:gd name="connsiteY5" fmla="*/ 168415 h 755285"/>
              <a:gd name="connsiteX6" fmla="*/ 505867 w 774179"/>
              <a:gd name="connsiteY6" fmla="*/ 515045 h 755285"/>
              <a:gd name="connsiteX7" fmla="*/ 774179 w 774179"/>
              <a:gd name="connsiteY7" fmla="*/ 277957 h 755285"/>
              <a:gd name="connsiteX8" fmla="*/ 723132 w 774179"/>
              <a:gd name="connsiteY8" fmla="*/ 646400 h 755285"/>
              <a:gd name="connsiteX9" fmla="*/ 581298 w 774179"/>
              <a:gd name="connsiteY9" fmla="*/ 755285 h 755285"/>
              <a:gd name="connsiteX10" fmla="*/ 203548 w 774179"/>
              <a:gd name="connsiteY10" fmla="*/ 750523 h 755285"/>
              <a:gd name="connsiteX11" fmla="*/ 9326 w 774179"/>
              <a:gd name="connsiteY11" fmla="*/ 539243 h 755285"/>
              <a:gd name="connsiteX12" fmla="*/ 124966 w 774179"/>
              <a:gd name="connsiteY12" fmla="*/ 220806 h 755285"/>
              <a:gd name="connsiteX0" fmla="*/ 124966 w 723132"/>
              <a:gd name="connsiteY0" fmla="*/ 220806 h 755285"/>
              <a:gd name="connsiteX1" fmla="*/ 170112 w 723132"/>
              <a:gd name="connsiteY1" fmla="*/ 484089 h 755285"/>
              <a:gd name="connsiteX2" fmla="*/ 282030 w 723132"/>
              <a:gd name="connsiteY2" fmla="*/ 560290 h 755285"/>
              <a:gd name="connsiteX3" fmla="*/ 210399 w 723132"/>
              <a:gd name="connsiteY3" fmla="*/ 354153 h 755285"/>
              <a:gd name="connsiteX4" fmla="*/ 247167 w 723132"/>
              <a:gd name="connsiteY4" fmla="*/ 0 h 755285"/>
              <a:gd name="connsiteX5" fmla="*/ 457764 w 723132"/>
              <a:gd name="connsiteY5" fmla="*/ 168415 h 755285"/>
              <a:gd name="connsiteX6" fmla="*/ 505867 w 723132"/>
              <a:gd name="connsiteY6" fmla="*/ 515045 h 755285"/>
              <a:gd name="connsiteX7" fmla="*/ 674167 w 723132"/>
              <a:gd name="connsiteY7" fmla="*/ 218426 h 755285"/>
              <a:gd name="connsiteX8" fmla="*/ 723132 w 723132"/>
              <a:gd name="connsiteY8" fmla="*/ 646400 h 755285"/>
              <a:gd name="connsiteX9" fmla="*/ 581298 w 723132"/>
              <a:gd name="connsiteY9" fmla="*/ 755285 h 755285"/>
              <a:gd name="connsiteX10" fmla="*/ 203548 w 723132"/>
              <a:gd name="connsiteY10" fmla="*/ 750523 h 755285"/>
              <a:gd name="connsiteX11" fmla="*/ 9326 w 723132"/>
              <a:gd name="connsiteY11" fmla="*/ 539243 h 755285"/>
              <a:gd name="connsiteX12" fmla="*/ 124966 w 723132"/>
              <a:gd name="connsiteY12" fmla="*/ 220806 h 755285"/>
              <a:gd name="connsiteX0" fmla="*/ 124966 w 723132"/>
              <a:gd name="connsiteY0" fmla="*/ 220806 h 755285"/>
              <a:gd name="connsiteX1" fmla="*/ 170112 w 723132"/>
              <a:gd name="connsiteY1" fmla="*/ 484089 h 755285"/>
              <a:gd name="connsiteX2" fmla="*/ 282030 w 723132"/>
              <a:gd name="connsiteY2" fmla="*/ 560290 h 755285"/>
              <a:gd name="connsiteX3" fmla="*/ 210399 w 723132"/>
              <a:gd name="connsiteY3" fmla="*/ 354153 h 755285"/>
              <a:gd name="connsiteX4" fmla="*/ 247167 w 723132"/>
              <a:gd name="connsiteY4" fmla="*/ 0 h 755285"/>
              <a:gd name="connsiteX5" fmla="*/ 457764 w 723132"/>
              <a:gd name="connsiteY5" fmla="*/ 168415 h 755285"/>
              <a:gd name="connsiteX6" fmla="*/ 505867 w 723132"/>
              <a:gd name="connsiteY6" fmla="*/ 515045 h 755285"/>
              <a:gd name="connsiteX7" fmla="*/ 674167 w 723132"/>
              <a:gd name="connsiteY7" fmla="*/ 218426 h 755285"/>
              <a:gd name="connsiteX8" fmla="*/ 723132 w 723132"/>
              <a:gd name="connsiteY8" fmla="*/ 646400 h 755285"/>
              <a:gd name="connsiteX9" fmla="*/ 581298 w 723132"/>
              <a:gd name="connsiteY9" fmla="*/ 755285 h 755285"/>
              <a:gd name="connsiteX10" fmla="*/ 203548 w 723132"/>
              <a:gd name="connsiteY10" fmla="*/ 750523 h 755285"/>
              <a:gd name="connsiteX11" fmla="*/ 9326 w 723132"/>
              <a:gd name="connsiteY11" fmla="*/ 539243 h 755285"/>
              <a:gd name="connsiteX12" fmla="*/ 124966 w 723132"/>
              <a:gd name="connsiteY12" fmla="*/ 220806 h 755285"/>
              <a:gd name="connsiteX0" fmla="*/ 124966 w 723132"/>
              <a:gd name="connsiteY0" fmla="*/ 220806 h 755285"/>
              <a:gd name="connsiteX1" fmla="*/ 170112 w 723132"/>
              <a:gd name="connsiteY1" fmla="*/ 484089 h 755285"/>
              <a:gd name="connsiteX2" fmla="*/ 282030 w 723132"/>
              <a:gd name="connsiteY2" fmla="*/ 560290 h 755285"/>
              <a:gd name="connsiteX3" fmla="*/ 210399 w 723132"/>
              <a:gd name="connsiteY3" fmla="*/ 354153 h 755285"/>
              <a:gd name="connsiteX4" fmla="*/ 247167 w 723132"/>
              <a:gd name="connsiteY4" fmla="*/ 0 h 755285"/>
              <a:gd name="connsiteX5" fmla="*/ 457764 w 723132"/>
              <a:gd name="connsiteY5" fmla="*/ 168415 h 755285"/>
              <a:gd name="connsiteX6" fmla="*/ 505867 w 723132"/>
              <a:gd name="connsiteY6" fmla="*/ 515045 h 755285"/>
              <a:gd name="connsiteX7" fmla="*/ 674167 w 723132"/>
              <a:gd name="connsiteY7" fmla="*/ 218426 h 755285"/>
              <a:gd name="connsiteX8" fmla="*/ 723132 w 723132"/>
              <a:gd name="connsiteY8" fmla="*/ 646400 h 755285"/>
              <a:gd name="connsiteX9" fmla="*/ 581298 w 723132"/>
              <a:gd name="connsiteY9" fmla="*/ 755285 h 755285"/>
              <a:gd name="connsiteX10" fmla="*/ 203548 w 723132"/>
              <a:gd name="connsiteY10" fmla="*/ 750523 h 755285"/>
              <a:gd name="connsiteX11" fmla="*/ 9326 w 723132"/>
              <a:gd name="connsiteY11" fmla="*/ 539243 h 755285"/>
              <a:gd name="connsiteX12" fmla="*/ 124966 w 723132"/>
              <a:gd name="connsiteY12" fmla="*/ 220806 h 755285"/>
              <a:gd name="connsiteX0" fmla="*/ 124966 w 723132"/>
              <a:gd name="connsiteY0" fmla="*/ 220806 h 755285"/>
              <a:gd name="connsiteX1" fmla="*/ 170112 w 723132"/>
              <a:gd name="connsiteY1" fmla="*/ 484089 h 755285"/>
              <a:gd name="connsiteX2" fmla="*/ 282030 w 723132"/>
              <a:gd name="connsiteY2" fmla="*/ 560290 h 755285"/>
              <a:gd name="connsiteX3" fmla="*/ 210399 w 723132"/>
              <a:gd name="connsiteY3" fmla="*/ 354153 h 755285"/>
              <a:gd name="connsiteX4" fmla="*/ 247167 w 723132"/>
              <a:gd name="connsiteY4" fmla="*/ 0 h 755285"/>
              <a:gd name="connsiteX5" fmla="*/ 457764 w 723132"/>
              <a:gd name="connsiteY5" fmla="*/ 168415 h 755285"/>
              <a:gd name="connsiteX6" fmla="*/ 505867 w 723132"/>
              <a:gd name="connsiteY6" fmla="*/ 515045 h 755285"/>
              <a:gd name="connsiteX7" fmla="*/ 674167 w 723132"/>
              <a:gd name="connsiteY7" fmla="*/ 218426 h 755285"/>
              <a:gd name="connsiteX8" fmla="*/ 723132 w 723132"/>
              <a:gd name="connsiteY8" fmla="*/ 646400 h 755285"/>
              <a:gd name="connsiteX9" fmla="*/ 581298 w 723132"/>
              <a:gd name="connsiteY9" fmla="*/ 755285 h 755285"/>
              <a:gd name="connsiteX10" fmla="*/ 203548 w 723132"/>
              <a:gd name="connsiteY10" fmla="*/ 750523 h 755285"/>
              <a:gd name="connsiteX11" fmla="*/ 9326 w 723132"/>
              <a:gd name="connsiteY11" fmla="*/ 539243 h 755285"/>
              <a:gd name="connsiteX12" fmla="*/ 124966 w 723132"/>
              <a:gd name="connsiteY12" fmla="*/ 220806 h 755285"/>
              <a:gd name="connsiteX0" fmla="*/ 124966 w 723132"/>
              <a:gd name="connsiteY0" fmla="*/ 220806 h 755285"/>
              <a:gd name="connsiteX1" fmla="*/ 170112 w 723132"/>
              <a:gd name="connsiteY1" fmla="*/ 484089 h 755285"/>
              <a:gd name="connsiteX2" fmla="*/ 282030 w 723132"/>
              <a:gd name="connsiteY2" fmla="*/ 560290 h 755285"/>
              <a:gd name="connsiteX3" fmla="*/ 210399 w 723132"/>
              <a:gd name="connsiteY3" fmla="*/ 363678 h 755285"/>
              <a:gd name="connsiteX4" fmla="*/ 247167 w 723132"/>
              <a:gd name="connsiteY4" fmla="*/ 0 h 755285"/>
              <a:gd name="connsiteX5" fmla="*/ 457764 w 723132"/>
              <a:gd name="connsiteY5" fmla="*/ 168415 h 755285"/>
              <a:gd name="connsiteX6" fmla="*/ 505867 w 723132"/>
              <a:gd name="connsiteY6" fmla="*/ 515045 h 755285"/>
              <a:gd name="connsiteX7" fmla="*/ 674167 w 723132"/>
              <a:gd name="connsiteY7" fmla="*/ 218426 h 755285"/>
              <a:gd name="connsiteX8" fmla="*/ 723132 w 723132"/>
              <a:gd name="connsiteY8" fmla="*/ 646400 h 755285"/>
              <a:gd name="connsiteX9" fmla="*/ 581298 w 723132"/>
              <a:gd name="connsiteY9" fmla="*/ 755285 h 755285"/>
              <a:gd name="connsiteX10" fmla="*/ 203548 w 723132"/>
              <a:gd name="connsiteY10" fmla="*/ 750523 h 755285"/>
              <a:gd name="connsiteX11" fmla="*/ 9326 w 723132"/>
              <a:gd name="connsiteY11" fmla="*/ 539243 h 755285"/>
              <a:gd name="connsiteX12" fmla="*/ 124966 w 723132"/>
              <a:gd name="connsiteY12" fmla="*/ 220806 h 755285"/>
              <a:gd name="connsiteX0" fmla="*/ 124966 w 723132"/>
              <a:gd name="connsiteY0" fmla="*/ 220806 h 755285"/>
              <a:gd name="connsiteX1" fmla="*/ 170112 w 723132"/>
              <a:gd name="connsiteY1" fmla="*/ 484089 h 755285"/>
              <a:gd name="connsiteX2" fmla="*/ 282030 w 723132"/>
              <a:gd name="connsiteY2" fmla="*/ 560290 h 755285"/>
              <a:gd name="connsiteX3" fmla="*/ 210399 w 723132"/>
              <a:gd name="connsiteY3" fmla="*/ 363678 h 755285"/>
              <a:gd name="connsiteX4" fmla="*/ 247167 w 723132"/>
              <a:gd name="connsiteY4" fmla="*/ 0 h 755285"/>
              <a:gd name="connsiteX5" fmla="*/ 457764 w 723132"/>
              <a:gd name="connsiteY5" fmla="*/ 168415 h 755285"/>
              <a:gd name="connsiteX6" fmla="*/ 505867 w 723132"/>
              <a:gd name="connsiteY6" fmla="*/ 515045 h 755285"/>
              <a:gd name="connsiteX7" fmla="*/ 674167 w 723132"/>
              <a:gd name="connsiteY7" fmla="*/ 218426 h 755285"/>
              <a:gd name="connsiteX8" fmla="*/ 723132 w 723132"/>
              <a:gd name="connsiteY8" fmla="*/ 646400 h 755285"/>
              <a:gd name="connsiteX9" fmla="*/ 581298 w 723132"/>
              <a:gd name="connsiteY9" fmla="*/ 755285 h 755285"/>
              <a:gd name="connsiteX10" fmla="*/ 203548 w 723132"/>
              <a:gd name="connsiteY10" fmla="*/ 750523 h 755285"/>
              <a:gd name="connsiteX11" fmla="*/ 9326 w 723132"/>
              <a:gd name="connsiteY11" fmla="*/ 539243 h 755285"/>
              <a:gd name="connsiteX12" fmla="*/ 124966 w 723132"/>
              <a:gd name="connsiteY12" fmla="*/ 220806 h 755285"/>
              <a:gd name="connsiteX0" fmla="*/ 124966 w 723132"/>
              <a:gd name="connsiteY0" fmla="*/ 220806 h 755285"/>
              <a:gd name="connsiteX1" fmla="*/ 170112 w 723132"/>
              <a:gd name="connsiteY1" fmla="*/ 484089 h 755285"/>
              <a:gd name="connsiteX2" fmla="*/ 282030 w 723132"/>
              <a:gd name="connsiteY2" fmla="*/ 560290 h 755285"/>
              <a:gd name="connsiteX3" fmla="*/ 210399 w 723132"/>
              <a:gd name="connsiteY3" fmla="*/ 363678 h 755285"/>
              <a:gd name="connsiteX4" fmla="*/ 247167 w 723132"/>
              <a:gd name="connsiteY4" fmla="*/ 0 h 755285"/>
              <a:gd name="connsiteX5" fmla="*/ 457764 w 723132"/>
              <a:gd name="connsiteY5" fmla="*/ 168415 h 755285"/>
              <a:gd name="connsiteX6" fmla="*/ 505867 w 723132"/>
              <a:gd name="connsiteY6" fmla="*/ 515045 h 755285"/>
              <a:gd name="connsiteX7" fmla="*/ 674167 w 723132"/>
              <a:gd name="connsiteY7" fmla="*/ 218426 h 755285"/>
              <a:gd name="connsiteX8" fmla="*/ 723132 w 723132"/>
              <a:gd name="connsiteY8" fmla="*/ 646400 h 755285"/>
              <a:gd name="connsiteX9" fmla="*/ 581298 w 723132"/>
              <a:gd name="connsiteY9" fmla="*/ 755285 h 755285"/>
              <a:gd name="connsiteX10" fmla="*/ 203548 w 723132"/>
              <a:gd name="connsiteY10" fmla="*/ 750523 h 755285"/>
              <a:gd name="connsiteX11" fmla="*/ 9326 w 723132"/>
              <a:gd name="connsiteY11" fmla="*/ 539243 h 755285"/>
              <a:gd name="connsiteX12" fmla="*/ 124966 w 723132"/>
              <a:gd name="connsiteY12" fmla="*/ 220806 h 755285"/>
              <a:gd name="connsiteX0" fmla="*/ 124966 w 723132"/>
              <a:gd name="connsiteY0" fmla="*/ 220806 h 755285"/>
              <a:gd name="connsiteX1" fmla="*/ 170112 w 723132"/>
              <a:gd name="connsiteY1" fmla="*/ 484089 h 755285"/>
              <a:gd name="connsiteX2" fmla="*/ 282030 w 723132"/>
              <a:gd name="connsiteY2" fmla="*/ 560290 h 755285"/>
              <a:gd name="connsiteX3" fmla="*/ 210399 w 723132"/>
              <a:gd name="connsiteY3" fmla="*/ 363678 h 755285"/>
              <a:gd name="connsiteX4" fmla="*/ 247167 w 723132"/>
              <a:gd name="connsiteY4" fmla="*/ 0 h 755285"/>
              <a:gd name="connsiteX5" fmla="*/ 457764 w 723132"/>
              <a:gd name="connsiteY5" fmla="*/ 168415 h 755285"/>
              <a:gd name="connsiteX6" fmla="*/ 505867 w 723132"/>
              <a:gd name="connsiteY6" fmla="*/ 515045 h 755285"/>
              <a:gd name="connsiteX7" fmla="*/ 600348 w 723132"/>
              <a:gd name="connsiteY7" fmla="*/ 201757 h 755285"/>
              <a:gd name="connsiteX8" fmla="*/ 723132 w 723132"/>
              <a:gd name="connsiteY8" fmla="*/ 646400 h 755285"/>
              <a:gd name="connsiteX9" fmla="*/ 581298 w 723132"/>
              <a:gd name="connsiteY9" fmla="*/ 755285 h 755285"/>
              <a:gd name="connsiteX10" fmla="*/ 203548 w 723132"/>
              <a:gd name="connsiteY10" fmla="*/ 750523 h 755285"/>
              <a:gd name="connsiteX11" fmla="*/ 9326 w 723132"/>
              <a:gd name="connsiteY11" fmla="*/ 539243 h 755285"/>
              <a:gd name="connsiteX12" fmla="*/ 124966 w 723132"/>
              <a:gd name="connsiteY12" fmla="*/ 220806 h 755285"/>
              <a:gd name="connsiteX0" fmla="*/ 124966 w 723132"/>
              <a:gd name="connsiteY0" fmla="*/ 220806 h 755285"/>
              <a:gd name="connsiteX1" fmla="*/ 170112 w 723132"/>
              <a:gd name="connsiteY1" fmla="*/ 484089 h 755285"/>
              <a:gd name="connsiteX2" fmla="*/ 282030 w 723132"/>
              <a:gd name="connsiteY2" fmla="*/ 560290 h 755285"/>
              <a:gd name="connsiteX3" fmla="*/ 210399 w 723132"/>
              <a:gd name="connsiteY3" fmla="*/ 363678 h 755285"/>
              <a:gd name="connsiteX4" fmla="*/ 247167 w 723132"/>
              <a:gd name="connsiteY4" fmla="*/ 0 h 755285"/>
              <a:gd name="connsiteX5" fmla="*/ 457764 w 723132"/>
              <a:gd name="connsiteY5" fmla="*/ 168415 h 755285"/>
              <a:gd name="connsiteX6" fmla="*/ 505867 w 723132"/>
              <a:gd name="connsiteY6" fmla="*/ 515045 h 755285"/>
              <a:gd name="connsiteX7" fmla="*/ 600348 w 723132"/>
              <a:gd name="connsiteY7" fmla="*/ 201757 h 755285"/>
              <a:gd name="connsiteX8" fmla="*/ 723132 w 723132"/>
              <a:gd name="connsiteY8" fmla="*/ 646400 h 755285"/>
              <a:gd name="connsiteX9" fmla="*/ 581298 w 723132"/>
              <a:gd name="connsiteY9" fmla="*/ 755285 h 755285"/>
              <a:gd name="connsiteX10" fmla="*/ 203548 w 723132"/>
              <a:gd name="connsiteY10" fmla="*/ 750523 h 755285"/>
              <a:gd name="connsiteX11" fmla="*/ 9326 w 723132"/>
              <a:gd name="connsiteY11" fmla="*/ 539243 h 755285"/>
              <a:gd name="connsiteX12" fmla="*/ 124966 w 723132"/>
              <a:gd name="connsiteY12" fmla="*/ 220806 h 755285"/>
              <a:gd name="connsiteX0" fmla="*/ 124966 w 723132"/>
              <a:gd name="connsiteY0" fmla="*/ 220806 h 755285"/>
              <a:gd name="connsiteX1" fmla="*/ 170112 w 723132"/>
              <a:gd name="connsiteY1" fmla="*/ 484089 h 755285"/>
              <a:gd name="connsiteX2" fmla="*/ 282030 w 723132"/>
              <a:gd name="connsiteY2" fmla="*/ 560290 h 755285"/>
              <a:gd name="connsiteX3" fmla="*/ 210399 w 723132"/>
              <a:gd name="connsiteY3" fmla="*/ 363678 h 755285"/>
              <a:gd name="connsiteX4" fmla="*/ 247167 w 723132"/>
              <a:gd name="connsiteY4" fmla="*/ 0 h 755285"/>
              <a:gd name="connsiteX5" fmla="*/ 457764 w 723132"/>
              <a:gd name="connsiteY5" fmla="*/ 168415 h 755285"/>
              <a:gd name="connsiteX6" fmla="*/ 505867 w 723132"/>
              <a:gd name="connsiteY6" fmla="*/ 515045 h 755285"/>
              <a:gd name="connsiteX7" fmla="*/ 600348 w 723132"/>
              <a:gd name="connsiteY7" fmla="*/ 201757 h 755285"/>
              <a:gd name="connsiteX8" fmla="*/ 723132 w 723132"/>
              <a:gd name="connsiteY8" fmla="*/ 646400 h 755285"/>
              <a:gd name="connsiteX9" fmla="*/ 581298 w 723132"/>
              <a:gd name="connsiteY9" fmla="*/ 755285 h 755285"/>
              <a:gd name="connsiteX10" fmla="*/ 203548 w 723132"/>
              <a:gd name="connsiteY10" fmla="*/ 750523 h 755285"/>
              <a:gd name="connsiteX11" fmla="*/ 9326 w 723132"/>
              <a:gd name="connsiteY11" fmla="*/ 539243 h 755285"/>
              <a:gd name="connsiteX12" fmla="*/ 124966 w 723132"/>
              <a:gd name="connsiteY12" fmla="*/ 220806 h 755285"/>
              <a:gd name="connsiteX0" fmla="*/ 124966 w 723132"/>
              <a:gd name="connsiteY0" fmla="*/ 220806 h 755285"/>
              <a:gd name="connsiteX1" fmla="*/ 170112 w 723132"/>
              <a:gd name="connsiteY1" fmla="*/ 484089 h 755285"/>
              <a:gd name="connsiteX2" fmla="*/ 282030 w 723132"/>
              <a:gd name="connsiteY2" fmla="*/ 560290 h 755285"/>
              <a:gd name="connsiteX3" fmla="*/ 210399 w 723132"/>
              <a:gd name="connsiteY3" fmla="*/ 363678 h 755285"/>
              <a:gd name="connsiteX4" fmla="*/ 247167 w 723132"/>
              <a:gd name="connsiteY4" fmla="*/ 0 h 755285"/>
              <a:gd name="connsiteX5" fmla="*/ 457764 w 723132"/>
              <a:gd name="connsiteY5" fmla="*/ 168415 h 755285"/>
              <a:gd name="connsiteX6" fmla="*/ 505867 w 723132"/>
              <a:gd name="connsiteY6" fmla="*/ 515045 h 755285"/>
              <a:gd name="connsiteX7" fmla="*/ 600348 w 723132"/>
              <a:gd name="connsiteY7" fmla="*/ 201757 h 755285"/>
              <a:gd name="connsiteX8" fmla="*/ 723132 w 723132"/>
              <a:gd name="connsiteY8" fmla="*/ 646400 h 755285"/>
              <a:gd name="connsiteX9" fmla="*/ 581298 w 723132"/>
              <a:gd name="connsiteY9" fmla="*/ 755285 h 755285"/>
              <a:gd name="connsiteX10" fmla="*/ 203548 w 723132"/>
              <a:gd name="connsiteY10" fmla="*/ 750523 h 755285"/>
              <a:gd name="connsiteX11" fmla="*/ 9326 w 723132"/>
              <a:gd name="connsiteY11" fmla="*/ 539243 h 755285"/>
              <a:gd name="connsiteX12" fmla="*/ 124966 w 723132"/>
              <a:gd name="connsiteY12" fmla="*/ 220806 h 755285"/>
              <a:gd name="connsiteX0" fmla="*/ 124966 w 723132"/>
              <a:gd name="connsiteY0" fmla="*/ 220806 h 755285"/>
              <a:gd name="connsiteX1" fmla="*/ 170112 w 723132"/>
              <a:gd name="connsiteY1" fmla="*/ 484089 h 755285"/>
              <a:gd name="connsiteX2" fmla="*/ 282030 w 723132"/>
              <a:gd name="connsiteY2" fmla="*/ 560290 h 755285"/>
              <a:gd name="connsiteX3" fmla="*/ 210399 w 723132"/>
              <a:gd name="connsiteY3" fmla="*/ 363678 h 755285"/>
              <a:gd name="connsiteX4" fmla="*/ 247167 w 723132"/>
              <a:gd name="connsiteY4" fmla="*/ 0 h 755285"/>
              <a:gd name="connsiteX5" fmla="*/ 457764 w 723132"/>
              <a:gd name="connsiteY5" fmla="*/ 168415 h 755285"/>
              <a:gd name="connsiteX6" fmla="*/ 505867 w 723132"/>
              <a:gd name="connsiteY6" fmla="*/ 515045 h 755285"/>
              <a:gd name="connsiteX7" fmla="*/ 600348 w 723132"/>
              <a:gd name="connsiteY7" fmla="*/ 201757 h 755285"/>
              <a:gd name="connsiteX8" fmla="*/ 723132 w 723132"/>
              <a:gd name="connsiteY8" fmla="*/ 646400 h 755285"/>
              <a:gd name="connsiteX9" fmla="*/ 581298 w 723132"/>
              <a:gd name="connsiteY9" fmla="*/ 755285 h 755285"/>
              <a:gd name="connsiteX10" fmla="*/ 203548 w 723132"/>
              <a:gd name="connsiteY10" fmla="*/ 750523 h 755285"/>
              <a:gd name="connsiteX11" fmla="*/ 9326 w 723132"/>
              <a:gd name="connsiteY11" fmla="*/ 539243 h 755285"/>
              <a:gd name="connsiteX12" fmla="*/ 124966 w 723132"/>
              <a:gd name="connsiteY12" fmla="*/ 220806 h 755285"/>
              <a:gd name="connsiteX0" fmla="*/ 124966 w 675639"/>
              <a:gd name="connsiteY0" fmla="*/ 220806 h 755285"/>
              <a:gd name="connsiteX1" fmla="*/ 170112 w 675639"/>
              <a:gd name="connsiteY1" fmla="*/ 484089 h 755285"/>
              <a:gd name="connsiteX2" fmla="*/ 282030 w 675639"/>
              <a:gd name="connsiteY2" fmla="*/ 560290 h 755285"/>
              <a:gd name="connsiteX3" fmla="*/ 210399 w 675639"/>
              <a:gd name="connsiteY3" fmla="*/ 363678 h 755285"/>
              <a:gd name="connsiteX4" fmla="*/ 247167 w 675639"/>
              <a:gd name="connsiteY4" fmla="*/ 0 h 755285"/>
              <a:gd name="connsiteX5" fmla="*/ 457764 w 675639"/>
              <a:gd name="connsiteY5" fmla="*/ 168415 h 755285"/>
              <a:gd name="connsiteX6" fmla="*/ 505867 w 675639"/>
              <a:gd name="connsiteY6" fmla="*/ 515045 h 755285"/>
              <a:gd name="connsiteX7" fmla="*/ 600348 w 675639"/>
              <a:gd name="connsiteY7" fmla="*/ 201757 h 755285"/>
              <a:gd name="connsiteX8" fmla="*/ 665982 w 675639"/>
              <a:gd name="connsiteY8" fmla="*/ 629731 h 755285"/>
              <a:gd name="connsiteX9" fmla="*/ 581298 w 675639"/>
              <a:gd name="connsiteY9" fmla="*/ 755285 h 755285"/>
              <a:gd name="connsiteX10" fmla="*/ 203548 w 675639"/>
              <a:gd name="connsiteY10" fmla="*/ 750523 h 755285"/>
              <a:gd name="connsiteX11" fmla="*/ 9326 w 675639"/>
              <a:gd name="connsiteY11" fmla="*/ 539243 h 755285"/>
              <a:gd name="connsiteX12" fmla="*/ 124966 w 675639"/>
              <a:gd name="connsiteY12" fmla="*/ 220806 h 755285"/>
              <a:gd name="connsiteX0" fmla="*/ 124966 w 708766"/>
              <a:gd name="connsiteY0" fmla="*/ 220806 h 755285"/>
              <a:gd name="connsiteX1" fmla="*/ 170112 w 708766"/>
              <a:gd name="connsiteY1" fmla="*/ 484089 h 755285"/>
              <a:gd name="connsiteX2" fmla="*/ 282030 w 708766"/>
              <a:gd name="connsiteY2" fmla="*/ 560290 h 755285"/>
              <a:gd name="connsiteX3" fmla="*/ 210399 w 708766"/>
              <a:gd name="connsiteY3" fmla="*/ 363678 h 755285"/>
              <a:gd name="connsiteX4" fmla="*/ 247167 w 708766"/>
              <a:gd name="connsiteY4" fmla="*/ 0 h 755285"/>
              <a:gd name="connsiteX5" fmla="*/ 457764 w 708766"/>
              <a:gd name="connsiteY5" fmla="*/ 168415 h 755285"/>
              <a:gd name="connsiteX6" fmla="*/ 505867 w 708766"/>
              <a:gd name="connsiteY6" fmla="*/ 515045 h 755285"/>
              <a:gd name="connsiteX7" fmla="*/ 600348 w 708766"/>
              <a:gd name="connsiteY7" fmla="*/ 201757 h 755285"/>
              <a:gd name="connsiteX8" fmla="*/ 665982 w 708766"/>
              <a:gd name="connsiteY8" fmla="*/ 629731 h 755285"/>
              <a:gd name="connsiteX9" fmla="*/ 581298 w 708766"/>
              <a:gd name="connsiteY9" fmla="*/ 755285 h 755285"/>
              <a:gd name="connsiteX10" fmla="*/ 203548 w 708766"/>
              <a:gd name="connsiteY10" fmla="*/ 750523 h 755285"/>
              <a:gd name="connsiteX11" fmla="*/ 9326 w 708766"/>
              <a:gd name="connsiteY11" fmla="*/ 539243 h 755285"/>
              <a:gd name="connsiteX12" fmla="*/ 124966 w 708766"/>
              <a:gd name="connsiteY12" fmla="*/ 220806 h 755285"/>
              <a:gd name="connsiteX0" fmla="*/ 124966 w 714623"/>
              <a:gd name="connsiteY0" fmla="*/ 220806 h 755285"/>
              <a:gd name="connsiteX1" fmla="*/ 170112 w 714623"/>
              <a:gd name="connsiteY1" fmla="*/ 484089 h 755285"/>
              <a:gd name="connsiteX2" fmla="*/ 282030 w 714623"/>
              <a:gd name="connsiteY2" fmla="*/ 560290 h 755285"/>
              <a:gd name="connsiteX3" fmla="*/ 210399 w 714623"/>
              <a:gd name="connsiteY3" fmla="*/ 363678 h 755285"/>
              <a:gd name="connsiteX4" fmla="*/ 247167 w 714623"/>
              <a:gd name="connsiteY4" fmla="*/ 0 h 755285"/>
              <a:gd name="connsiteX5" fmla="*/ 457764 w 714623"/>
              <a:gd name="connsiteY5" fmla="*/ 168415 h 755285"/>
              <a:gd name="connsiteX6" fmla="*/ 505867 w 714623"/>
              <a:gd name="connsiteY6" fmla="*/ 515045 h 755285"/>
              <a:gd name="connsiteX7" fmla="*/ 600348 w 714623"/>
              <a:gd name="connsiteY7" fmla="*/ 201757 h 755285"/>
              <a:gd name="connsiteX8" fmla="*/ 665982 w 714623"/>
              <a:gd name="connsiteY8" fmla="*/ 629731 h 755285"/>
              <a:gd name="connsiteX9" fmla="*/ 581298 w 714623"/>
              <a:gd name="connsiteY9" fmla="*/ 755285 h 755285"/>
              <a:gd name="connsiteX10" fmla="*/ 203548 w 714623"/>
              <a:gd name="connsiteY10" fmla="*/ 750523 h 755285"/>
              <a:gd name="connsiteX11" fmla="*/ 9326 w 714623"/>
              <a:gd name="connsiteY11" fmla="*/ 539243 h 755285"/>
              <a:gd name="connsiteX12" fmla="*/ 124966 w 714623"/>
              <a:gd name="connsiteY12" fmla="*/ 220806 h 755285"/>
              <a:gd name="connsiteX0" fmla="*/ 124966 w 719580"/>
              <a:gd name="connsiteY0" fmla="*/ 220806 h 755285"/>
              <a:gd name="connsiteX1" fmla="*/ 170112 w 719580"/>
              <a:gd name="connsiteY1" fmla="*/ 484089 h 755285"/>
              <a:gd name="connsiteX2" fmla="*/ 282030 w 719580"/>
              <a:gd name="connsiteY2" fmla="*/ 560290 h 755285"/>
              <a:gd name="connsiteX3" fmla="*/ 210399 w 719580"/>
              <a:gd name="connsiteY3" fmla="*/ 363678 h 755285"/>
              <a:gd name="connsiteX4" fmla="*/ 247167 w 719580"/>
              <a:gd name="connsiteY4" fmla="*/ 0 h 755285"/>
              <a:gd name="connsiteX5" fmla="*/ 457764 w 719580"/>
              <a:gd name="connsiteY5" fmla="*/ 168415 h 755285"/>
              <a:gd name="connsiteX6" fmla="*/ 505867 w 719580"/>
              <a:gd name="connsiteY6" fmla="*/ 515045 h 755285"/>
              <a:gd name="connsiteX7" fmla="*/ 600348 w 719580"/>
              <a:gd name="connsiteY7" fmla="*/ 201757 h 755285"/>
              <a:gd name="connsiteX8" fmla="*/ 665982 w 719580"/>
              <a:gd name="connsiteY8" fmla="*/ 629731 h 755285"/>
              <a:gd name="connsiteX9" fmla="*/ 581298 w 719580"/>
              <a:gd name="connsiteY9" fmla="*/ 755285 h 755285"/>
              <a:gd name="connsiteX10" fmla="*/ 203548 w 719580"/>
              <a:gd name="connsiteY10" fmla="*/ 750523 h 755285"/>
              <a:gd name="connsiteX11" fmla="*/ 9326 w 719580"/>
              <a:gd name="connsiteY11" fmla="*/ 539243 h 755285"/>
              <a:gd name="connsiteX12" fmla="*/ 124966 w 719580"/>
              <a:gd name="connsiteY12" fmla="*/ 220806 h 755285"/>
              <a:gd name="connsiteX0" fmla="*/ 581298 w 719580"/>
              <a:gd name="connsiteY0" fmla="*/ 755285 h 846725"/>
              <a:gd name="connsiteX1" fmla="*/ 203548 w 719580"/>
              <a:gd name="connsiteY1" fmla="*/ 750523 h 846725"/>
              <a:gd name="connsiteX2" fmla="*/ 9326 w 719580"/>
              <a:gd name="connsiteY2" fmla="*/ 539243 h 846725"/>
              <a:gd name="connsiteX3" fmla="*/ 124966 w 719580"/>
              <a:gd name="connsiteY3" fmla="*/ 220806 h 846725"/>
              <a:gd name="connsiteX4" fmla="*/ 170112 w 719580"/>
              <a:gd name="connsiteY4" fmla="*/ 484089 h 846725"/>
              <a:gd name="connsiteX5" fmla="*/ 282030 w 719580"/>
              <a:gd name="connsiteY5" fmla="*/ 560290 h 846725"/>
              <a:gd name="connsiteX6" fmla="*/ 210399 w 719580"/>
              <a:gd name="connsiteY6" fmla="*/ 363678 h 846725"/>
              <a:gd name="connsiteX7" fmla="*/ 247167 w 719580"/>
              <a:gd name="connsiteY7" fmla="*/ 0 h 846725"/>
              <a:gd name="connsiteX8" fmla="*/ 457764 w 719580"/>
              <a:gd name="connsiteY8" fmla="*/ 168415 h 846725"/>
              <a:gd name="connsiteX9" fmla="*/ 505867 w 719580"/>
              <a:gd name="connsiteY9" fmla="*/ 515045 h 846725"/>
              <a:gd name="connsiteX10" fmla="*/ 600348 w 719580"/>
              <a:gd name="connsiteY10" fmla="*/ 201757 h 846725"/>
              <a:gd name="connsiteX11" fmla="*/ 665982 w 719580"/>
              <a:gd name="connsiteY11" fmla="*/ 629731 h 846725"/>
              <a:gd name="connsiteX12" fmla="*/ 672738 w 719580"/>
              <a:gd name="connsiteY12" fmla="*/ 846725 h 846725"/>
              <a:gd name="connsiteX0" fmla="*/ 203548 w 719580"/>
              <a:gd name="connsiteY0" fmla="*/ 750523 h 846725"/>
              <a:gd name="connsiteX1" fmla="*/ 9326 w 719580"/>
              <a:gd name="connsiteY1" fmla="*/ 539243 h 846725"/>
              <a:gd name="connsiteX2" fmla="*/ 124966 w 719580"/>
              <a:gd name="connsiteY2" fmla="*/ 220806 h 846725"/>
              <a:gd name="connsiteX3" fmla="*/ 170112 w 719580"/>
              <a:gd name="connsiteY3" fmla="*/ 484089 h 846725"/>
              <a:gd name="connsiteX4" fmla="*/ 282030 w 719580"/>
              <a:gd name="connsiteY4" fmla="*/ 560290 h 846725"/>
              <a:gd name="connsiteX5" fmla="*/ 210399 w 719580"/>
              <a:gd name="connsiteY5" fmla="*/ 363678 h 846725"/>
              <a:gd name="connsiteX6" fmla="*/ 247167 w 719580"/>
              <a:gd name="connsiteY6" fmla="*/ 0 h 846725"/>
              <a:gd name="connsiteX7" fmla="*/ 457764 w 719580"/>
              <a:gd name="connsiteY7" fmla="*/ 168415 h 846725"/>
              <a:gd name="connsiteX8" fmla="*/ 505867 w 719580"/>
              <a:gd name="connsiteY8" fmla="*/ 515045 h 846725"/>
              <a:gd name="connsiteX9" fmla="*/ 600348 w 719580"/>
              <a:gd name="connsiteY9" fmla="*/ 201757 h 846725"/>
              <a:gd name="connsiteX10" fmla="*/ 665982 w 719580"/>
              <a:gd name="connsiteY10" fmla="*/ 629731 h 846725"/>
              <a:gd name="connsiteX11" fmla="*/ 672738 w 719580"/>
              <a:gd name="connsiteY11" fmla="*/ 846725 h 846725"/>
              <a:gd name="connsiteX0" fmla="*/ 203548 w 719580"/>
              <a:gd name="connsiteY0" fmla="*/ 750523 h 750523"/>
              <a:gd name="connsiteX1" fmla="*/ 9326 w 719580"/>
              <a:gd name="connsiteY1" fmla="*/ 539243 h 750523"/>
              <a:gd name="connsiteX2" fmla="*/ 124966 w 719580"/>
              <a:gd name="connsiteY2" fmla="*/ 220806 h 750523"/>
              <a:gd name="connsiteX3" fmla="*/ 170112 w 719580"/>
              <a:gd name="connsiteY3" fmla="*/ 484089 h 750523"/>
              <a:gd name="connsiteX4" fmla="*/ 282030 w 719580"/>
              <a:gd name="connsiteY4" fmla="*/ 560290 h 750523"/>
              <a:gd name="connsiteX5" fmla="*/ 210399 w 719580"/>
              <a:gd name="connsiteY5" fmla="*/ 363678 h 750523"/>
              <a:gd name="connsiteX6" fmla="*/ 247167 w 719580"/>
              <a:gd name="connsiteY6" fmla="*/ 0 h 750523"/>
              <a:gd name="connsiteX7" fmla="*/ 457764 w 719580"/>
              <a:gd name="connsiteY7" fmla="*/ 168415 h 750523"/>
              <a:gd name="connsiteX8" fmla="*/ 505867 w 719580"/>
              <a:gd name="connsiteY8" fmla="*/ 515045 h 750523"/>
              <a:gd name="connsiteX9" fmla="*/ 600348 w 719580"/>
              <a:gd name="connsiteY9" fmla="*/ 201757 h 750523"/>
              <a:gd name="connsiteX10" fmla="*/ 665982 w 719580"/>
              <a:gd name="connsiteY10" fmla="*/ 629731 h 750523"/>
              <a:gd name="connsiteX11" fmla="*/ 579870 w 719580"/>
              <a:gd name="connsiteY11" fmla="*/ 730043 h 750523"/>
              <a:gd name="connsiteX0" fmla="*/ 203548 w 719580"/>
              <a:gd name="connsiteY0" fmla="*/ 750523 h 750523"/>
              <a:gd name="connsiteX1" fmla="*/ 9326 w 719580"/>
              <a:gd name="connsiteY1" fmla="*/ 539243 h 750523"/>
              <a:gd name="connsiteX2" fmla="*/ 124966 w 719580"/>
              <a:gd name="connsiteY2" fmla="*/ 220806 h 750523"/>
              <a:gd name="connsiteX3" fmla="*/ 170112 w 719580"/>
              <a:gd name="connsiteY3" fmla="*/ 484089 h 750523"/>
              <a:gd name="connsiteX4" fmla="*/ 282030 w 719580"/>
              <a:gd name="connsiteY4" fmla="*/ 560290 h 750523"/>
              <a:gd name="connsiteX5" fmla="*/ 210399 w 719580"/>
              <a:gd name="connsiteY5" fmla="*/ 363678 h 750523"/>
              <a:gd name="connsiteX6" fmla="*/ 247167 w 719580"/>
              <a:gd name="connsiteY6" fmla="*/ 0 h 750523"/>
              <a:gd name="connsiteX7" fmla="*/ 457764 w 719580"/>
              <a:gd name="connsiteY7" fmla="*/ 168415 h 750523"/>
              <a:gd name="connsiteX8" fmla="*/ 505867 w 719580"/>
              <a:gd name="connsiteY8" fmla="*/ 515045 h 750523"/>
              <a:gd name="connsiteX9" fmla="*/ 600348 w 719580"/>
              <a:gd name="connsiteY9" fmla="*/ 201757 h 750523"/>
              <a:gd name="connsiteX10" fmla="*/ 665982 w 719580"/>
              <a:gd name="connsiteY10" fmla="*/ 629731 h 750523"/>
              <a:gd name="connsiteX11" fmla="*/ 579870 w 719580"/>
              <a:gd name="connsiteY11" fmla="*/ 730043 h 750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19580" h="750523">
                <a:moveTo>
                  <a:pt x="203548" y="750523"/>
                </a:moveTo>
                <a:cubicBezTo>
                  <a:pt x="148332" y="702321"/>
                  <a:pt x="74067" y="658882"/>
                  <a:pt x="9326" y="539243"/>
                </a:cubicBezTo>
                <a:cubicBezTo>
                  <a:pt x="-33884" y="404522"/>
                  <a:pt x="84832" y="326952"/>
                  <a:pt x="124966" y="220806"/>
                </a:cubicBezTo>
                <a:cubicBezTo>
                  <a:pt x="108902" y="394176"/>
                  <a:pt x="118535" y="431478"/>
                  <a:pt x="170112" y="484089"/>
                </a:cubicBezTo>
                <a:cubicBezTo>
                  <a:pt x="212164" y="512888"/>
                  <a:pt x="255472" y="547419"/>
                  <a:pt x="282030" y="560290"/>
                </a:cubicBezTo>
                <a:cubicBezTo>
                  <a:pt x="251439" y="496963"/>
                  <a:pt x="225337" y="473332"/>
                  <a:pt x="210399" y="363678"/>
                </a:cubicBezTo>
                <a:cubicBezTo>
                  <a:pt x="214511" y="275455"/>
                  <a:pt x="274599" y="171450"/>
                  <a:pt x="247167" y="0"/>
                </a:cubicBezTo>
                <a:cubicBezTo>
                  <a:pt x="395948" y="76776"/>
                  <a:pt x="428046" y="127358"/>
                  <a:pt x="457764" y="168415"/>
                </a:cubicBezTo>
                <a:cubicBezTo>
                  <a:pt x="506437" y="234412"/>
                  <a:pt x="544015" y="383679"/>
                  <a:pt x="505867" y="515045"/>
                </a:cubicBezTo>
                <a:cubicBezTo>
                  <a:pt x="586781" y="420192"/>
                  <a:pt x="622080" y="345758"/>
                  <a:pt x="600348" y="201757"/>
                </a:cubicBezTo>
                <a:cubicBezTo>
                  <a:pt x="748432" y="328539"/>
                  <a:pt x="744117" y="507711"/>
                  <a:pt x="665982" y="629731"/>
                </a:cubicBezTo>
                <a:cubicBezTo>
                  <a:pt x="637754" y="671582"/>
                  <a:pt x="579870" y="730043"/>
                  <a:pt x="579870" y="730043"/>
                </a:cubicBezTo>
              </a:path>
            </a:pathLst>
          </a:cu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tx1">
                  <a:lumMod val="40000"/>
                  <a:lumOff val="60000"/>
                </a:schemeClr>
              </a:gs>
              <a:gs pos="100000">
                <a:schemeClr val="tx1">
                  <a:lumMod val="20000"/>
                  <a:lumOff val="80000"/>
                </a:schemeClr>
              </a:gs>
            </a:gsLst>
            <a:lin ang="5400000" scaled="0"/>
          </a:gra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УСЛОВНЫЕ ЗНАКИ К КАРТАМ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2000" y="1454796"/>
            <a:ext cx="8640000" cy="4597003"/>
          </a:xfrm>
          <a:prstGeom prst="roundRect">
            <a:avLst>
              <a:gd name="adj" fmla="val 9472"/>
            </a:avLst>
          </a:prstGeom>
          <a:blipFill>
            <a:blip r:embed="rId3"/>
            <a:tile tx="0" ty="0" sx="100000" sy="100000" flip="none" algn="tl"/>
          </a:blipFill>
          <a:ln>
            <a:solidFill>
              <a:srgbClr val="050403"/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266700" h="50800" prst="relaxedInset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/>
            <a:r>
              <a:rPr lang="ru-RU" sz="4400">
                <a:solidFill>
                  <a:srgbClr val="600000"/>
                </a:solidFill>
              </a:rPr>
              <a:t>По ошибке часть условных знаков оказалась стёртой со слайда, пожалуйста, помоги восстановить порядок, нарисуй условные знаки для карты.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УСЛОВНЫЕ ЗНАКИ К КАРТАМ</a:t>
            </a:r>
          </a:p>
        </p:txBody>
      </p:sp>
      <p:sp>
        <p:nvSpPr>
          <p:cNvPr id="38914" name="TextBox 3"/>
          <p:cNvSpPr txBox="1">
            <a:spLocks noChangeArrowheads="1"/>
          </p:cNvSpPr>
          <p:nvPr/>
        </p:nvSpPr>
        <p:spPr bwMode="auto">
          <a:xfrm>
            <a:off x="3708400" y="1268413"/>
            <a:ext cx="14081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>
                <a:latin typeface="Comic Sans MS" pitchFamily="66" charset="0"/>
              </a:rPr>
              <a:t>горы</a:t>
            </a:r>
          </a:p>
        </p:txBody>
      </p:sp>
      <p:sp>
        <p:nvSpPr>
          <p:cNvPr id="38915" name="TextBox 4"/>
          <p:cNvSpPr txBox="1">
            <a:spLocks noChangeArrowheads="1"/>
          </p:cNvSpPr>
          <p:nvPr/>
        </p:nvSpPr>
        <p:spPr bwMode="auto">
          <a:xfrm>
            <a:off x="3708400" y="2276475"/>
            <a:ext cx="35909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>
                <a:latin typeface="Comic Sans MS" pitchFamily="66" charset="0"/>
              </a:rPr>
              <a:t>граница леса</a:t>
            </a:r>
          </a:p>
        </p:txBody>
      </p:sp>
      <p:sp>
        <p:nvSpPr>
          <p:cNvPr id="38916" name="TextBox 5"/>
          <p:cNvSpPr txBox="1">
            <a:spLocks noChangeArrowheads="1"/>
          </p:cNvSpPr>
          <p:nvPr/>
        </p:nvSpPr>
        <p:spPr bwMode="auto">
          <a:xfrm>
            <a:off x="3708400" y="3357563"/>
            <a:ext cx="4368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>
                <a:latin typeface="Comic Sans MS" pitchFamily="66" charset="0"/>
              </a:rPr>
              <a:t>тундра и болота</a:t>
            </a:r>
          </a:p>
        </p:txBody>
      </p:sp>
      <p:sp>
        <p:nvSpPr>
          <p:cNvPr id="38917" name="TextBox 7"/>
          <p:cNvSpPr txBox="1">
            <a:spLocks noChangeArrowheads="1"/>
          </p:cNvSpPr>
          <p:nvPr/>
        </p:nvSpPr>
        <p:spPr bwMode="auto">
          <a:xfrm>
            <a:off x="3708400" y="4437063"/>
            <a:ext cx="1635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>
                <a:latin typeface="Comic Sans MS" pitchFamily="66" charset="0"/>
              </a:rPr>
              <a:t>степи</a:t>
            </a:r>
          </a:p>
        </p:txBody>
      </p:sp>
      <p:sp>
        <p:nvSpPr>
          <p:cNvPr id="38918" name="TextBox 8"/>
          <p:cNvSpPr txBox="1">
            <a:spLocks noChangeArrowheads="1"/>
          </p:cNvSpPr>
          <p:nvPr/>
        </p:nvSpPr>
        <p:spPr bwMode="auto">
          <a:xfrm>
            <a:off x="3708400" y="5540375"/>
            <a:ext cx="23241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>
                <a:latin typeface="Comic Sans MS" pitchFamily="66" charset="0"/>
              </a:rPr>
              <a:t>пустыни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12775" y="1236663"/>
            <a:ext cx="2519363" cy="720725"/>
          </a:xfrm>
          <a:prstGeom prst="roundRect">
            <a:avLst/>
          </a:prstGeom>
          <a:noFill/>
          <a:ln>
            <a:solidFill>
              <a:srgbClr val="0504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12775" y="2276475"/>
            <a:ext cx="2519363" cy="720725"/>
          </a:xfrm>
          <a:prstGeom prst="roundRect">
            <a:avLst/>
          </a:prstGeom>
          <a:noFill/>
          <a:ln>
            <a:solidFill>
              <a:srgbClr val="0504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12775" y="3357563"/>
            <a:ext cx="2519363" cy="719137"/>
          </a:xfrm>
          <a:prstGeom prst="roundRect">
            <a:avLst/>
          </a:prstGeom>
          <a:noFill/>
          <a:ln>
            <a:solidFill>
              <a:srgbClr val="0504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12775" y="4446588"/>
            <a:ext cx="2519363" cy="719137"/>
          </a:xfrm>
          <a:prstGeom prst="roundRect">
            <a:avLst/>
          </a:prstGeom>
          <a:noFill/>
          <a:ln>
            <a:solidFill>
              <a:srgbClr val="0504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12775" y="5516563"/>
            <a:ext cx="2519363" cy="720725"/>
          </a:xfrm>
          <a:prstGeom prst="roundRect">
            <a:avLst/>
          </a:prstGeom>
          <a:noFill/>
          <a:ln>
            <a:solidFill>
              <a:srgbClr val="0504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057259" y="1423402"/>
            <a:ext cx="5235729" cy="144655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ВПЕРЁД</a:t>
            </a: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!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В МИР ИСТОРИИ!</a:t>
            </a:r>
          </a:p>
        </p:txBody>
      </p:sp>
      <p:sp>
        <p:nvSpPr>
          <p:cNvPr id="7" name="Овал 6"/>
          <p:cNvSpPr/>
          <p:nvPr/>
        </p:nvSpPr>
        <p:spPr>
          <a:xfrm>
            <a:off x="836613" y="3522663"/>
            <a:ext cx="279400" cy="338137"/>
          </a:xfrm>
          <a:prstGeom prst="ellipse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40963" name="Объект 5"/>
          <p:cNvPicPr>
            <a:picLocks noGrp="1" noChangeAspect="1"/>
          </p:cNvPicPr>
          <p:nvPr>
            <p:ph idx="4294967295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3708400" y="2738438"/>
            <a:ext cx="1655763" cy="41465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КАК РАБОТАТЬ С УЧЕБНИКОМ</a:t>
            </a:r>
          </a:p>
        </p:txBody>
      </p:sp>
      <p:sp>
        <p:nvSpPr>
          <p:cNvPr id="17" name="Овал 16"/>
          <p:cNvSpPr>
            <a:spLocks noChangeAspect="1"/>
          </p:cNvSpPr>
          <p:nvPr/>
        </p:nvSpPr>
        <p:spPr>
          <a:xfrm>
            <a:off x="251144" y="1598236"/>
            <a:ext cx="288000" cy="288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0796" tIns="409271" rIns="10794" bIns="409269" spcCol="1270" anchor="ctr"/>
          <a:lstStyle/>
          <a:p>
            <a:pPr algn="ctr" defTabSz="7556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2600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512000" y="1296000"/>
            <a:ext cx="7344000" cy="972000"/>
          </a:xfrm>
          <a:prstGeom prst="roundRect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extrusionH="190500" prstMaterial="dkEdge">
            <a:bevelT w="135400" h="16350" prst="relaxedInset"/>
            <a:contourClr>
              <a:schemeClr val="bg1"/>
            </a:contourClr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28017" tIns="47554" rIns="47554" bIns="47556" spcCol="1270" anchor="ctr"/>
          <a:lstStyle/>
          <a:p>
            <a:pPr marL="0" lvl="1" defTabSz="800100" fontAlgn="auto">
              <a:lnSpc>
                <a:spcPct val="90000"/>
              </a:lnSpc>
              <a:spcAft>
                <a:spcPct val="15000"/>
              </a:spcAft>
              <a:defRPr/>
            </a:pPr>
            <a:r>
              <a:rPr lang="ru-RU" sz="2600" dirty="0"/>
              <a:t>ОРГАНИЗОВЫВАТЬ СВОИ ДЕЙСТВИЯ: </a:t>
            </a:r>
          </a:p>
        </p:txBody>
      </p:sp>
      <p:sp>
        <p:nvSpPr>
          <p:cNvPr id="28" name="Скругленный прямоугольник 27"/>
          <p:cNvSpPr>
            <a:spLocks noChangeAspect="1"/>
          </p:cNvSpPr>
          <p:nvPr/>
        </p:nvSpPr>
        <p:spPr>
          <a:xfrm>
            <a:off x="791640" y="1484784"/>
            <a:ext cx="540000" cy="540000"/>
          </a:xfrm>
          <a:prstGeom prst="roundRect">
            <a:avLst/>
          </a:prstGeom>
          <a:solidFill>
            <a:srgbClr val="FF9900">
              <a:alpha val="50000"/>
            </a:srgbClr>
          </a:solidFill>
          <a:ln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0796" tIns="409271" rIns="10794" bIns="409269" spcCol="1270" anchor="ctr"/>
          <a:lstStyle/>
          <a:p>
            <a:pPr algn="ctr" defTabSz="7556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2600" dirty="0"/>
          </a:p>
        </p:txBody>
      </p:sp>
      <p:sp>
        <p:nvSpPr>
          <p:cNvPr id="21" name="Овал 20"/>
          <p:cNvSpPr>
            <a:spLocks noChangeAspect="1"/>
          </p:cNvSpPr>
          <p:nvPr/>
        </p:nvSpPr>
        <p:spPr>
          <a:xfrm>
            <a:off x="251144" y="3761610"/>
            <a:ext cx="288000" cy="288000"/>
          </a:xfrm>
          <a:prstGeom prst="ellipse">
            <a:avLst/>
          </a:prstGeom>
          <a:solidFill>
            <a:srgbClr val="00B050"/>
          </a:solidFill>
          <a:ln>
            <a:solidFill>
              <a:schemeClr val="tx1">
                <a:lumMod val="50000"/>
              </a:schemeClr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0796" tIns="409270" rIns="10794" bIns="409269" spcCol="1270" anchor="ctr"/>
          <a:lstStyle/>
          <a:p>
            <a:pPr algn="ctr" defTabSz="7556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2600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512000" y="3486156"/>
            <a:ext cx="7344000" cy="900000"/>
          </a:xfrm>
          <a:prstGeom prst="roundRect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extrusionH="190500" prstMaterial="dkEdge">
            <a:bevelT w="135400" h="16350" prst="relaxedInset"/>
            <a:contourClr>
              <a:schemeClr val="bg1"/>
            </a:contourClr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28017" tIns="47554" rIns="47554" bIns="47556" spcCol="1270" anchor="ctr"/>
          <a:lstStyle/>
          <a:p>
            <a:pPr marL="0" lvl="1" fontAlgn="auto">
              <a:spcAft>
                <a:spcPts val="0"/>
              </a:spcAft>
              <a:defRPr/>
            </a:pPr>
            <a:r>
              <a:rPr lang="ru-RU" sz="2600" dirty="0"/>
              <a:t>ОБЩАТЬСЯ И ВЗАИМОДЕЙСТВОВАТЬ С ДРУГИМИ ЛЮДЬМИ, </a:t>
            </a:r>
          </a:p>
        </p:txBody>
      </p:sp>
      <p:sp>
        <p:nvSpPr>
          <p:cNvPr id="30" name="Скругленный прямоугольник 29"/>
          <p:cNvSpPr>
            <a:spLocks noChangeAspect="1"/>
          </p:cNvSpPr>
          <p:nvPr/>
        </p:nvSpPr>
        <p:spPr>
          <a:xfrm>
            <a:off x="791640" y="3635610"/>
            <a:ext cx="540000" cy="540000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0796" tIns="409271" rIns="10794" bIns="409269" spcCol="1270" anchor="ctr"/>
          <a:lstStyle/>
          <a:p>
            <a:pPr algn="ctr" defTabSz="7556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2600" dirty="0"/>
          </a:p>
        </p:txBody>
      </p:sp>
      <p:sp>
        <p:nvSpPr>
          <p:cNvPr id="19" name="Овал 18"/>
          <p:cNvSpPr>
            <a:spLocks noChangeAspect="1"/>
          </p:cNvSpPr>
          <p:nvPr/>
        </p:nvSpPr>
        <p:spPr>
          <a:xfrm>
            <a:off x="251144" y="2564904"/>
            <a:ext cx="288000" cy="288000"/>
          </a:xfrm>
          <a:prstGeom prst="ellipse">
            <a:avLst/>
          </a:prstGeom>
          <a:solidFill>
            <a:srgbClr val="00B0F0"/>
          </a:solidFill>
          <a:ln>
            <a:solidFill>
              <a:schemeClr val="tx1">
                <a:lumMod val="50000"/>
              </a:schemeClr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0796" tIns="409270" rIns="10794" bIns="409269" spcCol="1270" anchor="ctr"/>
          <a:lstStyle/>
          <a:p>
            <a:pPr algn="ctr" defTabSz="7556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2600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512000" y="2464313"/>
            <a:ext cx="7344000" cy="864000"/>
          </a:xfrm>
          <a:prstGeom prst="roundRect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extrusionH="190500" prstMaterial="dkEdge">
            <a:bevelT w="135400" h="16350" prst="relaxedInset"/>
            <a:contourClr>
              <a:schemeClr val="bg1"/>
            </a:contourClr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28017" tIns="47554" rIns="47554" bIns="47556" spcCol="1270" anchor="ctr"/>
          <a:lstStyle/>
          <a:p>
            <a:pPr marL="0" lvl="1" defTabSz="800100" fontAlgn="auto">
              <a:lnSpc>
                <a:spcPct val="90000"/>
              </a:lnSpc>
              <a:spcAft>
                <a:spcPct val="15000"/>
              </a:spcAft>
              <a:defRPr/>
            </a:pPr>
            <a:r>
              <a:rPr lang="ru-RU" sz="2600" dirty="0"/>
              <a:t>РАБОТАТЬ С ИНФОРМАЦИЕЙ:</a:t>
            </a:r>
          </a:p>
        </p:txBody>
      </p:sp>
      <p:sp>
        <p:nvSpPr>
          <p:cNvPr id="29" name="Скругленный прямоугольник 28"/>
          <p:cNvSpPr>
            <a:spLocks noChangeAspect="1"/>
          </p:cNvSpPr>
          <p:nvPr/>
        </p:nvSpPr>
        <p:spPr>
          <a:xfrm>
            <a:off x="791640" y="2613766"/>
            <a:ext cx="540000" cy="540000"/>
          </a:xfrm>
          <a:prstGeom prst="roundRect">
            <a:avLst/>
          </a:prstGeom>
          <a:solidFill>
            <a:srgbClr val="66CCFF"/>
          </a:solidFill>
          <a:ln>
            <a:solidFill>
              <a:srgbClr val="0070C0"/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0796" tIns="409271" rIns="10794" bIns="409269" spcCol="1270" anchor="ctr"/>
          <a:lstStyle/>
          <a:p>
            <a:pPr algn="ctr" defTabSz="7556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2600" dirty="0"/>
          </a:p>
        </p:txBody>
      </p:sp>
      <p:sp>
        <p:nvSpPr>
          <p:cNvPr id="34" name="Овал 33"/>
          <p:cNvSpPr>
            <a:spLocks noChangeAspect="1"/>
          </p:cNvSpPr>
          <p:nvPr/>
        </p:nvSpPr>
        <p:spPr>
          <a:xfrm>
            <a:off x="251520" y="2924976"/>
            <a:ext cx="288000" cy="288000"/>
          </a:xfrm>
          <a:prstGeom prst="ellipse">
            <a:avLst/>
          </a:prstGeom>
          <a:solidFill>
            <a:srgbClr val="0070C0"/>
          </a:solidFill>
          <a:ln>
            <a:solidFill>
              <a:schemeClr val="tx1">
                <a:lumMod val="50000"/>
              </a:schemeClr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0796" tIns="409270" rIns="10794" bIns="409269" spcCol="1270" anchor="ctr"/>
          <a:lstStyle/>
          <a:p>
            <a:pPr algn="ctr" defTabSz="7556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2600" dirty="0"/>
          </a:p>
        </p:txBody>
      </p:sp>
      <p:sp>
        <p:nvSpPr>
          <p:cNvPr id="23" name="Овал 22"/>
          <p:cNvSpPr>
            <a:spLocks noChangeAspect="1"/>
          </p:cNvSpPr>
          <p:nvPr/>
        </p:nvSpPr>
        <p:spPr>
          <a:xfrm>
            <a:off x="251144" y="4856678"/>
            <a:ext cx="288000" cy="288000"/>
          </a:xfrm>
          <a:prstGeom prst="ellipse">
            <a:avLst/>
          </a:prstGeom>
          <a:solidFill>
            <a:srgbClr val="FF0000"/>
          </a:solidFill>
          <a:ln>
            <a:solidFill>
              <a:schemeClr val="tx1">
                <a:lumMod val="50000"/>
              </a:schemeClr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2066" tIns="410540" rIns="12064" bIns="410539" spcCol="1270" anchor="ctr"/>
          <a:lstStyle/>
          <a:p>
            <a:pPr algn="ctr" defTabSz="8445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2600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512000" y="4581224"/>
            <a:ext cx="7344000" cy="864000"/>
          </a:xfrm>
          <a:prstGeom prst="roundRect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extrusionH="190500" prstMaterial="dkEdge">
            <a:bevelT w="135400" h="16350" prst="relaxedInset"/>
            <a:contourClr>
              <a:schemeClr val="bg1"/>
            </a:contourClr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28017" tIns="47554" rIns="47554" bIns="47556" spcCol="1270" anchor="ctr"/>
          <a:lstStyle/>
          <a:p>
            <a:pPr marL="0" lvl="1" defTabSz="800100" fontAlgn="auto">
              <a:lnSpc>
                <a:spcPct val="90000"/>
              </a:lnSpc>
              <a:spcAft>
                <a:spcPct val="15000"/>
              </a:spcAft>
              <a:defRPr/>
            </a:pPr>
            <a:r>
              <a:rPr lang="ru-RU" sz="2600" dirty="0"/>
              <a:t>РАЗВИВАТЬ ЛИЧНЫЕ КАЧЕСТВА</a:t>
            </a:r>
          </a:p>
        </p:txBody>
      </p:sp>
      <p:sp>
        <p:nvSpPr>
          <p:cNvPr id="35" name="Овал 34"/>
          <p:cNvSpPr>
            <a:spLocks noChangeAspect="1"/>
          </p:cNvSpPr>
          <p:nvPr/>
        </p:nvSpPr>
        <p:spPr>
          <a:xfrm>
            <a:off x="774000" y="4856678"/>
            <a:ext cx="288000" cy="288000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</a:schemeClr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0796" tIns="409270" rIns="10794" bIns="409269" spcCol="1270" anchor="ctr"/>
          <a:lstStyle/>
          <a:p>
            <a:pPr algn="ctr" defTabSz="7556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2600" dirty="0"/>
          </a:p>
        </p:txBody>
      </p:sp>
      <p:grpSp>
        <p:nvGrpSpPr>
          <p:cNvPr id="17449" name="Группа 6"/>
          <p:cNvGrpSpPr>
            <a:grpSpLocks/>
          </p:cNvGrpSpPr>
          <p:nvPr/>
        </p:nvGrpSpPr>
        <p:grpSpPr bwMode="auto">
          <a:xfrm>
            <a:off x="250825" y="5661025"/>
            <a:ext cx="8605838" cy="863600"/>
            <a:chOff x="251520" y="5529841"/>
            <a:chExt cx="8604480" cy="864000"/>
          </a:xfrm>
        </p:grpSpPr>
        <p:sp>
          <p:nvSpPr>
            <p:cNvPr id="26" name="Скругленный прямоугольник 25"/>
            <p:cNvSpPr/>
            <p:nvPr/>
          </p:nvSpPr>
          <p:spPr>
            <a:xfrm>
              <a:off x="1512000" y="5529841"/>
              <a:ext cx="7344000" cy="864000"/>
            </a:xfrm>
            <a:prstGeom prst="roundRect">
              <a:avLst/>
            </a:prstGeom>
            <a:ln>
              <a:solidFill>
                <a:schemeClr val="tx1"/>
              </a:solidFill>
            </a:ln>
            <a:scene3d>
              <a:camera prst="orthographicFront"/>
              <a:lightRig rig="threePt" dir="t">
                <a:rot lat="0" lon="0" rev="7500000"/>
              </a:lightRig>
            </a:scene3d>
            <a:sp3d extrusionH="190500" prstMaterial="dkEdge">
              <a:bevelT w="135400" h="16350" prst="relaxedInset"/>
              <a:contourClr>
                <a:schemeClr val="bg1"/>
              </a:contourClr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28017" tIns="47555" rIns="47554" bIns="47556" spcCol="1270" anchor="ctr"/>
            <a:lstStyle/>
            <a:p>
              <a:pPr marL="0" lvl="1" defTabSz="800100" fontAlgn="auto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ru-RU" sz="2600" dirty="0"/>
                <a:t>ЖИЗНЕННЫЕ ЗАДАЧИ И ПРОЕКТЫ</a:t>
              </a:r>
            </a:p>
          </p:txBody>
        </p:sp>
        <p:grpSp>
          <p:nvGrpSpPr>
            <p:cNvPr id="17469" name="Группа 36"/>
            <p:cNvGrpSpPr>
              <a:grpSpLocks noChangeAspect="1"/>
            </p:cNvGrpSpPr>
            <p:nvPr/>
          </p:nvGrpSpPr>
          <p:grpSpPr bwMode="auto">
            <a:xfrm>
              <a:off x="251520" y="5589240"/>
              <a:ext cx="709200" cy="709200"/>
              <a:chOff x="2412240" y="1268760"/>
              <a:chExt cx="4320000" cy="4320000"/>
            </a:xfrm>
          </p:grpSpPr>
          <p:sp>
            <p:nvSpPr>
              <p:cNvPr id="38" name="Полилиния 37"/>
              <p:cNvSpPr>
                <a:spLocks noChangeAspect="1"/>
              </p:cNvSpPr>
              <p:nvPr/>
            </p:nvSpPr>
            <p:spPr>
              <a:xfrm>
                <a:off x="2412240" y="1268760"/>
                <a:ext cx="4320000" cy="4320000"/>
              </a:xfrm>
              <a:custGeom>
                <a:avLst/>
                <a:gdLst>
                  <a:gd name="connsiteX0" fmla="*/ 0 w 2369143"/>
                  <a:gd name="connsiteY0" fmla="*/ 153467 h 1534668"/>
                  <a:gd name="connsiteX1" fmla="*/ 153467 w 2369143"/>
                  <a:gd name="connsiteY1" fmla="*/ 0 h 1534668"/>
                  <a:gd name="connsiteX2" fmla="*/ 2215676 w 2369143"/>
                  <a:gd name="connsiteY2" fmla="*/ 0 h 1534668"/>
                  <a:gd name="connsiteX3" fmla="*/ 2369143 w 2369143"/>
                  <a:gd name="connsiteY3" fmla="*/ 153467 h 1534668"/>
                  <a:gd name="connsiteX4" fmla="*/ 2369143 w 2369143"/>
                  <a:gd name="connsiteY4" fmla="*/ 1381201 h 1534668"/>
                  <a:gd name="connsiteX5" fmla="*/ 2215676 w 2369143"/>
                  <a:gd name="connsiteY5" fmla="*/ 1534668 h 1534668"/>
                  <a:gd name="connsiteX6" fmla="*/ 153467 w 2369143"/>
                  <a:gd name="connsiteY6" fmla="*/ 1534668 h 1534668"/>
                  <a:gd name="connsiteX7" fmla="*/ 0 w 2369143"/>
                  <a:gd name="connsiteY7" fmla="*/ 1381201 h 1534668"/>
                  <a:gd name="connsiteX8" fmla="*/ 0 w 2369143"/>
                  <a:gd name="connsiteY8" fmla="*/ 153467 h 15346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369143" h="1534668">
                    <a:moveTo>
                      <a:pt x="0" y="153467"/>
                    </a:moveTo>
                    <a:cubicBezTo>
                      <a:pt x="0" y="68710"/>
                      <a:pt x="68710" y="0"/>
                      <a:pt x="153467" y="0"/>
                    </a:cubicBezTo>
                    <a:lnTo>
                      <a:pt x="2215676" y="0"/>
                    </a:lnTo>
                    <a:cubicBezTo>
                      <a:pt x="2300433" y="0"/>
                      <a:pt x="2369143" y="68710"/>
                      <a:pt x="2369143" y="153467"/>
                    </a:cubicBezTo>
                    <a:lnTo>
                      <a:pt x="2369143" y="1381201"/>
                    </a:lnTo>
                    <a:cubicBezTo>
                      <a:pt x="2369143" y="1465958"/>
                      <a:pt x="2300433" y="1534668"/>
                      <a:pt x="2215676" y="1534668"/>
                    </a:cubicBezTo>
                    <a:lnTo>
                      <a:pt x="153467" y="1534668"/>
                    </a:lnTo>
                    <a:cubicBezTo>
                      <a:pt x="68710" y="1534668"/>
                      <a:pt x="0" y="1465958"/>
                      <a:pt x="0" y="1381201"/>
                    </a:cubicBezTo>
                    <a:lnTo>
                      <a:pt x="0" y="153467"/>
                    </a:ln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  <a:ln w="22225">
                <a:solidFill>
                  <a:schemeClr val="accent3">
                    <a:lumMod val="7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lIns="866375" tIns="155632" rIns="155632" bIns="539299" spcCol="1270"/>
              <a:lstStyle/>
              <a:p>
                <a:pPr marL="228600" lvl="1" indent="-228600" defTabSz="1111250" fontAlgn="auto">
                  <a:lnSpc>
                    <a:spcPct val="90000"/>
                  </a:lnSpc>
                  <a:spcAft>
                    <a:spcPct val="15000"/>
                  </a:spcAft>
                  <a:buFontTx/>
                  <a:buChar char="••"/>
                  <a:defRPr/>
                </a:pPr>
                <a:endParaRPr lang="ru-RU" sz="2600" dirty="0"/>
              </a:p>
            </p:txBody>
          </p:sp>
          <p:sp>
            <p:nvSpPr>
              <p:cNvPr id="42" name="Полилиния 41"/>
              <p:cNvSpPr/>
              <p:nvPr/>
            </p:nvSpPr>
            <p:spPr>
              <a:xfrm>
                <a:off x="2495077" y="3414997"/>
                <a:ext cx="2076597" cy="2076597"/>
              </a:xfrm>
              <a:custGeom>
                <a:avLst/>
                <a:gdLst>
                  <a:gd name="connsiteX0" fmla="*/ 0 w 2076597"/>
                  <a:gd name="connsiteY0" fmla="*/ 2076597 h 2076597"/>
                  <a:gd name="connsiteX1" fmla="*/ 2076597 w 2076597"/>
                  <a:gd name="connsiteY1" fmla="*/ 0 h 2076597"/>
                  <a:gd name="connsiteX2" fmla="*/ 2076597 w 2076597"/>
                  <a:gd name="connsiteY2" fmla="*/ 2076597 h 2076597"/>
                  <a:gd name="connsiteX3" fmla="*/ 0 w 2076597"/>
                  <a:gd name="connsiteY3" fmla="*/ 2076597 h 20765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76597" h="2076597">
                    <a:moveTo>
                      <a:pt x="2076597" y="2076597"/>
                    </a:moveTo>
                    <a:cubicBezTo>
                      <a:pt x="929724" y="2076597"/>
                      <a:pt x="0" y="1146873"/>
                      <a:pt x="0" y="0"/>
                    </a:cubicBezTo>
                    <a:lnTo>
                      <a:pt x="2076597" y="0"/>
                    </a:lnTo>
                    <a:lnTo>
                      <a:pt x="2076597" y="2076597"/>
                    </a:lnTo>
                    <a:close/>
                  </a:path>
                </a:pathLst>
              </a:custGeom>
              <a:solidFill>
                <a:srgbClr val="00B050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786021" tIns="177800" rIns="177800" bIns="786021" spcCol="1270" anchor="ctr"/>
              <a:lstStyle/>
              <a:p>
                <a:pPr algn="ctr" defTabSz="111125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endParaRPr lang="ru-RU" sz="2600" dirty="0"/>
              </a:p>
            </p:txBody>
          </p:sp>
          <p:sp>
            <p:nvSpPr>
              <p:cNvPr id="39" name="Полилиния 38"/>
              <p:cNvSpPr/>
              <p:nvPr/>
            </p:nvSpPr>
            <p:spPr>
              <a:xfrm>
                <a:off x="2495077" y="1340768"/>
                <a:ext cx="2076597" cy="2076597"/>
              </a:xfrm>
              <a:custGeom>
                <a:avLst/>
                <a:gdLst>
                  <a:gd name="connsiteX0" fmla="*/ 0 w 2076597"/>
                  <a:gd name="connsiteY0" fmla="*/ 2076597 h 2076597"/>
                  <a:gd name="connsiteX1" fmla="*/ 2076597 w 2076597"/>
                  <a:gd name="connsiteY1" fmla="*/ 0 h 2076597"/>
                  <a:gd name="connsiteX2" fmla="*/ 2076597 w 2076597"/>
                  <a:gd name="connsiteY2" fmla="*/ 2076597 h 2076597"/>
                  <a:gd name="connsiteX3" fmla="*/ 0 w 2076597"/>
                  <a:gd name="connsiteY3" fmla="*/ 2076597 h 20765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76597" h="2076597">
                    <a:moveTo>
                      <a:pt x="0" y="2076597"/>
                    </a:moveTo>
                    <a:cubicBezTo>
                      <a:pt x="0" y="929724"/>
                      <a:pt x="929724" y="0"/>
                      <a:pt x="2076597" y="0"/>
                    </a:cubicBezTo>
                    <a:lnTo>
                      <a:pt x="2076597" y="2076597"/>
                    </a:lnTo>
                    <a:lnTo>
                      <a:pt x="0" y="2076597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786021" tIns="786021" rIns="177800" bIns="177800" spcCol="1270" anchor="ctr"/>
              <a:lstStyle/>
              <a:p>
                <a:pPr algn="ctr" defTabSz="111125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endParaRPr lang="ru-RU" sz="2600" dirty="0"/>
              </a:p>
            </p:txBody>
          </p:sp>
          <p:sp>
            <p:nvSpPr>
              <p:cNvPr id="40" name="Полилиния 39"/>
              <p:cNvSpPr/>
              <p:nvPr/>
            </p:nvSpPr>
            <p:spPr>
              <a:xfrm>
                <a:off x="4572000" y="1340768"/>
                <a:ext cx="2076597" cy="2076597"/>
              </a:xfrm>
              <a:custGeom>
                <a:avLst/>
                <a:gdLst>
                  <a:gd name="connsiteX0" fmla="*/ 0 w 2076597"/>
                  <a:gd name="connsiteY0" fmla="*/ 2076597 h 2076597"/>
                  <a:gd name="connsiteX1" fmla="*/ 2076597 w 2076597"/>
                  <a:gd name="connsiteY1" fmla="*/ 0 h 2076597"/>
                  <a:gd name="connsiteX2" fmla="*/ 2076597 w 2076597"/>
                  <a:gd name="connsiteY2" fmla="*/ 2076597 h 2076597"/>
                  <a:gd name="connsiteX3" fmla="*/ 0 w 2076597"/>
                  <a:gd name="connsiteY3" fmla="*/ 2076597 h 20765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76597" h="2076597">
                    <a:moveTo>
                      <a:pt x="0" y="0"/>
                    </a:moveTo>
                    <a:cubicBezTo>
                      <a:pt x="1146873" y="0"/>
                      <a:pt x="2076597" y="929724"/>
                      <a:pt x="2076597" y="2076597"/>
                    </a:cubicBezTo>
                    <a:lnTo>
                      <a:pt x="0" y="207659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177800" tIns="786021" rIns="786021" bIns="177800" spcCol="1270" anchor="ctr"/>
              <a:lstStyle/>
              <a:p>
                <a:pPr algn="ctr" defTabSz="111125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endParaRPr lang="ru-RU" sz="2600" dirty="0"/>
              </a:p>
            </p:txBody>
          </p:sp>
          <p:sp>
            <p:nvSpPr>
              <p:cNvPr id="41" name="Полилиния 40"/>
              <p:cNvSpPr/>
              <p:nvPr/>
            </p:nvSpPr>
            <p:spPr>
              <a:xfrm>
                <a:off x="4572000" y="3414996"/>
                <a:ext cx="2076598" cy="2076598"/>
              </a:xfrm>
              <a:custGeom>
                <a:avLst/>
                <a:gdLst>
                  <a:gd name="connsiteX0" fmla="*/ 0 w 2076597"/>
                  <a:gd name="connsiteY0" fmla="*/ 2076597 h 2076597"/>
                  <a:gd name="connsiteX1" fmla="*/ 2076597 w 2076597"/>
                  <a:gd name="connsiteY1" fmla="*/ 0 h 2076597"/>
                  <a:gd name="connsiteX2" fmla="*/ 2076597 w 2076597"/>
                  <a:gd name="connsiteY2" fmla="*/ 2076597 h 2076597"/>
                  <a:gd name="connsiteX3" fmla="*/ 0 w 2076597"/>
                  <a:gd name="connsiteY3" fmla="*/ 2076597 h 20765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76597" h="2076597">
                    <a:moveTo>
                      <a:pt x="2076597" y="0"/>
                    </a:moveTo>
                    <a:cubicBezTo>
                      <a:pt x="2076597" y="1146873"/>
                      <a:pt x="1146873" y="2076597"/>
                      <a:pt x="0" y="2076597"/>
                    </a:cubicBezTo>
                    <a:lnTo>
                      <a:pt x="0" y="0"/>
                    </a:lnTo>
                    <a:lnTo>
                      <a:pt x="2076597" y="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177800" tIns="177801" rIns="786022" bIns="786021" spcCol="1270" anchor="ctr"/>
              <a:lstStyle/>
              <a:p>
                <a:pPr algn="ctr" defTabSz="111125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endParaRPr lang="ru-RU" sz="2600" dirty="0"/>
              </a:p>
            </p:txBody>
          </p:sp>
        </p:grpSp>
      </p:grpSp>
      <p:sp>
        <p:nvSpPr>
          <p:cNvPr id="43" name="Скругленный прямоугольник 42"/>
          <p:cNvSpPr/>
          <p:nvPr/>
        </p:nvSpPr>
        <p:spPr>
          <a:xfrm>
            <a:off x="1512000" y="1296000"/>
            <a:ext cx="7344000" cy="972000"/>
          </a:xfrm>
          <a:prstGeom prst="roundRect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extrusionH="190500" prstMaterial="dkEdge">
            <a:bevelT w="135400" h="16350" prst="relaxedInset"/>
            <a:contourClr>
              <a:schemeClr val="bg1"/>
            </a:contourClr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28017" tIns="47554" rIns="47554" bIns="47556" anchor="ctr"/>
          <a:lstStyle/>
          <a:p>
            <a:pPr marL="0" lvl="1" defTabSz="800100">
              <a:lnSpc>
                <a:spcPct val="90000"/>
              </a:lnSpc>
              <a:spcAft>
                <a:spcPct val="15000"/>
              </a:spcAft>
            </a:pPr>
            <a:r>
              <a:rPr lang="en-US" sz="2600">
                <a:solidFill>
                  <a:srgbClr val="800000"/>
                </a:solidFill>
              </a:rPr>
              <a:t>C</a:t>
            </a:r>
            <a:r>
              <a:rPr lang="ru-RU" sz="2600">
                <a:solidFill>
                  <a:srgbClr val="800000"/>
                </a:solidFill>
              </a:rPr>
              <a:t>тавить цель, планировать работу, действовать по плану, оценивать результат</a:t>
            </a: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1512000" y="3486156"/>
            <a:ext cx="7344000" cy="900000"/>
          </a:xfrm>
          <a:prstGeom prst="roundRect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extrusionH="190500" prstMaterial="dkEdge">
            <a:bevelT w="135400" h="16350" prst="relaxedInset"/>
            <a:contourClr>
              <a:schemeClr val="bg1"/>
            </a:contourClr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28017" tIns="47554" rIns="47554" bIns="47556" anchor="ctr"/>
          <a:lstStyle/>
          <a:p>
            <a:pPr marL="0" lvl="1"/>
            <a:r>
              <a:rPr lang="ru-RU" sz="2600">
                <a:solidFill>
                  <a:srgbClr val="800000"/>
                </a:solidFill>
                <a:latin typeface="Arial" charset="0"/>
              </a:rPr>
              <a:t>П</a:t>
            </a:r>
            <a:r>
              <a:rPr lang="ru-RU" sz="2600">
                <a:solidFill>
                  <a:srgbClr val="800000"/>
                </a:solidFill>
              </a:rPr>
              <a:t>онимать других, договариваться, сотрудничать</a:t>
            </a: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1512000" y="2464313"/>
            <a:ext cx="7344000" cy="864000"/>
          </a:xfrm>
          <a:prstGeom prst="roundRect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extrusionH="190500" prstMaterial="dkEdge">
            <a:bevelT w="135400" h="16350" prst="relaxedInset"/>
            <a:contourClr>
              <a:schemeClr val="bg1"/>
            </a:contourClr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28017" tIns="47554" rIns="47554" bIns="47556" anchor="ctr"/>
          <a:lstStyle/>
          <a:p>
            <a:pPr marL="0" lvl="1" defTabSz="800100">
              <a:lnSpc>
                <a:spcPct val="90000"/>
              </a:lnSpc>
              <a:spcAft>
                <a:spcPct val="15000"/>
              </a:spcAft>
            </a:pPr>
            <a:r>
              <a:rPr lang="en-US" sz="2600">
                <a:solidFill>
                  <a:srgbClr val="800000"/>
                </a:solidFill>
              </a:rPr>
              <a:t>C</a:t>
            </a:r>
            <a:r>
              <a:rPr lang="ru-RU" sz="2600">
                <a:solidFill>
                  <a:srgbClr val="800000"/>
                </a:solidFill>
              </a:rPr>
              <a:t>амостоятельно находить, осмысливать и использовать её</a:t>
            </a: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1512000" y="4582800"/>
            <a:ext cx="7344000" cy="864000"/>
          </a:xfrm>
          <a:prstGeom prst="roundRect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extrusionH="190500" prstMaterial="dkEdge">
            <a:bevelT w="135400" h="16350" prst="relaxedInset"/>
            <a:contourClr>
              <a:schemeClr val="bg1"/>
            </a:contourClr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28017" tIns="47554" rIns="47554" bIns="47556" anchor="ctr"/>
          <a:lstStyle/>
          <a:p>
            <a:pPr marL="0" lvl="1" defTabSz="800100">
              <a:lnSpc>
                <a:spcPct val="90000"/>
              </a:lnSpc>
              <a:spcAft>
                <a:spcPct val="15000"/>
              </a:spcAft>
            </a:pPr>
            <a:r>
              <a:rPr lang="ru-RU" sz="2600">
                <a:solidFill>
                  <a:srgbClr val="800000"/>
                </a:solidFill>
                <a:latin typeface="Arial" charset="0"/>
              </a:rPr>
              <a:t>О</a:t>
            </a:r>
            <a:r>
              <a:rPr lang="ru-RU" sz="2600">
                <a:solidFill>
                  <a:srgbClr val="800000"/>
                </a:solidFill>
              </a:rPr>
              <a:t>ценивать свои и чужие поступки</a:t>
            </a:r>
          </a:p>
        </p:txBody>
      </p:sp>
      <p:grpSp>
        <p:nvGrpSpPr>
          <p:cNvPr id="17462" name="Группа 3"/>
          <p:cNvGrpSpPr>
            <a:grpSpLocks noChangeAspect="1"/>
          </p:cNvGrpSpPr>
          <p:nvPr/>
        </p:nvGrpSpPr>
        <p:grpSpPr bwMode="auto">
          <a:xfrm>
            <a:off x="34925" y="44450"/>
            <a:ext cx="684213" cy="1195388"/>
            <a:chOff x="0" y="9744"/>
            <a:chExt cx="790517" cy="1382381"/>
          </a:xfrm>
        </p:grpSpPr>
        <p:sp>
          <p:nvSpPr>
            <p:cNvPr id="32" name="Овал 31"/>
            <p:cNvSpPr/>
            <p:nvPr/>
          </p:nvSpPr>
          <p:spPr>
            <a:xfrm>
              <a:off x="289795" y="510926"/>
              <a:ext cx="144898" cy="223971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 rot="20716176">
              <a:off x="108215" y="160282"/>
              <a:ext cx="359492" cy="14319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7465" name="Picture 3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0" y="9744"/>
              <a:ext cx="790517" cy="1382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ЗАЧЕМ МЫ БУДЕМ УЧИТЬСЯ?</a:t>
            </a:r>
            <a:endParaRPr lang="ru-RU" dirty="0"/>
          </a:p>
        </p:txBody>
      </p:sp>
      <p:grpSp>
        <p:nvGrpSpPr>
          <p:cNvPr id="3" name="Группа 2"/>
          <p:cNvGrpSpPr>
            <a:grpSpLocks/>
          </p:cNvGrpSpPr>
          <p:nvPr/>
        </p:nvGrpSpPr>
        <p:grpSpPr bwMode="auto">
          <a:xfrm>
            <a:off x="539750" y="1177925"/>
            <a:ext cx="8353425" cy="1016000"/>
            <a:chOff x="539552" y="1177220"/>
            <a:chExt cx="8353623" cy="1016300"/>
          </a:xfrm>
        </p:grpSpPr>
        <p:sp>
          <p:nvSpPr>
            <p:cNvPr id="16" name="Овал 15"/>
            <p:cNvSpPr>
              <a:spLocks noChangeAspect="1"/>
            </p:cNvSpPr>
            <p:nvPr/>
          </p:nvSpPr>
          <p:spPr>
            <a:xfrm>
              <a:off x="539552" y="1532613"/>
              <a:ext cx="396000" cy="396000"/>
            </a:xfrm>
            <a:prstGeom prst="ellipse">
              <a:avLst/>
            </a:prstGeom>
            <a:solidFill>
              <a:srgbClr val="00B0F0"/>
            </a:solidFill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5241" tIns="562479" rIns="15240" bIns="562477" spcCol="1270" anchor="ctr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400"/>
            </a:p>
          </p:txBody>
        </p:sp>
        <p:sp useBgFill="1">
          <p:nvSpPr>
            <p:cNvPr id="17" name="Скругленный прямоугольник 16"/>
            <p:cNvSpPr/>
            <p:nvPr/>
          </p:nvSpPr>
          <p:spPr>
            <a:xfrm>
              <a:off x="1345300" y="1177220"/>
              <a:ext cx="7547875" cy="1016300"/>
            </a:xfrm>
            <a:prstGeom prst="roundRect">
              <a:avLst/>
            </a:pr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20905" tIns="60407" rIns="60407" bIns="60408" anchor="ctr"/>
            <a:lstStyle/>
            <a:p>
              <a:pPr marL="0" lvl="1" defTabSz="755650">
                <a:lnSpc>
                  <a:spcPct val="90000"/>
                </a:lnSpc>
                <a:spcAft>
                  <a:spcPct val="15000"/>
                </a:spcAft>
              </a:pPr>
              <a:r>
                <a:rPr lang="ru-RU" sz="2400">
                  <a:solidFill>
                    <a:srgbClr val="800000"/>
                  </a:solidFill>
                  <a:latin typeface="Arial" charset="0"/>
                </a:rPr>
                <a:t>О</a:t>
              </a:r>
              <a:r>
                <a:rPr lang="ru-RU" sz="2400">
                  <a:solidFill>
                    <a:srgbClr val="800000"/>
                  </a:solidFill>
                </a:rPr>
                <a:t>бъяснять разнообразие современного мира, связывая различные исторические факты и понятия в целостную картину</a:t>
              </a:r>
            </a:p>
          </p:txBody>
        </p:sp>
      </p:grpSp>
      <p:grpSp>
        <p:nvGrpSpPr>
          <p:cNvPr id="4" name="Группа 3"/>
          <p:cNvGrpSpPr>
            <a:grpSpLocks/>
          </p:cNvGrpSpPr>
          <p:nvPr/>
        </p:nvGrpSpPr>
        <p:grpSpPr bwMode="auto">
          <a:xfrm>
            <a:off x="539750" y="2597150"/>
            <a:ext cx="8353425" cy="1016000"/>
            <a:chOff x="539552" y="2597159"/>
            <a:chExt cx="8353623" cy="1016300"/>
          </a:xfrm>
        </p:grpSpPr>
        <p:sp>
          <p:nvSpPr>
            <p:cNvPr id="18" name="Овал 17"/>
            <p:cNvSpPr>
              <a:spLocks noChangeAspect="1"/>
            </p:cNvSpPr>
            <p:nvPr/>
          </p:nvSpPr>
          <p:spPr>
            <a:xfrm>
              <a:off x="539552" y="2952552"/>
              <a:ext cx="396000" cy="396000"/>
            </a:xfrm>
            <a:prstGeom prst="ellipse">
              <a:avLst/>
            </a:prstGeom>
            <a:solidFill>
              <a:srgbClr val="0070C0"/>
            </a:solidFill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5241" tIns="562479" rIns="15240" bIns="562477" spcCol="1270" anchor="ctr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400"/>
            </a:p>
          </p:txBody>
        </p:sp>
        <p:sp>
          <p:nvSpPr>
            <p:cNvPr id="19" name="Скругленный прямоугольник 18"/>
            <p:cNvSpPr/>
            <p:nvPr/>
          </p:nvSpPr>
          <p:spPr>
            <a:xfrm>
              <a:off x="1345300" y="2597159"/>
              <a:ext cx="7547875" cy="1016300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20905" tIns="60407" rIns="60407" bIns="60408" anchor="ctr"/>
            <a:lstStyle/>
            <a:p>
              <a:pPr marL="0" lvl="1" defTabSz="755650">
                <a:lnSpc>
                  <a:spcPct val="90000"/>
                </a:lnSpc>
                <a:spcAft>
                  <a:spcPct val="15000"/>
                </a:spcAft>
              </a:pPr>
              <a:r>
                <a:rPr lang="ru-RU" sz="2400">
                  <a:solidFill>
                    <a:srgbClr val="800000"/>
                  </a:solidFill>
                  <a:latin typeface="Arial" charset="0"/>
                </a:rPr>
                <a:t>В</a:t>
              </a:r>
              <a:r>
                <a:rPr lang="ru-RU" sz="2400">
                  <a:solidFill>
                    <a:srgbClr val="800000"/>
                  </a:solidFill>
                </a:rPr>
                <a:t>ыявлять причины и следствия событий, мотивы поступков предков</a:t>
              </a:r>
            </a:p>
          </p:txBody>
        </p:sp>
      </p:grpSp>
      <p:grpSp>
        <p:nvGrpSpPr>
          <p:cNvPr id="5" name="Группа 4"/>
          <p:cNvGrpSpPr>
            <a:grpSpLocks/>
          </p:cNvGrpSpPr>
          <p:nvPr/>
        </p:nvGrpSpPr>
        <p:grpSpPr bwMode="auto">
          <a:xfrm>
            <a:off x="539750" y="4016375"/>
            <a:ext cx="8353425" cy="1017588"/>
            <a:chOff x="539552" y="4017098"/>
            <a:chExt cx="8353623" cy="1016300"/>
          </a:xfrm>
        </p:grpSpPr>
        <p:sp>
          <p:nvSpPr>
            <p:cNvPr id="20" name="Овал 19"/>
            <p:cNvSpPr>
              <a:spLocks noChangeAspect="1"/>
            </p:cNvSpPr>
            <p:nvPr/>
          </p:nvSpPr>
          <p:spPr>
            <a:xfrm>
              <a:off x="539552" y="4372491"/>
              <a:ext cx="396000" cy="3960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5241" tIns="562479" rIns="15240" bIns="562477" spcCol="1270" anchor="ctr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400" dirty="0"/>
            </a:p>
          </p:txBody>
        </p:sp>
        <p:sp useBgFill="1">
          <p:nvSpPr>
            <p:cNvPr id="21" name="Скругленный прямоугольник 20"/>
            <p:cNvSpPr/>
            <p:nvPr/>
          </p:nvSpPr>
          <p:spPr>
            <a:xfrm>
              <a:off x="1345300" y="4017098"/>
              <a:ext cx="7547875" cy="1016300"/>
            </a:xfrm>
            <a:prstGeom prst="roundRect">
              <a:avLst/>
            </a:pr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20905" tIns="60407" rIns="60407" bIns="60408" anchor="ctr"/>
            <a:lstStyle/>
            <a:p>
              <a:pPr marL="0" lvl="1" defTabSz="755650">
                <a:lnSpc>
                  <a:spcPct val="90000"/>
                </a:lnSpc>
                <a:spcAft>
                  <a:spcPct val="15000"/>
                </a:spcAft>
              </a:pPr>
              <a:r>
                <a:rPr lang="ru-RU" sz="2400">
                  <a:solidFill>
                    <a:srgbClr val="800000"/>
                  </a:solidFill>
                  <a:latin typeface="Arial" charset="0"/>
                </a:rPr>
                <a:t>С</a:t>
              </a:r>
              <a:r>
                <a:rPr lang="ru-RU" sz="2400">
                  <a:solidFill>
                    <a:srgbClr val="800000"/>
                  </a:solidFill>
                </a:rPr>
                <a:t>амостоятельно давать и объяснять оценки событий</a:t>
              </a:r>
            </a:p>
          </p:txBody>
        </p:sp>
      </p:grpSp>
      <p:grpSp>
        <p:nvGrpSpPr>
          <p:cNvPr id="6" name="Группа 5"/>
          <p:cNvGrpSpPr>
            <a:grpSpLocks/>
          </p:cNvGrpSpPr>
          <p:nvPr/>
        </p:nvGrpSpPr>
        <p:grpSpPr bwMode="auto">
          <a:xfrm>
            <a:off x="539750" y="5437188"/>
            <a:ext cx="8353425" cy="1016000"/>
            <a:chOff x="539552" y="5437036"/>
            <a:chExt cx="8353623" cy="1016300"/>
          </a:xfrm>
        </p:grpSpPr>
        <p:sp>
          <p:nvSpPr>
            <p:cNvPr id="22" name="Овал 21"/>
            <p:cNvSpPr>
              <a:spLocks noChangeAspect="1"/>
            </p:cNvSpPr>
            <p:nvPr/>
          </p:nvSpPr>
          <p:spPr>
            <a:xfrm>
              <a:off x="539552" y="5792430"/>
              <a:ext cx="396000" cy="396000"/>
            </a:xfrm>
            <a:prstGeom prst="ellipse">
              <a:avLst/>
            </a:prstGeom>
            <a:solidFill>
              <a:srgbClr val="990000"/>
            </a:solidFill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7146" tIns="564384" rIns="17145" bIns="564382" spcCol="1270" anchor="ctr"/>
            <a:lstStyle/>
            <a:p>
              <a:pPr algn="ctr" defTabSz="12001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700" dirty="0"/>
            </a:p>
          </p:txBody>
        </p:sp>
        <p:sp useBgFill="1">
          <p:nvSpPr>
            <p:cNvPr id="23" name="Скругленный прямоугольник 22"/>
            <p:cNvSpPr/>
            <p:nvPr/>
          </p:nvSpPr>
          <p:spPr>
            <a:xfrm>
              <a:off x="1345300" y="5437036"/>
              <a:ext cx="7547875" cy="1016300"/>
            </a:xfrm>
            <a:prstGeom prst="roundRect">
              <a:avLst/>
            </a:pr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20905" tIns="60407" rIns="60407" bIns="60408" anchor="ctr"/>
            <a:lstStyle/>
            <a:p>
              <a:pPr marL="0" lvl="1" defTabSz="755650">
                <a:lnSpc>
                  <a:spcPct val="90000"/>
                </a:lnSpc>
                <a:spcAft>
                  <a:spcPct val="15000"/>
                </a:spcAft>
              </a:pPr>
              <a:r>
                <a:rPr lang="ru-RU" sz="2400">
                  <a:solidFill>
                    <a:srgbClr val="800000"/>
                  </a:solidFill>
                  <a:latin typeface="Arial" charset="0"/>
                </a:rPr>
                <a:t>О</a:t>
              </a:r>
              <a:r>
                <a:rPr lang="ru-RU" sz="2400">
                  <a:solidFill>
                    <a:srgbClr val="800000"/>
                  </a:solidFill>
                </a:rPr>
                <a:t>ценивать события с позиций гражданина и патриота России, понимать и уважать иные позиции и оценки</a:t>
              </a:r>
            </a:p>
          </p:txBody>
        </p:sp>
      </p:grpSp>
      <p:grpSp>
        <p:nvGrpSpPr>
          <p:cNvPr id="19462" name="Группа 3"/>
          <p:cNvGrpSpPr>
            <a:grpSpLocks noChangeAspect="1"/>
          </p:cNvGrpSpPr>
          <p:nvPr/>
        </p:nvGrpSpPr>
        <p:grpSpPr bwMode="auto">
          <a:xfrm>
            <a:off x="34925" y="44450"/>
            <a:ext cx="684213" cy="1195388"/>
            <a:chOff x="0" y="9744"/>
            <a:chExt cx="790517" cy="1382381"/>
          </a:xfrm>
        </p:grpSpPr>
        <p:sp>
          <p:nvSpPr>
            <p:cNvPr id="24" name="Овал 23"/>
            <p:cNvSpPr/>
            <p:nvPr/>
          </p:nvSpPr>
          <p:spPr>
            <a:xfrm>
              <a:off x="289795" y="510926"/>
              <a:ext cx="144898" cy="223971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5" name="Овал 24"/>
            <p:cNvSpPr/>
            <p:nvPr/>
          </p:nvSpPr>
          <p:spPr>
            <a:xfrm rot="20716176">
              <a:off x="108215" y="160282"/>
              <a:ext cx="359492" cy="14319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9465" name="Picture 3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0" y="9744"/>
              <a:ext cx="790517" cy="1382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КАК МЫ БУДЕМ УЧИТЬСЯ?</a:t>
            </a:r>
            <a:endParaRPr lang="ru-RU" dirty="0"/>
          </a:p>
        </p:txBody>
      </p:sp>
      <p:grpSp>
        <p:nvGrpSpPr>
          <p:cNvPr id="12" name="Группа 11"/>
          <p:cNvGrpSpPr>
            <a:grpSpLocks/>
          </p:cNvGrpSpPr>
          <p:nvPr/>
        </p:nvGrpSpPr>
        <p:grpSpPr bwMode="auto">
          <a:xfrm>
            <a:off x="250825" y="1125538"/>
            <a:ext cx="8642350" cy="1709737"/>
            <a:chOff x="250825" y="1124744"/>
            <a:chExt cx="8642350" cy="1710189"/>
          </a:xfrm>
        </p:grpSpPr>
        <p:sp>
          <p:nvSpPr>
            <p:cNvPr id="6" name="Полилиния 5"/>
            <p:cNvSpPr/>
            <p:nvPr/>
          </p:nvSpPr>
          <p:spPr>
            <a:xfrm>
              <a:off x="250825" y="1124744"/>
              <a:ext cx="8642350" cy="1710189"/>
            </a:xfrm>
            <a:custGeom>
              <a:avLst/>
              <a:gdLst>
                <a:gd name="connsiteX0" fmla="*/ 0 w 8642350"/>
                <a:gd name="connsiteY0" fmla="*/ 171019 h 1710189"/>
                <a:gd name="connsiteX1" fmla="*/ 171019 w 8642350"/>
                <a:gd name="connsiteY1" fmla="*/ 0 h 1710189"/>
                <a:gd name="connsiteX2" fmla="*/ 8471331 w 8642350"/>
                <a:gd name="connsiteY2" fmla="*/ 0 h 1710189"/>
                <a:gd name="connsiteX3" fmla="*/ 8642350 w 8642350"/>
                <a:gd name="connsiteY3" fmla="*/ 171019 h 1710189"/>
                <a:gd name="connsiteX4" fmla="*/ 8642350 w 8642350"/>
                <a:gd name="connsiteY4" fmla="*/ 1539170 h 1710189"/>
                <a:gd name="connsiteX5" fmla="*/ 8471331 w 8642350"/>
                <a:gd name="connsiteY5" fmla="*/ 1710189 h 1710189"/>
                <a:gd name="connsiteX6" fmla="*/ 171019 w 8642350"/>
                <a:gd name="connsiteY6" fmla="*/ 1710189 h 1710189"/>
                <a:gd name="connsiteX7" fmla="*/ 0 w 8642350"/>
                <a:gd name="connsiteY7" fmla="*/ 1539170 h 1710189"/>
                <a:gd name="connsiteX8" fmla="*/ 0 w 8642350"/>
                <a:gd name="connsiteY8" fmla="*/ 171019 h 1710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642350" h="1710189">
                  <a:moveTo>
                    <a:pt x="0" y="171019"/>
                  </a:moveTo>
                  <a:cubicBezTo>
                    <a:pt x="0" y="76568"/>
                    <a:pt x="76568" y="0"/>
                    <a:pt x="171019" y="0"/>
                  </a:cubicBezTo>
                  <a:lnTo>
                    <a:pt x="8471331" y="0"/>
                  </a:lnTo>
                  <a:cubicBezTo>
                    <a:pt x="8565782" y="0"/>
                    <a:pt x="8642350" y="76568"/>
                    <a:pt x="8642350" y="171019"/>
                  </a:cubicBezTo>
                  <a:lnTo>
                    <a:pt x="8642350" y="1539170"/>
                  </a:lnTo>
                  <a:cubicBezTo>
                    <a:pt x="8642350" y="1633621"/>
                    <a:pt x="8565782" y="1710189"/>
                    <a:pt x="8471331" y="1710189"/>
                  </a:cubicBezTo>
                  <a:lnTo>
                    <a:pt x="171019" y="1710189"/>
                  </a:lnTo>
                  <a:cubicBezTo>
                    <a:pt x="76568" y="1710189"/>
                    <a:pt x="0" y="1633621"/>
                    <a:pt x="0" y="1539170"/>
                  </a:cubicBezTo>
                  <a:lnTo>
                    <a:pt x="0" y="171019"/>
                  </a:lnTo>
                  <a:close/>
                </a:path>
              </a:pathLst>
            </a:cu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50000">
                  <a:schemeClr val="accent5">
                    <a:lumMod val="40000"/>
                    <a:lumOff val="60000"/>
                  </a:schemeClr>
                </a:gs>
                <a:gs pos="100000">
                  <a:schemeClr val="accent6">
                    <a:lumMod val="40000"/>
                    <a:lumOff val="60000"/>
                  </a:schemeClr>
                </a:gs>
              </a:gsLst>
            </a:gradFill>
            <a:ln w="12700">
              <a:solidFill>
                <a:schemeClr val="tx1">
                  <a:lumMod val="75000"/>
                </a:schemeClr>
              </a:solidFill>
            </a:ln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lIns="2025219" tIns="125730" rIns="125731" bIns="125730" spcCol="1270" anchor="ctr"/>
            <a:lstStyle/>
            <a:p>
              <a:pPr defTabSz="14668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3300" dirty="0"/>
                <a:t>ОПРЕДЕЛЯЕМ ПРОБЛЕМУ УРОКА</a:t>
              </a: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421843" y="1295762"/>
              <a:ext cx="1728470" cy="1368151"/>
            </a:xfrm>
            <a:prstGeom prst="roundRect">
              <a:avLst>
                <a:gd name="adj" fmla="val 10000"/>
              </a:avLst>
            </a:prstGeom>
            <a:blipFill dpi="0" rotWithShape="1">
              <a:blip r:embed="rId2" cstate="email">
                <a:extLst/>
              </a:blip>
              <a:srcRect/>
              <a:stretch>
                <a:fillRect l="14" r="14"/>
              </a:stretch>
            </a:blipFill>
            <a:ln w="12700">
              <a:solidFill>
                <a:schemeClr val="tx1">
                  <a:lumMod val="75000"/>
                </a:schemeClr>
              </a:solidFill>
            </a:ln>
            <a:scene3d>
              <a:camera prst="orthographicFront"/>
              <a:lightRig rig="threePt" dir="t">
                <a:rot lat="0" lon="0" rev="7500000"/>
              </a:lightRig>
            </a:scene3d>
            <a:sp3d z="152400" extrusionH="63500" prstMaterial="matte">
              <a:bevelT w="50800" h="19050" prst="relaxedInset"/>
              <a:contourClr>
                <a:schemeClr val="bg1"/>
              </a:contourClr>
            </a:sp3d>
          </p:spPr>
          <p:style>
            <a:lnRef idx="0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dk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13" name="Группа 12"/>
          <p:cNvGrpSpPr>
            <a:grpSpLocks/>
          </p:cNvGrpSpPr>
          <p:nvPr/>
        </p:nvGrpSpPr>
        <p:grpSpPr bwMode="auto">
          <a:xfrm>
            <a:off x="250825" y="3006725"/>
            <a:ext cx="8642350" cy="1709738"/>
            <a:chOff x="250825" y="3005952"/>
            <a:chExt cx="8642350" cy="1710189"/>
          </a:xfrm>
        </p:grpSpPr>
        <p:sp>
          <p:nvSpPr>
            <p:cNvPr id="8" name="Полилиния 7"/>
            <p:cNvSpPr/>
            <p:nvPr/>
          </p:nvSpPr>
          <p:spPr>
            <a:xfrm>
              <a:off x="250825" y="3005952"/>
              <a:ext cx="8642350" cy="1710189"/>
            </a:xfrm>
            <a:custGeom>
              <a:avLst/>
              <a:gdLst>
                <a:gd name="connsiteX0" fmla="*/ 0 w 8642350"/>
                <a:gd name="connsiteY0" fmla="*/ 171019 h 1710189"/>
                <a:gd name="connsiteX1" fmla="*/ 171019 w 8642350"/>
                <a:gd name="connsiteY1" fmla="*/ 0 h 1710189"/>
                <a:gd name="connsiteX2" fmla="*/ 8471331 w 8642350"/>
                <a:gd name="connsiteY2" fmla="*/ 0 h 1710189"/>
                <a:gd name="connsiteX3" fmla="*/ 8642350 w 8642350"/>
                <a:gd name="connsiteY3" fmla="*/ 171019 h 1710189"/>
                <a:gd name="connsiteX4" fmla="*/ 8642350 w 8642350"/>
                <a:gd name="connsiteY4" fmla="*/ 1539170 h 1710189"/>
                <a:gd name="connsiteX5" fmla="*/ 8471331 w 8642350"/>
                <a:gd name="connsiteY5" fmla="*/ 1710189 h 1710189"/>
                <a:gd name="connsiteX6" fmla="*/ 171019 w 8642350"/>
                <a:gd name="connsiteY6" fmla="*/ 1710189 h 1710189"/>
                <a:gd name="connsiteX7" fmla="*/ 0 w 8642350"/>
                <a:gd name="connsiteY7" fmla="*/ 1539170 h 1710189"/>
                <a:gd name="connsiteX8" fmla="*/ 0 w 8642350"/>
                <a:gd name="connsiteY8" fmla="*/ 171019 h 1710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642350" h="1710189">
                  <a:moveTo>
                    <a:pt x="0" y="171019"/>
                  </a:moveTo>
                  <a:cubicBezTo>
                    <a:pt x="0" y="76568"/>
                    <a:pt x="76568" y="0"/>
                    <a:pt x="171019" y="0"/>
                  </a:cubicBezTo>
                  <a:lnTo>
                    <a:pt x="8471331" y="0"/>
                  </a:lnTo>
                  <a:cubicBezTo>
                    <a:pt x="8565782" y="0"/>
                    <a:pt x="8642350" y="76568"/>
                    <a:pt x="8642350" y="171019"/>
                  </a:cubicBezTo>
                  <a:lnTo>
                    <a:pt x="8642350" y="1539170"/>
                  </a:lnTo>
                  <a:cubicBezTo>
                    <a:pt x="8642350" y="1633621"/>
                    <a:pt x="8565782" y="1710189"/>
                    <a:pt x="8471331" y="1710189"/>
                  </a:cubicBezTo>
                  <a:lnTo>
                    <a:pt x="171019" y="1710189"/>
                  </a:lnTo>
                  <a:cubicBezTo>
                    <a:pt x="76568" y="1710189"/>
                    <a:pt x="0" y="1633621"/>
                    <a:pt x="0" y="1539170"/>
                  </a:cubicBezTo>
                  <a:lnTo>
                    <a:pt x="0" y="171019"/>
                  </a:lnTo>
                  <a:close/>
                </a:path>
              </a:pathLst>
            </a:cu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50000">
                  <a:schemeClr val="accent5">
                    <a:lumMod val="40000"/>
                    <a:lumOff val="60000"/>
                  </a:schemeClr>
                </a:gs>
                <a:gs pos="100000">
                  <a:schemeClr val="accent6">
                    <a:lumMod val="40000"/>
                    <a:lumOff val="60000"/>
                  </a:schemeClr>
                </a:gs>
              </a:gsLst>
            </a:gradFill>
            <a:ln w="12700">
              <a:solidFill>
                <a:schemeClr val="tx1">
                  <a:lumMod val="75000"/>
                </a:schemeClr>
              </a:solidFill>
            </a:ln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lIns="2025219" tIns="125730" rIns="125731" bIns="125730" spcCol="1270" anchor="ctr"/>
            <a:lstStyle/>
            <a:p>
              <a:pPr defTabSz="14668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3300" dirty="0"/>
                <a:t>ВСПОМИНАЕМ ТО, ЧТО ЗНАЕМ</a:t>
              </a: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421843" y="3176971"/>
              <a:ext cx="1728470" cy="1368151"/>
            </a:xfrm>
            <a:prstGeom prst="roundRect">
              <a:avLst>
                <a:gd name="adj" fmla="val 10000"/>
              </a:avLst>
            </a:prstGeom>
            <a:blipFill dpi="0" rotWithShape="1">
              <a:blip r:embed="rId3" cstate="email">
                <a:extLst/>
              </a:blip>
              <a:srcRect/>
              <a:stretch>
                <a:fillRect t="5" b="5"/>
              </a:stretch>
            </a:blipFill>
            <a:ln w="12700">
              <a:solidFill>
                <a:schemeClr val="tx1">
                  <a:lumMod val="75000"/>
                </a:schemeClr>
              </a:solidFill>
            </a:ln>
            <a:scene3d>
              <a:camera prst="orthographicFront"/>
              <a:lightRig rig="threePt" dir="t">
                <a:rot lat="0" lon="0" rev="7500000"/>
              </a:lightRig>
            </a:scene3d>
            <a:sp3d z="152400" extrusionH="63500" prstMaterial="matte">
              <a:bevelT w="50800" h="19050" prst="relaxedInset"/>
              <a:contourClr>
                <a:schemeClr val="bg1"/>
              </a:contourClr>
            </a:sp3d>
          </p:spPr>
          <p:style>
            <a:lnRef idx="0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dk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14" name="Группа 13"/>
          <p:cNvGrpSpPr>
            <a:grpSpLocks/>
          </p:cNvGrpSpPr>
          <p:nvPr/>
        </p:nvGrpSpPr>
        <p:grpSpPr bwMode="auto">
          <a:xfrm>
            <a:off x="250825" y="4887913"/>
            <a:ext cx="8642350" cy="1709737"/>
            <a:chOff x="250825" y="4887161"/>
            <a:chExt cx="8642350" cy="1710189"/>
          </a:xfrm>
        </p:grpSpPr>
        <p:sp>
          <p:nvSpPr>
            <p:cNvPr id="10" name="Полилиния 9"/>
            <p:cNvSpPr/>
            <p:nvPr/>
          </p:nvSpPr>
          <p:spPr>
            <a:xfrm>
              <a:off x="250825" y="4887161"/>
              <a:ext cx="8642350" cy="1710189"/>
            </a:xfrm>
            <a:custGeom>
              <a:avLst/>
              <a:gdLst>
                <a:gd name="connsiteX0" fmla="*/ 0 w 8642350"/>
                <a:gd name="connsiteY0" fmla="*/ 171019 h 1710189"/>
                <a:gd name="connsiteX1" fmla="*/ 171019 w 8642350"/>
                <a:gd name="connsiteY1" fmla="*/ 0 h 1710189"/>
                <a:gd name="connsiteX2" fmla="*/ 8471331 w 8642350"/>
                <a:gd name="connsiteY2" fmla="*/ 0 h 1710189"/>
                <a:gd name="connsiteX3" fmla="*/ 8642350 w 8642350"/>
                <a:gd name="connsiteY3" fmla="*/ 171019 h 1710189"/>
                <a:gd name="connsiteX4" fmla="*/ 8642350 w 8642350"/>
                <a:gd name="connsiteY4" fmla="*/ 1539170 h 1710189"/>
                <a:gd name="connsiteX5" fmla="*/ 8471331 w 8642350"/>
                <a:gd name="connsiteY5" fmla="*/ 1710189 h 1710189"/>
                <a:gd name="connsiteX6" fmla="*/ 171019 w 8642350"/>
                <a:gd name="connsiteY6" fmla="*/ 1710189 h 1710189"/>
                <a:gd name="connsiteX7" fmla="*/ 0 w 8642350"/>
                <a:gd name="connsiteY7" fmla="*/ 1539170 h 1710189"/>
                <a:gd name="connsiteX8" fmla="*/ 0 w 8642350"/>
                <a:gd name="connsiteY8" fmla="*/ 171019 h 1710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642350" h="1710189">
                  <a:moveTo>
                    <a:pt x="0" y="171019"/>
                  </a:moveTo>
                  <a:cubicBezTo>
                    <a:pt x="0" y="76568"/>
                    <a:pt x="76568" y="0"/>
                    <a:pt x="171019" y="0"/>
                  </a:cubicBezTo>
                  <a:lnTo>
                    <a:pt x="8471331" y="0"/>
                  </a:lnTo>
                  <a:cubicBezTo>
                    <a:pt x="8565782" y="0"/>
                    <a:pt x="8642350" y="76568"/>
                    <a:pt x="8642350" y="171019"/>
                  </a:cubicBezTo>
                  <a:lnTo>
                    <a:pt x="8642350" y="1539170"/>
                  </a:lnTo>
                  <a:cubicBezTo>
                    <a:pt x="8642350" y="1633621"/>
                    <a:pt x="8565782" y="1710189"/>
                    <a:pt x="8471331" y="1710189"/>
                  </a:cubicBezTo>
                  <a:lnTo>
                    <a:pt x="171019" y="1710189"/>
                  </a:lnTo>
                  <a:cubicBezTo>
                    <a:pt x="76568" y="1710189"/>
                    <a:pt x="0" y="1633621"/>
                    <a:pt x="0" y="1539170"/>
                  </a:cubicBezTo>
                  <a:lnTo>
                    <a:pt x="0" y="171019"/>
                  </a:lnTo>
                  <a:close/>
                </a:path>
              </a:pathLst>
            </a:cu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50000">
                  <a:schemeClr val="accent5">
                    <a:lumMod val="40000"/>
                    <a:lumOff val="60000"/>
                  </a:schemeClr>
                </a:gs>
                <a:gs pos="100000">
                  <a:schemeClr val="accent6">
                    <a:lumMod val="40000"/>
                    <a:lumOff val="60000"/>
                  </a:schemeClr>
                </a:gs>
              </a:gsLst>
            </a:gradFill>
            <a:ln w="12700">
              <a:solidFill>
                <a:schemeClr val="tx1">
                  <a:lumMod val="75000"/>
                </a:schemeClr>
              </a:solidFill>
            </a:ln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lIns="2025219" tIns="125730" rIns="125731" bIns="125730" spcCol="1270" anchor="ctr"/>
            <a:lstStyle/>
            <a:p>
              <a:pPr defTabSz="14668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3300" dirty="0"/>
                <a:t>РЕШАЕМ  ПРОБЛЕМУ, ОТКРЫВАЕМ  НОВЫЕ ЗНАНИЯ</a:t>
              </a: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421843" y="5058180"/>
              <a:ext cx="1728470" cy="1368151"/>
            </a:xfrm>
            <a:prstGeom prst="roundRect">
              <a:avLst>
                <a:gd name="adj" fmla="val 10000"/>
              </a:avLst>
            </a:prstGeom>
            <a:blipFill>
              <a:blip r:embed="rId4" cstate="email">
                <a:extLst/>
              </a:blip>
              <a:srcRect/>
              <a:stretch>
                <a:fillRect/>
              </a:stretch>
            </a:blipFill>
            <a:ln w="12700">
              <a:solidFill>
                <a:schemeClr val="tx1">
                  <a:lumMod val="75000"/>
                </a:schemeClr>
              </a:solidFill>
            </a:ln>
            <a:scene3d>
              <a:camera prst="orthographicFront"/>
              <a:lightRig rig="threePt" dir="t">
                <a:rot lat="0" lon="0" rev="7500000"/>
              </a:lightRig>
            </a:scene3d>
            <a:sp3d z="152400" extrusionH="63500" prstMaterial="matte">
              <a:bevelT w="50800" h="19050" prst="relaxedInset"/>
              <a:contourClr>
                <a:schemeClr val="bg1"/>
              </a:contourClr>
            </a:sp3d>
          </p:spPr>
          <p:style>
            <a:lnRef idx="0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dk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20485" name="Группа 3"/>
          <p:cNvGrpSpPr>
            <a:grpSpLocks noChangeAspect="1"/>
          </p:cNvGrpSpPr>
          <p:nvPr/>
        </p:nvGrpSpPr>
        <p:grpSpPr bwMode="auto">
          <a:xfrm>
            <a:off x="34925" y="44450"/>
            <a:ext cx="684213" cy="1195388"/>
            <a:chOff x="0" y="9744"/>
            <a:chExt cx="790517" cy="1382381"/>
          </a:xfrm>
        </p:grpSpPr>
        <p:sp>
          <p:nvSpPr>
            <p:cNvPr id="16" name="Овал 15"/>
            <p:cNvSpPr/>
            <p:nvPr/>
          </p:nvSpPr>
          <p:spPr>
            <a:xfrm>
              <a:off x="289795" y="510926"/>
              <a:ext cx="144898" cy="223971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7" name="Овал 16"/>
            <p:cNvSpPr/>
            <p:nvPr/>
          </p:nvSpPr>
          <p:spPr>
            <a:xfrm rot="20716176">
              <a:off x="108215" y="160282"/>
              <a:ext cx="359492" cy="14319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0488" name="Picture 3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0" y="9744"/>
              <a:ext cx="790517" cy="1382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ОТКРЫВАЕМ </a:t>
            </a:r>
            <a:r>
              <a:rPr lang="ru-RU" dirty="0"/>
              <a:t>НОВЫЕ ЗНАНИЯ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825" y="1052513"/>
            <a:ext cx="8642350" cy="5545137"/>
          </a:xfrm>
        </p:spPr>
        <p:txBody>
          <a:bodyPr anchor="ctr">
            <a:noAutofit/>
          </a:bodyPr>
          <a:lstStyle/>
          <a:p>
            <a:pPr marL="514350" indent="-514350">
              <a:lnSpc>
                <a:spcPct val="90000"/>
              </a:lnSpc>
              <a:spcBef>
                <a:spcPct val="0"/>
              </a:spcBef>
              <a:buFont typeface="Comic Sans MS" pitchFamily="66" charset="0"/>
              <a:buAutoNum type="arabicPeriod"/>
            </a:pPr>
            <a:r>
              <a:rPr lang="ru-RU" sz="2800" b="1" smtClean="0">
                <a:solidFill>
                  <a:srgbClr val="C00000"/>
                </a:solidFill>
              </a:rPr>
              <a:t>Осмысли</a:t>
            </a:r>
            <a:r>
              <a:rPr lang="ru-RU" sz="2800" smtClean="0">
                <a:solidFill>
                  <a:srgbClr val="C00000"/>
                </a:solidFill>
              </a:rPr>
              <a:t> </a:t>
            </a:r>
            <a:r>
              <a:rPr lang="ru-RU" sz="2800" smtClean="0"/>
              <a:t>задание (объясни своими словами то, что требуется сделать).</a:t>
            </a:r>
          </a:p>
          <a:p>
            <a:pPr marL="514350" indent="-514350">
              <a:lnSpc>
                <a:spcPct val="90000"/>
              </a:lnSpc>
              <a:spcBef>
                <a:spcPct val="0"/>
              </a:spcBef>
              <a:buFont typeface="Comic Sans MS" pitchFamily="66" charset="0"/>
              <a:buAutoNum type="arabicPeriod"/>
            </a:pPr>
            <a:r>
              <a:rPr lang="ru-RU" sz="2800" b="1" smtClean="0">
                <a:solidFill>
                  <a:srgbClr val="C00000"/>
                </a:solidFill>
              </a:rPr>
              <a:t>Найди</a:t>
            </a:r>
            <a:r>
              <a:rPr lang="ru-RU" sz="2800" smtClean="0">
                <a:solidFill>
                  <a:srgbClr val="C00000"/>
                </a:solidFill>
              </a:rPr>
              <a:t> </a:t>
            </a:r>
            <a:r>
              <a:rPr lang="ru-RU" sz="2800" smtClean="0"/>
              <a:t>информацию, необходимую для выполнения задания.</a:t>
            </a:r>
          </a:p>
          <a:p>
            <a:pPr marL="514350" indent="-514350">
              <a:lnSpc>
                <a:spcPct val="90000"/>
              </a:lnSpc>
              <a:spcBef>
                <a:spcPct val="0"/>
              </a:spcBef>
              <a:buFont typeface="Comic Sans MS" pitchFamily="66" charset="0"/>
              <a:buAutoNum type="arabicPeriod"/>
            </a:pPr>
            <a:r>
              <a:rPr lang="ru-RU" sz="2800" b="1" smtClean="0">
                <a:solidFill>
                  <a:srgbClr val="C00000"/>
                </a:solidFill>
              </a:rPr>
              <a:t>Преобразуй</a:t>
            </a:r>
            <a:r>
              <a:rPr lang="ru-RU" sz="2800" b="1" smtClean="0">
                <a:solidFill>
                  <a:srgbClr val="FF1A1A"/>
                </a:solidFill>
              </a:rPr>
              <a:t> </a:t>
            </a:r>
            <a:r>
              <a:rPr lang="ru-RU" sz="2800" smtClean="0"/>
              <a:t>её так, чтобы получить ответ (найти аргументы, выделить главное, обосновать свою позицию и т.д.).</a:t>
            </a:r>
          </a:p>
          <a:p>
            <a:pPr marL="514350" indent="-514350">
              <a:lnSpc>
                <a:spcPct val="90000"/>
              </a:lnSpc>
              <a:spcBef>
                <a:spcPct val="0"/>
              </a:spcBef>
              <a:buFont typeface="Comic Sans MS" pitchFamily="66" charset="0"/>
              <a:buAutoNum type="arabicPeriod"/>
            </a:pPr>
            <a:r>
              <a:rPr lang="ru-RU" sz="2800" b="1" smtClean="0">
                <a:solidFill>
                  <a:srgbClr val="C00000"/>
                </a:solidFill>
              </a:rPr>
              <a:t>Запиши</a:t>
            </a:r>
            <a:r>
              <a:rPr lang="ru-RU" sz="2800" b="1" smtClean="0">
                <a:solidFill>
                  <a:srgbClr val="FF1A1A"/>
                </a:solidFill>
              </a:rPr>
              <a:t>,</a:t>
            </a:r>
            <a:r>
              <a:rPr lang="ru-RU" sz="2800" smtClean="0"/>
              <a:t> если необходимо, своё решение (в виде таблицы, списка, текста) </a:t>
            </a:r>
            <a:r>
              <a:rPr lang="ru-RU" sz="2800" b="1" smtClean="0">
                <a:solidFill>
                  <a:srgbClr val="C00000"/>
                </a:solidFill>
              </a:rPr>
              <a:t>или</a:t>
            </a:r>
            <a:r>
              <a:rPr lang="ru-RU" sz="2800" smtClean="0">
                <a:solidFill>
                  <a:srgbClr val="C00000"/>
                </a:solidFill>
              </a:rPr>
              <a:t> </a:t>
            </a:r>
            <a:r>
              <a:rPr lang="ru-RU" sz="2800" b="1" smtClean="0">
                <a:solidFill>
                  <a:srgbClr val="C00000"/>
                </a:solidFill>
              </a:rPr>
              <a:t>мысленно составь ответ</a:t>
            </a:r>
            <a:r>
              <a:rPr lang="ru-RU" sz="2800" smtClean="0"/>
              <a:t>, используя слова: «я считаю, что…; потому что...; во-первых…; во-вторых…» и т.д.</a:t>
            </a:r>
          </a:p>
          <a:p>
            <a:pPr marL="514350" indent="-514350">
              <a:lnSpc>
                <a:spcPct val="90000"/>
              </a:lnSpc>
              <a:spcBef>
                <a:spcPct val="0"/>
              </a:spcBef>
              <a:buFont typeface="Comic Sans MS" pitchFamily="66" charset="0"/>
              <a:buAutoNum type="arabicPeriod"/>
            </a:pPr>
            <a:r>
              <a:rPr lang="ru-RU" sz="2800" b="1" smtClean="0">
                <a:solidFill>
                  <a:srgbClr val="C00000"/>
                </a:solidFill>
              </a:rPr>
              <a:t>Дай полный ответ</a:t>
            </a:r>
            <a:r>
              <a:rPr lang="ru-RU" sz="2800" smtClean="0">
                <a:solidFill>
                  <a:srgbClr val="C00000"/>
                </a:solidFill>
              </a:rPr>
              <a:t> </a:t>
            </a:r>
            <a:r>
              <a:rPr lang="ru-RU" sz="2800" smtClean="0"/>
              <a:t>(если необходимо), не ожидая наводящих вопросов.</a:t>
            </a:r>
          </a:p>
        </p:txBody>
      </p:sp>
      <p:grpSp>
        <p:nvGrpSpPr>
          <p:cNvPr id="21507" name="Группа 3"/>
          <p:cNvGrpSpPr>
            <a:grpSpLocks noChangeAspect="1"/>
          </p:cNvGrpSpPr>
          <p:nvPr/>
        </p:nvGrpSpPr>
        <p:grpSpPr bwMode="auto">
          <a:xfrm>
            <a:off x="34925" y="44450"/>
            <a:ext cx="684213" cy="1195388"/>
            <a:chOff x="0" y="9744"/>
            <a:chExt cx="790517" cy="1382381"/>
          </a:xfrm>
        </p:grpSpPr>
        <p:sp>
          <p:nvSpPr>
            <p:cNvPr id="5" name="Овал 4"/>
            <p:cNvSpPr/>
            <p:nvPr/>
          </p:nvSpPr>
          <p:spPr>
            <a:xfrm>
              <a:off x="289795" y="510926"/>
              <a:ext cx="144898" cy="223971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" name="Овал 5"/>
            <p:cNvSpPr/>
            <p:nvPr/>
          </p:nvSpPr>
          <p:spPr>
            <a:xfrm rot="20716176">
              <a:off x="108215" y="160282"/>
              <a:ext cx="359492" cy="14319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1510" name="Picture 3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0" y="9744"/>
              <a:ext cx="790517" cy="1382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КАК МЫ БУДЕМ УЧИТЬСЯ?</a:t>
            </a:r>
            <a:endParaRPr lang="ru-RU" dirty="0"/>
          </a:p>
        </p:txBody>
      </p:sp>
      <p:grpSp>
        <p:nvGrpSpPr>
          <p:cNvPr id="23554" name="Группа 11"/>
          <p:cNvGrpSpPr>
            <a:grpSpLocks/>
          </p:cNvGrpSpPr>
          <p:nvPr/>
        </p:nvGrpSpPr>
        <p:grpSpPr bwMode="auto">
          <a:xfrm>
            <a:off x="250825" y="2060575"/>
            <a:ext cx="8642350" cy="1498600"/>
            <a:chOff x="250825" y="1441450"/>
            <a:chExt cx="8642350" cy="1498699"/>
          </a:xfrm>
        </p:grpSpPr>
        <p:sp>
          <p:nvSpPr>
            <p:cNvPr id="6" name="Полилиния 5"/>
            <p:cNvSpPr/>
            <p:nvPr/>
          </p:nvSpPr>
          <p:spPr>
            <a:xfrm>
              <a:off x="250825" y="1441450"/>
              <a:ext cx="8642350" cy="1498699"/>
            </a:xfrm>
            <a:custGeom>
              <a:avLst/>
              <a:gdLst>
                <a:gd name="connsiteX0" fmla="*/ 0 w 8642350"/>
                <a:gd name="connsiteY0" fmla="*/ 149870 h 1498699"/>
                <a:gd name="connsiteX1" fmla="*/ 43896 w 8642350"/>
                <a:gd name="connsiteY1" fmla="*/ 43896 h 1498699"/>
                <a:gd name="connsiteX2" fmla="*/ 149870 w 8642350"/>
                <a:gd name="connsiteY2" fmla="*/ 0 h 1498699"/>
                <a:gd name="connsiteX3" fmla="*/ 8492480 w 8642350"/>
                <a:gd name="connsiteY3" fmla="*/ 0 h 1498699"/>
                <a:gd name="connsiteX4" fmla="*/ 8598454 w 8642350"/>
                <a:gd name="connsiteY4" fmla="*/ 43896 h 1498699"/>
                <a:gd name="connsiteX5" fmla="*/ 8642350 w 8642350"/>
                <a:gd name="connsiteY5" fmla="*/ 149870 h 1498699"/>
                <a:gd name="connsiteX6" fmla="*/ 8642350 w 8642350"/>
                <a:gd name="connsiteY6" fmla="*/ 1348829 h 1498699"/>
                <a:gd name="connsiteX7" fmla="*/ 8598454 w 8642350"/>
                <a:gd name="connsiteY7" fmla="*/ 1454803 h 1498699"/>
                <a:gd name="connsiteX8" fmla="*/ 8492480 w 8642350"/>
                <a:gd name="connsiteY8" fmla="*/ 1498699 h 1498699"/>
                <a:gd name="connsiteX9" fmla="*/ 149870 w 8642350"/>
                <a:gd name="connsiteY9" fmla="*/ 1498699 h 1498699"/>
                <a:gd name="connsiteX10" fmla="*/ 43896 w 8642350"/>
                <a:gd name="connsiteY10" fmla="*/ 1454803 h 1498699"/>
                <a:gd name="connsiteX11" fmla="*/ 0 w 8642350"/>
                <a:gd name="connsiteY11" fmla="*/ 1348829 h 1498699"/>
                <a:gd name="connsiteX12" fmla="*/ 0 w 8642350"/>
                <a:gd name="connsiteY12" fmla="*/ 149870 h 1498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642350" h="1498699">
                  <a:moveTo>
                    <a:pt x="0" y="149870"/>
                  </a:moveTo>
                  <a:cubicBezTo>
                    <a:pt x="0" y="110122"/>
                    <a:pt x="15790" y="72002"/>
                    <a:pt x="43896" y="43896"/>
                  </a:cubicBezTo>
                  <a:cubicBezTo>
                    <a:pt x="72002" y="15790"/>
                    <a:pt x="110122" y="0"/>
                    <a:pt x="149870" y="0"/>
                  </a:cubicBezTo>
                  <a:lnTo>
                    <a:pt x="8492480" y="0"/>
                  </a:lnTo>
                  <a:cubicBezTo>
                    <a:pt x="8532228" y="0"/>
                    <a:pt x="8570348" y="15790"/>
                    <a:pt x="8598454" y="43896"/>
                  </a:cubicBezTo>
                  <a:cubicBezTo>
                    <a:pt x="8626560" y="72002"/>
                    <a:pt x="8642350" y="110122"/>
                    <a:pt x="8642350" y="149870"/>
                  </a:cubicBezTo>
                  <a:lnTo>
                    <a:pt x="8642350" y="1348829"/>
                  </a:lnTo>
                  <a:cubicBezTo>
                    <a:pt x="8642350" y="1388577"/>
                    <a:pt x="8626560" y="1426697"/>
                    <a:pt x="8598454" y="1454803"/>
                  </a:cubicBezTo>
                  <a:cubicBezTo>
                    <a:pt x="8570348" y="1482909"/>
                    <a:pt x="8532228" y="1498699"/>
                    <a:pt x="8492480" y="1498699"/>
                  </a:cubicBezTo>
                  <a:lnTo>
                    <a:pt x="149870" y="1498699"/>
                  </a:lnTo>
                  <a:cubicBezTo>
                    <a:pt x="110122" y="1498699"/>
                    <a:pt x="72002" y="1482909"/>
                    <a:pt x="43896" y="1454803"/>
                  </a:cubicBezTo>
                  <a:cubicBezTo>
                    <a:pt x="15790" y="1426697"/>
                    <a:pt x="0" y="1388577"/>
                    <a:pt x="0" y="1348829"/>
                  </a:cubicBezTo>
                  <a:lnTo>
                    <a:pt x="0" y="149870"/>
                  </a:lnTo>
                  <a:close/>
                </a:path>
              </a:pathLst>
            </a:cu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80000">
                  <a:schemeClr val="accent5">
                    <a:lumMod val="40000"/>
                    <a:lumOff val="60000"/>
                  </a:schemeClr>
                </a:gs>
                <a:gs pos="100000">
                  <a:schemeClr val="accent6">
                    <a:lumMod val="40000"/>
                    <a:lumOff val="60000"/>
                  </a:schemeClr>
                </a:gs>
              </a:gsLst>
            </a:gradFill>
            <a:ln w="12700">
              <a:solidFill>
                <a:schemeClr val="tx1">
                  <a:lumMod val="75000"/>
                </a:schemeClr>
              </a:solidFill>
            </a:ln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019309" tIns="140970" rIns="140971" bIns="140970" spcCol="1270" anchor="ctr"/>
            <a:lstStyle/>
            <a:p>
              <a:pPr defTabSz="16446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3700" dirty="0"/>
                <a:t>СРАВНИВАЕМ СВОЙ ВЫВОД С АВТОРСКИМ</a:t>
              </a: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400694" y="1591319"/>
              <a:ext cx="1728470" cy="1198959"/>
            </a:xfrm>
            <a:prstGeom prst="roundRect">
              <a:avLst>
                <a:gd name="adj" fmla="val 10000"/>
              </a:avLst>
            </a:prstGeom>
            <a:blipFill dpi="0" rotWithShape="1">
              <a:blip r:embed="rId2" cstate="email">
                <a:extLst/>
              </a:blip>
              <a:srcRect/>
              <a:stretch>
                <a:fillRect l="14" t="457" r="14" b="457"/>
              </a:stretch>
            </a:blipFill>
            <a:ln w="12700">
              <a:solidFill>
                <a:schemeClr val="tx1">
                  <a:lumMod val="75000"/>
                </a:schemeClr>
              </a:solidFill>
            </a:ln>
            <a:scene3d>
              <a:camera prst="orthographicFront"/>
              <a:lightRig rig="threePt" dir="t">
                <a:rot lat="0" lon="0" rev="7500000"/>
              </a:lightRig>
            </a:scene3d>
            <a:sp3d z="152400" extrusionH="63500" prstMaterial="matte">
              <a:bevelT w="50800" h="19050" prst="relaxedInset"/>
              <a:contourClr>
                <a:schemeClr val="bg1"/>
              </a:contourClr>
            </a:sp3d>
          </p:spPr>
          <p:style>
            <a:lnRef idx="0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23555" name="Группа 12"/>
          <p:cNvGrpSpPr>
            <a:grpSpLocks/>
          </p:cNvGrpSpPr>
          <p:nvPr/>
        </p:nvGrpSpPr>
        <p:grpSpPr bwMode="auto">
          <a:xfrm>
            <a:off x="250825" y="3709988"/>
            <a:ext cx="8642350" cy="1498600"/>
            <a:chOff x="250825" y="3090019"/>
            <a:chExt cx="8642350" cy="1498699"/>
          </a:xfrm>
        </p:grpSpPr>
        <p:sp>
          <p:nvSpPr>
            <p:cNvPr id="8" name="Полилиния 7"/>
            <p:cNvSpPr/>
            <p:nvPr/>
          </p:nvSpPr>
          <p:spPr>
            <a:xfrm>
              <a:off x="250825" y="3090019"/>
              <a:ext cx="8642350" cy="1498699"/>
            </a:xfrm>
            <a:custGeom>
              <a:avLst/>
              <a:gdLst>
                <a:gd name="connsiteX0" fmla="*/ 0 w 8642350"/>
                <a:gd name="connsiteY0" fmla="*/ 149870 h 1498699"/>
                <a:gd name="connsiteX1" fmla="*/ 43896 w 8642350"/>
                <a:gd name="connsiteY1" fmla="*/ 43896 h 1498699"/>
                <a:gd name="connsiteX2" fmla="*/ 149870 w 8642350"/>
                <a:gd name="connsiteY2" fmla="*/ 0 h 1498699"/>
                <a:gd name="connsiteX3" fmla="*/ 8492480 w 8642350"/>
                <a:gd name="connsiteY3" fmla="*/ 0 h 1498699"/>
                <a:gd name="connsiteX4" fmla="*/ 8598454 w 8642350"/>
                <a:gd name="connsiteY4" fmla="*/ 43896 h 1498699"/>
                <a:gd name="connsiteX5" fmla="*/ 8642350 w 8642350"/>
                <a:gd name="connsiteY5" fmla="*/ 149870 h 1498699"/>
                <a:gd name="connsiteX6" fmla="*/ 8642350 w 8642350"/>
                <a:gd name="connsiteY6" fmla="*/ 1348829 h 1498699"/>
                <a:gd name="connsiteX7" fmla="*/ 8598454 w 8642350"/>
                <a:gd name="connsiteY7" fmla="*/ 1454803 h 1498699"/>
                <a:gd name="connsiteX8" fmla="*/ 8492480 w 8642350"/>
                <a:gd name="connsiteY8" fmla="*/ 1498699 h 1498699"/>
                <a:gd name="connsiteX9" fmla="*/ 149870 w 8642350"/>
                <a:gd name="connsiteY9" fmla="*/ 1498699 h 1498699"/>
                <a:gd name="connsiteX10" fmla="*/ 43896 w 8642350"/>
                <a:gd name="connsiteY10" fmla="*/ 1454803 h 1498699"/>
                <a:gd name="connsiteX11" fmla="*/ 0 w 8642350"/>
                <a:gd name="connsiteY11" fmla="*/ 1348829 h 1498699"/>
                <a:gd name="connsiteX12" fmla="*/ 0 w 8642350"/>
                <a:gd name="connsiteY12" fmla="*/ 149870 h 1498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642350" h="1498699">
                  <a:moveTo>
                    <a:pt x="0" y="149870"/>
                  </a:moveTo>
                  <a:cubicBezTo>
                    <a:pt x="0" y="110122"/>
                    <a:pt x="15790" y="72002"/>
                    <a:pt x="43896" y="43896"/>
                  </a:cubicBezTo>
                  <a:cubicBezTo>
                    <a:pt x="72002" y="15790"/>
                    <a:pt x="110122" y="0"/>
                    <a:pt x="149870" y="0"/>
                  </a:cubicBezTo>
                  <a:lnTo>
                    <a:pt x="8492480" y="0"/>
                  </a:lnTo>
                  <a:cubicBezTo>
                    <a:pt x="8532228" y="0"/>
                    <a:pt x="8570348" y="15790"/>
                    <a:pt x="8598454" y="43896"/>
                  </a:cubicBezTo>
                  <a:cubicBezTo>
                    <a:pt x="8626560" y="72002"/>
                    <a:pt x="8642350" y="110122"/>
                    <a:pt x="8642350" y="149870"/>
                  </a:cubicBezTo>
                  <a:lnTo>
                    <a:pt x="8642350" y="1348829"/>
                  </a:lnTo>
                  <a:cubicBezTo>
                    <a:pt x="8642350" y="1388577"/>
                    <a:pt x="8626560" y="1426697"/>
                    <a:pt x="8598454" y="1454803"/>
                  </a:cubicBezTo>
                  <a:cubicBezTo>
                    <a:pt x="8570348" y="1482909"/>
                    <a:pt x="8532228" y="1498699"/>
                    <a:pt x="8492480" y="1498699"/>
                  </a:cubicBezTo>
                  <a:lnTo>
                    <a:pt x="149870" y="1498699"/>
                  </a:lnTo>
                  <a:cubicBezTo>
                    <a:pt x="110122" y="1498699"/>
                    <a:pt x="72002" y="1482909"/>
                    <a:pt x="43896" y="1454803"/>
                  </a:cubicBezTo>
                  <a:cubicBezTo>
                    <a:pt x="15790" y="1426697"/>
                    <a:pt x="0" y="1388577"/>
                    <a:pt x="0" y="1348829"/>
                  </a:cubicBezTo>
                  <a:lnTo>
                    <a:pt x="0" y="149870"/>
                  </a:lnTo>
                  <a:close/>
                </a:path>
              </a:pathLst>
            </a:cu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80000">
                  <a:schemeClr val="accent5">
                    <a:lumMod val="40000"/>
                    <a:lumOff val="60000"/>
                  </a:schemeClr>
                </a:gs>
                <a:gs pos="100000">
                  <a:schemeClr val="accent6">
                    <a:lumMod val="40000"/>
                    <a:lumOff val="60000"/>
                  </a:schemeClr>
                </a:gs>
              </a:gsLst>
            </a:gradFill>
            <a:ln w="12700">
              <a:solidFill>
                <a:schemeClr val="tx1">
                  <a:lumMod val="75000"/>
                </a:schemeClr>
              </a:solidFill>
            </a:ln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019309" tIns="140970" rIns="140971" bIns="140970" spcCol="1270" anchor="ctr"/>
            <a:lstStyle/>
            <a:p>
              <a:pPr defTabSz="16446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3700" dirty="0"/>
                <a:t>РАЗВИВАЕМ УМЕНИЯ</a:t>
              </a: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400694" y="3239889"/>
              <a:ext cx="1728470" cy="1198959"/>
            </a:xfrm>
            <a:prstGeom prst="roundRect">
              <a:avLst>
                <a:gd name="adj" fmla="val 10000"/>
              </a:avLst>
            </a:prstGeom>
            <a:blipFill dpi="0" rotWithShape="1">
              <a:blip r:embed="rId3" cstate="email">
                <a:extLst/>
              </a:blip>
              <a:srcRect/>
              <a:stretch>
                <a:fillRect l="14" r="14"/>
              </a:stretch>
            </a:blipFill>
            <a:ln w="12700">
              <a:solidFill>
                <a:schemeClr val="tx1">
                  <a:lumMod val="75000"/>
                </a:schemeClr>
              </a:solidFill>
            </a:ln>
            <a:scene3d>
              <a:camera prst="orthographicFront"/>
              <a:lightRig rig="threePt" dir="t">
                <a:rot lat="0" lon="0" rev="7500000"/>
              </a:lightRig>
            </a:scene3d>
            <a:sp3d z="152400" extrusionH="63500" prstMaterial="matte">
              <a:bevelT w="50800" h="19050" prst="relaxedInset"/>
              <a:contourClr>
                <a:schemeClr val="bg1"/>
              </a:contourClr>
            </a:sp3d>
          </p:spPr>
          <p:style>
            <a:lnRef idx="0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23556" name="Группа 3"/>
          <p:cNvGrpSpPr>
            <a:grpSpLocks noChangeAspect="1"/>
          </p:cNvGrpSpPr>
          <p:nvPr/>
        </p:nvGrpSpPr>
        <p:grpSpPr bwMode="auto">
          <a:xfrm>
            <a:off x="34925" y="44450"/>
            <a:ext cx="684213" cy="1195388"/>
            <a:chOff x="0" y="9744"/>
            <a:chExt cx="790517" cy="1382381"/>
          </a:xfrm>
        </p:grpSpPr>
        <p:sp>
          <p:nvSpPr>
            <p:cNvPr id="11" name="Овал 10"/>
            <p:cNvSpPr/>
            <p:nvPr/>
          </p:nvSpPr>
          <p:spPr>
            <a:xfrm>
              <a:off x="289795" y="510926"/>
              <a:ext cx="144898" cy="223971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 rot="20716176">
              <a:off x="108215" y="160282"/>
              <a:ext cx="359492" cy="14319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3559" name="Picture 3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0" y="9744"/>
              <a:ext cx="790517" cy="1382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ЖИЗНЕННЫЕ ЗАДАЧИ</a:t>
            </a:r>
            <a:endParaRPr lang="ru-RU" dirty="0"/>
          </a:p>
        </p:txBody>
      </p:sp>
      <p:sp>
        <p:nvSpPr>
          <p:cNvPr id="24578" name="Объект 2"/>
          <p:cNvSpPr>
            <a:spLocks noGrp="1"/>
          </p:cNvSpPr>
          <p:nvPr>
            <p:ph idx="4294967295"/>
          </p:nvPr>
        </p:nvSpPr>
        <p:spPr>
          <a:xfrm>
            <a:off x="252413" y="836613"/>
            <a:ext cx="8639175" cy="1938337"/>
          </a:xfrm>
        </p:spPr>
        <p:txBody>
          <a:bodyPr>
            <a:spAutoFit/>
          </a:bodyPr>
          <a:lstStyle/>
          <a:p>
            <a:pPr marL="0" indent="363538">
              <a:buFont typeface="Arial" charset="0"/>
              <a:buNone/>
            </a:pPr>
            <a:r>
              <a:rPr lang="ru-RU" sz="3000" smtClean="0"/>
              <a:t>Это проблемы, с которыми ты можешь столкнуться в жизни и для решения которых тебе понадобятся разные знания и умения. Они оформлены следующим образом:</a:t>
            </a:r>
          </a:p>
        </p:txBody>
      </p:sp>
      <p:grpSp>
        <p:nvGrpSpPr>
          <p:cNvPr id="13" name="Группа 12"/>
          <p:cNvGrpSpPr>
            <a:grpSpLocks/>
          </p:cNvGrpSpPr>
          <p:nvPr/>
        </p:nvGrpSpPr>
        <p:grpSpPr bwMode="auto">
          <a:xfrm>
            <a:off x="107950" y="2852738"/>
            <a:ext cx="7375525" cy="2897187"/>
            <a:chOff x="179512" y="3140295"/>
            <a:chExt cx="7375596" cy="2897580"/>
          </a:xfrm>
        </p:grpSpPr>
        <p:sp>
          <p:nvSpPr>
            <p:cNvPr id="7" name="Полилиния 6"/>
            <p:cNvSpPr/>
            <p:nvPr/>
          </p:nvSpPr>
          <p:spPr>
            <a:xfrm>
              <a:off x="179513" y="3140295"/>
              <a:ext cx="7375595" cy="1074167"/>
            </a:xfrm>
            <a:custGeom>
              <a:avLst/>
              <a:gdLst>
                <a:gd name="connsiteX0" fmla="*/ 0 w 7375595"/>
                <a:gd name="connsiteY0" fmla="*/ 268542 h 1074167"/>
                <a:gd name="connsiteX1" fmla="*/ 6838512 w 7375595"/>
                <a:gd name="connsiteY1" fmla="*/ 268542 h 1074167"/>
                <a:gd name="connsiteX2" fmla="*/ 6838512 w 7375595"/>
                <a:gd name="connsiteY2" fmla="*/ 0 h 1074167"/>
                <a:gd name="connsiteX3" fmla="*/ 7375595 w 7375595"/>
                <a:gd name="connsiteY3" fmla="*/ 537084 h 1074167"/>
                <a:gd name="connsiteX4" fmla="*/ 6838512 w 7375595"/>
                <a:gd name="connsiteY4" fmla="*/ 1074167 h 1074167"/>
                <a:gd name="connsiteX5" fmla="*/ 6838512 w 7375595"/>
                <a:gd name="connsiteY5" fmla="*/ 805625 h 1074167"/>
                <a:gd name="connsiteX6" fmla="*/ 0 w 7375595"/>
                <a:gd name="connsiteY6" fmla="*/ 805625 h 1074167"/>
                <a:gd name="connsiteX7" fmla="*/ 0 w 7375595"/>
                <a:gd name="connsiteY7" fmla="*/ 268542 h 1074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375595" h="1074167">
                  <a:moveTo>
                    <a:pt x="0" y="268542"/>
                  </a:moveTo>
                  <a:lnTo>
                    <a:pt x="6838512" y="268542"/>
                  </a:lnTo>
                  <a:lnTo>
                    <a:pt x="6838512" y="0"/>
                  </a:lnTo>
                  <a:lnTo>
                    <a:pt x="7375595" y="537084"/>
                  </a:lnTo>
                  <a:lnTo>
                    <a:pt x="6838512" y="1074167"/>
                  </a:lnTo>
                  <a:lnTo>
                    <a:pt x="6838512" y="805625"/>
                  </a:lnTo>
                  <a:lnTo>
                    <a:pt x="0" y="805625"/>
                  </a:lnTo>
                  <a:lnTo>
                    <a:pt x="0" y="268542"/>
                  </a:lnTo>
                  <a:close/>
                </a:path>
              </a:pathLst>
            </a:custGeom>
            <a:solidFill>
              <a:srgbClr val="FFDDBF"/>
            </a:solidFill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216000" tIns="359982" rIns="522542" bIns="439066" spcCol="1270"/>
            <a:lstStyle/>
            <a:p>
              <a:pPr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800" b="1" dirty="0">
                  <a:solidFill>
                    <a:schemeClr val="tx1">
                      <a:lumMod val="50000"/>
                    </a:schemeClr>
                  </a:solidFill>
                </a:rPr>
                <a:t>СИТУАЦИЯ</a:t>
              </a:r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179512" y="3968633"/>
              <a:ext cx="2412000" cy="2069242"/>
            </a:xfrm>
            <a:custGeom>
              <a:avLst/>
              <a:gdLst>
                <a:gd name="connsiteX0" fmla="*/ 0 w 2271683"/>
                <a:gd name="connsiteY0" fmla="*/ 0 h 2069242"/>
                <a:gd name="connsiteX1" fmla="*/ 2271683 w 2271683"/>
                <a:gd name="connsiteY1" fmla="*/ 0 h 2069242"/>
                <a:gd name="connsiteX2" fmla="*/ 2271683 w 2271683"/>
                <a:gd name="connsiteY2" fmla="*/ 2069242 h 2069242"/>
                <a:gd name="connsiteX3" fmla="*/ 0 w 2271683"/>
                <a:gd name="connsiteY3" fmla="*/ 2069242 h 2069242"/>
                <a:gd name="connsiteX4" fmla="*/ 0 w 2271683"/>
                <a:gd name="connsiteY4" fmla="*/ 0 h 2069242"/>
                <a:gd name="connsiteX0" fmla="*/ 0 w 2271683"/>
                <a:gd name="connsiteY0" fmla="*/ 0 h 2069858"/>
                <a:gd name="connsiteX1" fmla="*/ 2271683 w 2271683"/>
                <a:gd name="connsiteY1" fmla="*/ 0 h 2069858"/>
                <a:gd name="connsiteX2" fmla="*/ 2271683 w 2271683"/>
                <a:gd name="connsiteY2" fmla="*/ 2069242 h 2069858"/>
                <a:gd name="connsiteX3" fmla="*/ 1133686 w 2271683"/>
                <a:gd name="connsiteY3" fmla="*/ 2069858 h 2069858"/>
                <a:gd name="connsiteX4" fmla="*/ 0 w 2271683"/>
                <a:gd name="connsiteY4" fmla="*/ 2069242 h 2069858"/>
                <a:gd name="connsiteX5" fmla="*/ 0 w 2271683"/>
                <a:gd name="connsiteY5" fmla="*/ 0 h 2069858"/>
                <a:gd name="connsiteX0" fmla="*/ 0 w 2271683"/>
                <a:gd name="connsiteY0" fmla="*/ 0 h 2069242"/>
                <a:gd name="connsiteX1" fmla="*/ 2271683 w 2271683"/>
                <a:gd name="connsiteY1" fmla="*/ 0 h 2069242"/>
                <a:gd name="connsiteX2" fmla="*/ 2271683 w 2271683"/>
                <a:gd name="connsiteY2" fmla="*/ 2069242 h 2069242"/>
                <a:gd name="connsiteX3" fmla="*/ 1117436 w 2271683"/>
                <a:gd name="connsiteY3" fmla="*/ 1466009 h 2069242"/>
                <a:gd name="connsiteX4" fmla="*/ 0 w 2271683"/>
                <a:gd name="connsiteY4" fmla="*/ 2069242 h 2069242"/>
                <a:gd name="connsiteX5" fmla="*/ 0 w 2271683"/>
                <a:gd name="connsiteY5" fmla="*/ 0 h 2069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71683" h="2069242">
                  <a:moveTo>
                    <a:pt x="0" y="0"/>
                  </a:moveTo>
                  <a:lnTo>
                    <a:pt x="2271683" y="0"/>
                  </a:lnTo>
                  <a:lnTo>
                    <a:pt x="2271683" y="2069242"/>
                  </a:lnTo>
                  <a:lnTo>
                    <a:pt x="1117436" y="1466009"/>
                  </a:lnTo>
                  <a:lnTo>
                    <a:pt x="0" y="2069242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80000">
                  <a:schemeClr val="accent5">
                    <a:lumMod val="40000"/>
                    <a:lumOff val="60000"/>
                  </a:schemeClr>
                </a:gs>
                <a:gs pos="100000">
                  <a:schemeClr val="accent6">
                    <a:lumMod val="40000"/>
                    <a:lumOff val="60000"/>
                  </a:schemeClr>
                </a:gs>
              </a:gsLst>
              <a:lin ang="16200000" scaled="0"/>
            </a:gradFill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52000" tIns="91440" bIns="91440" spcCol="1270"/>
            <a:lstStyle/>
            <a:p>
              <a:pPr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600" dirty="0">
                  <a:solidFill>
                    <a:schemeClr val="tx1">
                      <a:lumMod val="50000"/>
                    </a:schemeClr>
                  </a:solidFill>
                </a:rPr>
                <a:t>Условия, в которых возникла проблема</a:t>
              </a:r>
            </a:p>
          </p:txBody>
        </p:sp>
      </p:grpSp>
      <p:grpSp>
        <p:nvGrpSpPr>
          <p:cNvPr id="14" name="Группа 13"/>
          <p:cNvGrpSpPr>
            <a:grpSpLocks/>
          </p:cNvGrpSpPr>
          <p:nvPr/>
        </p:nvGrpSpPr>
        <p:grpSpPr bwMode="auto">
          <a:xfrm>
            <a:off x="2952750" y="3302000"/>
            <a:ext cx="5291138" cy="3025775"/>
            <a:chOff x="3131840" y="3498351"/>
            <a:chExt cx="5292000" cy="3024338"/>
          </a:xfrm>
        </p:grpSpPr>
        <p:sp>
          <p:nvSpPr>
            <p:cNvPr id="9" name="Полилиния 8"/>
            <p:cNvSpPr/>
            <p:nvPr/>
          </p:nvSpPr>
          <p:spPr>
            <a:xfrm>
              <a:off x="3131840" y="3498351"/>
              <a:ext cx="5292000" cy="1074167"/>
            </a:xfrm>
            <a:custGeom>
              <a:avLst/>
              <a:gdLst>
                <a:gd name="connsiteX0" fmla="*/ 0 w 5103911"/>
                <a:gd name="connsiteY0" fmla="*/ 268542 h 1074167"/>
                <a:gd name="connsiteX1" fmla="*/ 4566828 w 5103911"/>
                <a:gd name="connsiteY1" fmla="*/ 268542 h 1074167"/>
                <a:gd name="connsiteX2" fmla="*/ 4566828 w 5103911"/>
                <a:gd name="connsiteY2" fmla="*/ 0 h 1074167"/>
                <a:gd name="connsiteX3" fmla="*/ 5103911 w 5103911"/>
                <a:gd name="connsiteY3" fmla="*/ 537084 h 1074167"/>
                <a:gd name="connsiteX4" fmla="*/ 4566828 w 5103911"/>
                <a:gd name="connsiteY4" fmla="*/ 1074167 h 1074167"/>
                <a:gd name="connsiteX5" fmla="*/ 4566828 w 5103911"/>
                <a:gd name="connsiteY5" fmla="*/ 805625 h 1074167"/>
                <a:gd name="connsiteX6" fmla="*/ 0 w 5103911"/>
                <a:gd name="connsiteY6" fmla="*/ 805625 h 1074167"/>
                <a:gd name="connsiteX7" fmla="*/ 0 w 5103911"/>
                <a:gd name="connsiteY7" fmla="*/ 268542 h 1074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03911" h="1074167">
                  <a:moveTo>
                    <a:pt x="0" y="268542"/>
                  </a:moveTo>
                  <a:lnTo>
                    <a:pt x="4566828" y="268542"/>
                  </a:lnTo>
                  <a:lnTo>
                    <a:pt x="4566828" y="0"/>
                  </a:lnTo>
                  <a:lnTo>
                    <a:pt x="5103911" y="537084"/>
                  </a:lnTo>
                  <a:lnTo>
                    <a:pt x="4566828" y="1074167"/>
                  </a:lnTo>
                  <a:lnTo>
                    <a:pt x="4566828" y="805625"/>
                  </a:lnTo>
                  <a:lnTo>
                    <a:pt x="0" y="805625"/>
                  </a:lnTo>
                  <a:lnTo>
                    <a:pt x="0" y="268542"/>
                  </a:lnTo>
                  <a:close/>
                </a:path>
              </a:pathLst>
            </a:cu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80000"/>
                <a:hueOff val="-62555"/>
                <a:satOff val="16974"/>
                <a:lumOff val="7553"/>
                <a:alphaOff val="0"/>
              </a:schemeClr>
            </a:fillRef>
            <a:effectRef idx="2">
              <a:schemeClr val="accent1">
                <a:shade val="80000"/>
                <a:hueOff val="-62555"/>
                <a:satOff val="16974"/>
                <a:lumOff val="7553"/>
                <a:alphaOff val="0"/>
              </a:schemeClr>
            </a:effectRef>
            <a:fontRef idx="minor">
              <a:schemeClr val="lt1"/>
            </a:fontRef>
          </p:style>
          <p:txBody>
            <a:bodyPr lIns="216000" tIns="359982" rIns="522542" bIns="439066" spcCol="1270"/>
            <a:lstStyle/>
            <a:p>
              <a:pPr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800" b="1" dirty="0">
                  <a:solidFill>
                    <a:schemeClr val="tx1">
                      <a:lumMod val="50000"/>
                    </a:schemeClr>
                  </a:solidFill>
                </a:rPr>
                <a:t>РОЛЬ</a:t>
              </a:r>
            </a:p>
          </p:txBody>
        </p:sp>
        <p:sp>
          <p:nvSpPr>
            <p:cNvPr id="10" name="Полилиния 9"/>
            <p:cNvSpPr/>
            <p:nvPr/>
          </p:nvSpPr>
          <p:spPr>
            <a:xfrm>
              <a:off x="3131840" y="4326689"/>
              <a:ext cx="2556000" cy="2196000"/>
            </a:xfrm>
            <a:custGeom>
              <a:avLst/>
              <a:gdLst>
                <a:gd name="connsiteX0" fmla="*/ 0 w 2271683"/>
                <a:gd name="connsiteY0" fmla="*/ 0 h 2069242"/>
                <a:gd name="connsiteX1" fmla="*/ 2271683 w 2271683"/>
                <a:gd name="connsiteY1" fmla="*/ 0 h 2069242"/>
                <a:gd name="connsiteX2" fmla="*/ 2271683 w 2271683"/>
                <a:gd name="connsiteY2" fmla="*/ 2069242 h 2069242"/>
                <a:gd name="connsiteX3" fmla="*/ 0 w 2271683"/>
                <a:gd name="connsiteY3" fmla="*/ 2069242 h 2069242"/>
                <a:gd name="connsiteX4" fmla="*/ 0 w 2271683"/>
                <a:gd name="connsiteY4" fmla="*/ 0 h 2069242"/>
                <a:gd name="connsiteX0" fmla="*/ 0 w 2271683"/>
                <a:gd name="connsiteY0" fmla="*/ 0 h 2074451"/>
                <a:gd name="connsiteX1" fmla="*/ 2271683 w 2271683"/>
                <a:gd name="connsiteY1" fmla="*/ 0 h 2074451"/>
                <a:gd name="connsiteX2" fmla="*/ 2271683 w 2271683"/>
                <a:gd name="connsiteY2" fmla="*/ 2069242 h 2074451"/>
                <a:gd name="connsiteX3" fmla="*/ 1177955 w 2271683"/>
                <a:gd name="connsiteY3" fmla="*/ 2074451 h 2074451"/>
                <a:gd name="connsiteX4" fmla="*/ 0 w 2271683"/>
                <a:gd name="connsiteY4" fmla="*/ 2069242 h 2074451"/>
                <a:gd name="connsiteX5" fmla="*/ 0 w 2271683"/>
                <a:gd name="connsiteY5" fmla="*/ 0 h 2074451"/>
                <a:gd name="connsiteX0" fmla="*/ 0 w 2271683"/>
                <a:gd name="connsiteY0" fmla="*/ 0 h 2069242"/>
                <a:gd name="connsiteX1" fmla="*/ 2271683 w 2271683"/>
                <a:gd name="connsiteY1" fmla="*/ 0 h 2069242"/>
                <a:gd name="connsiteX2" fmla="*/ 2271683 w 2271683"/>
                <a:gd name="connsiteY2" fmla="*/ 2069242 h 2069242"/>
                <a:gd name="connsiteX3" fmla="*/ 1147288 w 2271683"/>
                <a:gd name="connsiteY3" fmla="*/ 1556866 h 2069242"/>
                <a:gd name="connsiteX4" fmla="*/ 0 w 2271683"/>
                <a:gd name="connsiteY4" fmla="*/ 2069242 h 2069242"/>
                <a:gd name="connsiteX5" fmla="*/ 0 w 2271683"/>
                <a:gd name="connsiteY5" fmla="*/ 0 h 2069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71683" h="2069242">
                  <a:moveTo>
                    <a:pt x="0" y="0"/>
                  </a:moveTo>
                  <a:lnTo>
                    <a:pt x="2271683" y="0"/>
                  </a:lnTo>
                  <a:lnTo>
                    <a:pt x="2271683" y="2069242"/>
                  </a:lnTo>
                  <a:lnTo>
                    <a:pt x="1147288" y="1556866"/>
                  </a:lnTo>
                  <a:lnTo>
                    <a:pt x="0" y="2069242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80000">
                  <a:schemeClr val="accent5">
                    <a:lumMod val="40000"/>
                    <a:lumOff val="60000"/>
                  </a:schemeClr>
                </a:gs>
                <a:gs pos="100000">
                  <a:schemeClr val="accent6">
                    <a:lumMod val="40000"/>
                    <a:lumOff val="60000"/>
                  </a:schemeClr>
                </a:gs>
              </a:gsLst>
              <a:lin ang="16200000" scaled="0"/>
            </a:gradFill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16000" tIns="91440" bIns="91440" spcCol="1270"/>
            <a:lstStyle/>
            <a:p>
              <a:pPr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200" dirty="0">
                  <a:solidFill>
                    <a:schemeClr val="tx1">
                      <a:lumMod val="50000"/>
                    </a:schemeClr>
                  </a:solidFill>
                </a:rPr>
                <a:t>Человек, в роли которого ты должен себя представить, решая проблему</a:t>
              </a:r>
            </a:p>
          </p:txBody>
        </p:sp>
      </p:grpSp>
      <p:grpSp>
        <p:nvGrpSpPr>
          <p:cNvPr id="15" name="Группа 14"/>
          <p:cNvGrpSpPr>
            <a:grpSpLocks/>
          </p:cNvGrpSpPr>
          <p:nvPr/>
        </p:nvGrpSpPr>
        <p:grpSpPr bwMode="auto">
          <a:xfrm>
            <a:off x="5940425" y="3730625"/>
            <a:ext cx="3095625" cy="2867025"/>
            <a:chOff x="5929192" y="3856407"/>
            <a:chExt cx="3096000" cy="2867297"/>
          </a:xfrm>
        </p:grpSpPr>
        <p:sp>
          <p:nvSpPr>
            <p:cNvPr id="11" name="Полилиния 10"/>
            <p:cNvSpPr/>
            <p:nvPr/>
          </p:nvSpPr>
          <p:spPr>
            <a:xfrm>
              <a:off x="5929192" y="3856407"/>
              <a:ext cx="3096000" cy="1074167"/>
            </a:xfrm>
            <a:custGeom>
              <a:avLst/>
              <a:gdLst>
                <a:gd name="connsiteX0" fmla="*/ 0 w 2832228"/>
                <a:gd name="connsiteY0" fmla="*/ 268542 h 1074167"/>
                <a:gd name="connsiteX1" fmla="*/ 2295145 w 2832228"/>
                <a:gd name="connsiteY1" fmla="*/ 268542 h 1074167"/>
                <a:gd name="connsiteX2" fmla="*/ 2295145 w 2832228"/>
                <a:gd name="connsiteY2" fmla="*/ 0 h 1074167"/>
                <a:gd name="connsiteX3" fmla="*/ 2832228 w 2832228"/>
                <a:gd name="connsiteY3" fmla="*/ 537084 h 1074167"/>
                <a:gd name="connsiteX4" fmla="*/ 2295145 w 2832228"/>
                <a:gd name="connsiteY4" fmla="*/ 1074167 h 1074167"/>
                <a:gd name="connsiteX5" fmla="*/ 2295145 w 2832228"/>
                <a:gd name="connsiteY5" fmla="*/ 805625 h 1074167"/>
                <a:gd name="connsiteX6" fmla="*/ 0 w 2832228"/>
                <a:gd name="connsiteY6" fmla="*/ 805625 h 1074167"/>
                <a:gd name="connsiteX7" fmla="*/ 0 w 2832228"/>
                <a:gd name="connsiteY7" fmla="*/ 268542 h 1074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32228" h="1074167">
                  <a:moveTo>
                    <a:pt x="0" y="268542"/>
                  </a:moveTo>
                  <a:lnTo>
                    <a:pt x="2295145" y="268542"/>
                  </a:lnTo>
                  <a:lnTo>
                    <a:pt x="2295145" y="0"/>
                  </a:lnTo>
                  <a:lnTo>
                    <a:pt x="2832228" y="537084"/>
                  </a:lnTo>
                  <a:lnTo>
                    <a:pt x="2295145" y="1074167"/>
                  </a:lnTo>
                  <a:lnTo>
                    <a:pt x="2295145" y="805625"/>
                  </a:lnTo>
                  <a:lnTo>
                    <a:pt x="0" y="805625"/>
                  </a:lnTo>
                  <a:lnTo>
                    <a:pt x="0" y="268542"/>
                  </a:lnTo>
                  <a:close/>
                </a:path>
              </a:pathLst>
            </a:custGeom>
            <a:solidFill>
              <a:srgbClr val="EBBB8A"/>
            </a:solidFill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80000"/>
                <a:hueOff val="-125110"/>
                <a:satOff val="33949"/>
                <a:lumOff val="15106"/>
                <a:alphaOff val="0"/>
              </a:schemeClr>
            </a:fillRef>
            <a:effectRef idx="2">
              <a:schemeClr val="accent1">
                <a:shade val="80000"/>
                <a:hueOff val="-125110"/>
                <a:satOff val="33949"/>
                <a:lumOff val="15106"/>
                <a:alphaOff val="0"/>
              </a:schemeClr>
            </a:effectRef>
            <a:fontRef idx="minor">
              <a:schemeClr val="lt1"/>
            </a:fontRef>
          </p:style>
          <p:txBody>
            <a:bodyPr lIns="216000" tIns="359982" rIns="522542" bIns="439066" spcCol="1270"/>
            <a:lstStyle/>
            <a:p>
              <a:pPr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800" b="1" dirty="0">
                  <a:solidFill>
                    <a:schemeClr val="tx1">
                      <a:lumMod val="50000"/>
                    </a:schemeClr>
                  </a:solidFill>
                </a:rPr>
                <a:t>РЕЗУЛЬТАТ</a:t>
              </a:r>
            </a:p>
          </p:txBody>
        </p:sp>
        <p:sp>
          <p:nvSpPr>
            <p:cNvPr id="12" name="Полилиния 11"/>
            <p:cNvSpPr/>
            <p:nvPr/>
          </p:nvSpPr>
          <p:spPr>
            <a:xfrm>
              <a:off x="5940495" y="4684745"/>
              <a:ext cx="2412000" cy="2038959"/>
            </a:xfrm>
            <a:custGeom>
              <a:avLst/>
              <a:gdLst>
                <a:gd name="connsiteX0" fmla="*/ 0 w 2271683"/>
                <a:gd name="connsiteY0" fmla="*/ 0 h 2038959"/>
                <a:gd name="connsiteX1" fmla="*/ 2271683 w 2271683"/>
                <a:gd name="connsiteY1" fmla="*/ 0 h 2038959"/>
                <a:gd name="connsiteX2" fmla="*/ 2271683 w 2271683"/>
                <a:gd name="connsiteY2" fmla="*/ 2038959 h 2038959"/>
                <a:gd name="connsiteX3" fmla="*/ 0 w 2271683"/>
                <a:gd name="connsiteY3" fmla="*/ 2038959 h 2038959"/>
                <a:gd name="connsiteX4" fmla="*/ 0 w 2271683"/>
                <a:gd name="connsiteY4" fmla="*/ 0 h 2038959"/>
                <a:gd name="connsiteX0" fmla="*/ 0 w 2271683"/>
                <a:gd name="connsiteY0" fmla="*/ 0 h 2043859"/>
                <a:gd name="connsiteX1" fmla="*/ 2271683 w 2271683"/>
                <a:gd name="connsiteY1" fmla="*/ 0 h 2043859"/>
                <a:gd name="connsiteX2" fmla="*/ 2271683 w 2271683"/>
                <a:gd name="connsiteY2" fmla="*/ 2038959 h 2043859"/>
                <a:gd name="connsiteX3" fmla="*/ 1113169 w 2271683"/>
                <a:gd name="connsiteY3" fmla="*/ 2043859 h 2043859"/>
                <a:gd name="connsiteX4" fmla="*/ 0 w 2271683"/>
                <a:gd name="connsiteY4" fmla="*/ 2038959 h 2043859"/>
                <a:gd name="connsiteX5" fmla="*/ 0 w 2271683"/>
                <a:gd name="connsiteY5" fmla="*/ 0 h 2043859"/>
                <a:gd name="connsiteX0" fmla="*/ 0 w 2271683"/>
                <a:gd name="connsiteY0" fmla="*/ 0 h 2038959"/>
                <a:gd name="connsiteX1" fmla="*/ 2271683 w 2271683"/>
                <a:gd name="connsiteY1" fmla="*/ 0 h 2038959"/>
                <a:gd name="connsiteX2" fmla="*/ 2271683 w 2271683"/>
                <a:gd name="connsiteY2" fmla="*/ 2038959 h 2038959"/>
                <a:gd name="connsiteX3" fmla="*/ 1113169 w 2271683"/>
                <a:gd name="connsiteY3" fmla="*/ 1440010 h 2038959"/>
                <a:gd name="connsiteX4" fmla="*/ 0 w 2271683"/>
                <a:gd name="connsiteY4" fmla="*/ 2038959 h 2038959"/>
                <a:gd name="connsiteX5" fmla="*/ 0 w 2271683"/>
                <a:gd name="connsiteY5" fmla="*/ 0 h 2038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71683" h="2038959">
                  <a:moveTo>
                    <a:pt x="0" y="0"/>
                  </a:moveTo>
                  <a:lnTo>
                    <a:pt x="2271683" y="0"/>
                  </a:lnTo>
                  <a:lnTo>
                    <a:pt x="2271683" y="2038959"/>
                  </a:lnTo>
                  <a:lnTo>
                    <a:pt x="1113169" y="1440010"/>
                  </a:lnTo>
                  <a:lnTo>
                    <a:pt x="0" y="2038959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80000">
                  <a:schemeClr val="accent5">
                    <a:lumMod val="40000"/>
                    <a:lumOff val="60000"/>
                  </a:schemeClr>
                </a:gs>
                <a:gs pos="100000">
                  <a:schemeClr val="accent6">
                    <a:lumMod val="40000"/>
                    <a:lumOff val="60000"/>
                  </a:schemeClr>
                </a:gs>
              </a:gsLst>
              <a:lin ang="16200000" scaled="0"/>
            </a:gradFill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16000" tIns="91440" bIns="91440" spcCol="1270"/>
            <a:lstStyle/>
            <a:p>
              <a:pPr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400" dirty="0">
                  <a:solidFill>
                    <a:schemeClr val="tx1">
                      <a:lumMod val="50000"/>
                    </a:schemeClr>
                  </a:solidFill>
                </a:rPr>
                <a:t>То, что нужно получить в итоге</a:t>
              </a:r>
            </a:p>
          </p:txBody>
        </p:sp>
      </p:grpSp>
      <p:grpSp>
        <p:nvGrpSpPr>
          <p:cNvPr id="24582" name="Группа 3"/>
          <p:cNvGrpSpPr>
            <a:grpSpLocks noChangeAspect="1"/>
          </p:cNvGrpSpPr>
          <p:nvPr/>
        </p:nvGrpSpPr>
        <p:grpSpPr bwMode="auto">
          <a:xfrm>
            <a:off x="34925" y="44450"/>
            <a:ext cx="684213" cy="1195388"/>
            <a:chOff x="0" y="9744"/>
            <a:chExt cx="790517" cy="1382381"/>
          </a:xfrm>
        </p:grpSpPr>
        <p:sp>
          <p:nvSpPr>
            <p:cNvPr id="17" name="Овал 16"/>
            <p:cNvSpPr/>
            <p:nvPr/>
          </p:nvSpPr>
          <p:spPr>
            <a:xfrm>
              <a:off x="289795" y="510926"/>
              <a:ext cx="144898" cy="223971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8" name="Овал 17"/>
            <p:cNvSpPr/>
            <p:nvPr/>
          </p:nvSpPr>
          <p:spPr>
            <a:xfrm rot="20716176">
              <a:off x="108215" y="160282"/>
              <a:ext cx="359492" cy="14319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4585" name="Picture 3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0" y="9744"/>
              <a:ext cx="790517" cy="1382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ЧТО ТАКОЕ ПРОЕКТ?</a:t>
            </a:r>
            <a:endParaRPr lang="ru-RU" dirty="0"/>
          </a:p>
        </p:txBody>
      </p:sp>
      <p:sp>
        <p:nvSpPr>
          <p:cNvPr id="18" name="Полилиния 17"/>
          <p:cNvSpPr/>
          <p:nvPr/>
        </p:nvSpPr>
        <p:spPr>
          <a:xfrm>
            <a:off x="250825" y="1124744"/>
            <a:ext cx="7345997" cy="1252939"/>
          </a:xfrm>
          <a:custGeom>
            <a:avLst/>
            <a:gdLst>
              <a:gd name="connsiteX0" fmla="*/ 0 w 7345997"/>
              <a:gd name="connsiteY0" fmla="*/ 125294 h 1252939"/>
              <a:gd name="connsiteX1" fmla="*/ 125294 w 7345997"/>
              <a:gd name="connsiteY1" fmla="*/ 0 h 1252939"/>
              <a:gd name="connsiteX2" fmla="*/ 7220703 w 7345997"/>
              <a:gd name="connsiteY2" fmla="*/ 0 h 1252939"/>
              <a:gd name="connsiteX3" fmla="*/ 7345997 w 7345997"/>
              <a:gd name="connsiteY3" fmla="*/ 125294 h 1252939"/>
              <a:gd name="connsiteX4" fmla="*/ 7345997 w 7345997"/>
              <a:gd name="connsiteY4" fmla="*/ 1127645 h 1252939"/>
              <a:gd name="connsiteX5" fmla="*/ 7220703 w 7345997"/>
              <a:gd name="connsiteY5" fmla="*/ 1252939 h 1252939"/>
              <a:gd name="connsiteX6" fmla="*/ 125294 w 7345997"/>
              <a:gd name="connsiteY6" fmla="*/ 1252939 h 1252939"/>
              <a:gd name="connsiteX7" fmla="*/ 0 w 7345997"/>
              <a:gd name="connsiteY7" fmla="*/ 1127645 h 1252939"/>
              <a:gd name="connsiteX8" fmla="*/ 0 w 7345997"/>
              <a:gd name="connsiteY8" fmla="*/ 125294 h 1252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45997" h="1252939">
                <a:moveTo>
                  <a:pt x="0" y="125294"/>
                </a:moveTo>
                <a:cubicBezTo>
                  <a:pt x="0" y="56096"/>
                  <a:pt x="56096" y="0"/>
                  <a:pt x="125294" y="0"/>
                </a:cubicBezTo>
                <a:lnTo>
                  <a:pt x="7220703" y="0"/>
                </a:lnTo>
                <a:cubicBezTo>
                  <a:pt x="7289901" y="0"/>
                  <a:pt x="7345997" y="56096"/>
                  <a:pt x="7345997" y="125294"/>
                </a:cubicBezTo>
                <a:lnTo>
                  <a:pt x="7345997" y="1127645"/>
                </a:lnTo>
                <a:cubicBezTo>
                  <a:pt x="7345997" y="1196843"/>
                  <a:pt x="7289901" y="1252939"/>
                  <a:pt x="7220703" y="1252939"/>
                </a:cubicBezTo>
                <a:lnTo>
                  <a:pt x="125294" y="1252939"/>
                </a:lnTo>
                <a:cubicBezTo>
                  <a:pt x="56096" y="1252939"/>
                  <a:pt x="0" y="1196843"/>
                  <a:pt x="0" y="1127645"/>
                </a:cubicBezTo>
                <a:lnTo>
                  <a:pt x="0" y="125294"/>
                </a:lnTo>
                <a:close/>
              </a:path>
            </a:pathLst>
          </a:custGeom>
          <a:gradFill rotWithShape="0">
            <a:gsLst>
              <a:gs pos="0">
                <a:schemeClr val="accent6">
                  <a:lumMod val="60000"/>
                  <a:lumOff val="40000"/>
                </a:schemeClr>
              </a:gs>
              <a:gs pos="50000">
                <a:schemeClr val="accent5">
                  <a:lumMod val="40000"/>
                  <a:lumOff val="6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</a:gradFill>
          <a:ln>
            <a:solidFill>
              <a:srgbClr val="050403"/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lIns="360000" tIns="128137" rIns="360000" bIns="128137" anchor="ctr"/>
          <a:lstStyle/>
          <a:p>
            <a:pPr defTabSz="1066800">
              <a:lnSpc>
                <a:spcPct val="90000"/>
              </a:lnSpc>
              <a:spcAft>
                <a:spcPct val="35000"/>
              </a:spcAft>
            </a:pPr>
            <a:r>
              <a:rPr lang="ru-RU" sz="2400">
                <a:solidFill>
                  <a:srgbClr val="800000"/>
                </a:solidFill>
              </a:rPr>
              <a:t>ОРИГИНАЛЬНЫЙ  ЗАМЫСЕЛ (ЦЕЛЬ)</a:t>
            </a:r>
          </a:p>
        </p:txBody>
      </p:sp>
      <p:sp>
        <p:nvSpPr>
          <p:cNvPr id="19" name="Полилиния 18"/>
          <p:cNvSpPr/>
          <p:nvPr/>
        </p:nvSpPr>
        <p:spPr>
          <a:xfrm>
            <a:off x="899001" y="2586506"/>
            <a:ext cx="7345997" cy="1252939"/>
          </a:xfrm>
          <a:custGeom>
            <a:avLst/>
            <a:gdLst>
              <a:gd name="connsiteX0" fmla="*/ 0 w 7345997"/>
              <a:gd name="connsiteY0" fmla="*/ 125294 h 1252939"/>
              <a:gd name="connsiteX1" fmla="*/ 125294 w 7345997"/>
              <a:gd name="connsiteY1" fmla="*/ 0 h 1252939"/>
              <a:gd name="connsiteX2" fmla="*/ 7220703 w 7345997"/>
              <a:gd name="connsiteY2" fmla="*/ 0 h 1252939"/>
              <a:gd name="connsiteX3" fmla="*/ 7345997 w 7345997"/>
              <a:gd name="connsiteY3" fmla="*/ 125294 h 1252939"/>
              <a:gd name="connsiteX4" fmla="*/ 7345997 w 7345997"/>
              <a:gd name="connsiteY4" fmla="*/ 1127645 h 1252939"/>
              <a:gd name="connsiteX5" fmla="*/ 7220703 w 7345997"/>
              <a:gd name="connsiteY5" fmla="*/ 1252939 h 1252939"/>
              <a:gd name="connsiteX6" fmla="*/ 125294 w 7345997"/>
              <a:gd name="connsiteY6" fmla="*/ 1252939 h 1252939"/>
              <a:gd name="connsiteX7" fmla="*/ 0 w 7345997"/>
              <a:gd name="connsiteY7" fmla="*/ 1127645 h 1252939"/>
              <a:gd name="connsiteX8" fmla="*/ 0 w 7345997"/>
              <a:gd name="connsiteY8" fmla="*/ 125294 h 1252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45997" h="1252939">
                <a:moveTo>
                  <a:pt x="0" y="125294"/>
                </a:moveTo>
                <a:cubicBezTo>
                  <a:pt x="0" y="56096"/>
                  <a:pt x="56096" y="0"/>
                  <a:pt x="125294" y="0"/>
                </a:cubicBezTo>
                <a:lnTo>
                  <a:pt x="7220703" y="0"/>
                </a:lnTo>
                <a:cubicBezTo>
                  <a:pt x="7289901" y="0"/>
                  <a:pt x="7345997" y="56096"/>
                  <a:pt x="7345997" y="125294"/>
                </a:cubicBezTo>
                <a:lnTo>
                  <a:pt x="7345997" y="1127645"/>
                </a:lnTo>
                <a:cubicBezTo>
                  <a:pt x="7345997" y="1196843"/>
                  <a:pt x="7289901" y="1252939"/>
                  <a:pt x="7220703" y="1252939"/>
                </a:cubicBezTo>
                <a:lnTo>
                  <a:pt x="125294" y="1252939"/>
                </a:lnTo>
                <a:cubicBezTo>
                  <a:pt x="56096" y="1252939"/>
                  <a:pt x="0" y="1196843"/>
                  <a:pt x="0" y="1127645"/>
                </a:cubicBezTo>
                <a:lnTo>
                  <a:pt x="0" y="125294"/>
                </a:lnTo>
                <a:close/>
              </a:path>
            </a:pathLst>
          </a:custGeom>
          <a:gradFill rotWithShape="0">
            <a:gsLst>
              <a:gs pos="0">
                <a:schemeClr val="accent6">
                  <a:lumMod val="60000"/>
                  <a:lumOff val="40000"/>
                </a:schemeClr>
              </a:gs>
              <a:gs pos="50000">
                <a:schemeClr val="accent5">
                  <a:lumMod val="40000"/>
                  <a:lumOff val="6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</a:gradFill>
          <a:ln>
            <a:solidFill>
              <a:srgbClr val="050403"/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lIns="360000" tIns="128137" rIns="360000" bIns="128137" spcCol="1270" anchor="ctr"/>
          <a:lstStyle/>
          <a:p>
            <a:pPr defTabSz="1066800" fontAlgn="auto">
              <a:spcAft>
                <a:spcPct val="35000"/>
              </a:spcAft>
              <a:defRPr/>
            </a:pPr>
            <a:r>
              <a:rPr lang="ru-RU" sz="2400" dirty="0"/>
              <a:t>ВЫПОЛНЕНИЕ  РАБОТЫ  ЗА ОПРЕДЕЛЁННЫЙ  ОТРЕЗОК  ВРЕМЕНИ</a:t>
            </a:r>
          </a:p>
        </p:txBody>
      </p:sp>
      <p:sp>
        <p:nvSpPr>
          <p:cNvPr id="20" name="Полилиния 19"/>
          <p:cNvSpPr/>
          <p:nvPr/>
        </p:nvSpPr>
        <p:spPr>
          <a:xfrm>
            <a:off x="1547177" y="4048268"/>
            <a:ext cx="7345997" cy="1252939"/>
          </a:xfrm>
          <a:custGeom>
            <a:avLst/>
            <a:gdLst>
              <a:gd name="connsiteX0" fmla="*/ 0 w 7345997"/>
              <a:gd name="connsiteY0" fmla="*/ 125294 h 1252939"/>
              <a:gd name="connsiteX1" fmla="*/ 125294 w 7345997"/>
              <a:gd name="connsiteY1" fmla="*/ 0 h 1252939"/>
              <a:gd name="connsiteX2" fmla="*/ 7220703 w 7345997"/>
              <a:gd name="connsiteY2" fmla="*/ 0 h 1252939"/>
              <a:gd name="connsiteX3" fmla="*/ 7345997 w 7345997"/>
              <a:gd name="connsiteY3" fmla="*/ 125294 h 1252939"/>
              <a:gd name="connsiteX4" fmla="*/ 7345997 w 7345997"/>
              <a:gd name="connsiteY4" fmla="*/ 1127645 h 1252939"/>
              <a:gd name="connsiteX5" fmla="*/ 7220703 w 7345997"/>
              <a:gd name="connsiteY5" fmla="*/ 1252939 h 1252939"/>
              <a:gd name="connsiteX6" fmla="*/ 125294 w 7345997"/>
              <a:gd name="connsiteY6" fmla="*/ 1252939 h 1252939"/>
              <a:gd name="connsiteX7" fmla="*/ 0 w 7345997"/>
              <a:gd name="connsiteY7" fmla="*/ 1127645 h 1252939"/>
              <a:gd name="connsiteX8" fmla="*/ 0 w 7345997"/>
              <a:gd name="connsiteY8" fmla="*/ 125294 h 1252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45997" h="1252939">
                <a:moveTo>
                  <a:pt x="0" y="125294"/>
                </a:moveTo>
                <a:cubicBezTo>
                  <a:pt x="0" y="56096"/>
                  <a:pt x="56096" y="0"/>
                  <a:pt x="125294" y="0"/>
                </a:cubicBezTo>
                <a:lnTo>
                  <a:pt x="7220703" y="0"/>
                </a:lnTo>
                <a:cubicBezTo>
                  <a:pt x="7289901" y="0"/>
                  <a:pt x="7345997" y="56096"/>
                  <a:pt x="7345997" y="125294"/>
                </a:cubicBezTo>
                <a:lnTo>
                  <a:pt x="7345997" y="1127645"/>
                </a:lnTo>
                <a:cubicBezTo>
                  <a:pt x="7345997" y="1196843"/>
                  <a:pt x="7289901" y="1252939"/>
                  <a:pt x="7220703" y="1252939"/>
                </a:cubicBezTo>
                <a:lnTo>
                  <a:pt x="125294" y="1252939"/>
                </a:lnTo>
                <a:cubicBezTo>
                  <a:pt x="56096" y="1252939"/>
                  <a:pt x="0" y="1196843"/>
                  <a:pt x="0" y="1127645"/>
                </a:cubicBezTo>
                <a:lnTo>
                  <a:pt x="0" y="125294"/>
                </a:lnTo>
                <a:close/>
              </a:path>
            </a:pathLst>
          </a:custGeom>
          <a:gradFill rotWithShape="0">
            <a:gsLst>
              <a:gs pos="0">
                <a:schemeClr val="accent6">
                  <a:lumMod val="60000"/>
                  <a:lumOff val="40000"/>
                </a:schemeClr>
              </a:gs>
              <a:gs pos="50000">
                <a:schemeClr val="accent5">
                  <a:lumMod val="40000"/>
                  <a:lumOff val="6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</a:gradFill>
          <a:ln>
            <a:solidFill>
              <a:srgbClr val="050403"/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lIns="360000" tIns="128137" rIns="360000" bIns="128137" spcCol="1270" anchor="ctr"/>
          <a:lstStyle/>
          <a:p>
            <a:pPr defTabSz="10668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400" dirty="0"/>
              <a:t>КОНКРЕТНЫЙ  РЕЗУЛЬТАТ</a:t>
            </a:r>
          </a:p>
        </p:txBody>
      </p:sp>
      <p:sp>
        <p:nvSpPr>
          <p:cNvPr id="21" name="Полилиния 20"/>
          <p:cNvSpPr/>
          <p:nvPr/>
        </p:nvSpPr>
        <p:spPr>
          <a:xfrm>
            <a:off x="6782412" y="2074889"/>
            <a:ext cx="814410" cy="814410"/>
          </a:xfrm>
          <a:custGeom>
            <a:avLst/>
            <a:gdLst>
              <a:gd name="connsiteX0" fmla="*/ 0 w 814410"/>
              <a:gd name="connsiteY0" fmla="*/ 447926 h 814410"/>
              <a:gd name="connsiteX1" fmla="*/ 183242 w 814410"/>
              <a:gd name="connsiteY1" fmla="*/ 447926 h 814410"/>
              <a:gd name="connsiteX2" fmla="*/ 183242 w 814410"/>
              <a:gd name="connsiteY2" fmla="*/ 0 h 814410"/>
              <a:gd name="connsiteX3" fmla="*/ 631168 w 814410"/>
              <a:gd name="connsiteY3" fmla="*/ 0 h 814410"/>
              <a:gd name="connsiteX4" fmla="*/ 631168 w 814410"/>
              <a:gd name="connsiteY4" fmla="*/ 447926 h 814410"/>
              <a:gd name="connsiteX5" fmla="*/ 814410 w 814410"/>
              <a:gd name="connsiteY5" fmla="*/ 447926 h 814410"/>
              <a:gd name="connsiteX6" fmla="*/ 407205 w 814410"/>
              <a:gd name="connsiteY6" fmla="*/ 814410 h 814410"/>
              <a:gd name="connsiteX7" fmla="*/ 0 w 814410"/>
              <a:gd name="connsiteY7" fmla="*/ 447926 h 814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4410" h="814410">
                <a:moveTo>
                  <a:pt x="0" y="447926"/>
                </a:moveTo>
                <a:lnTo>
                  <a:pt x="183242" y="447926"/>
                </a:lnTo>
                <a:lnTo>
                  <a:pt x="183242" y="0"/>
                </a:lnTo>
                <a:lnTo>
                  <a:pt x="631168" y="0"/>
                </a:lnTo>
                <a:lnTo>
                  <a:pt x="631168" y="447926"/>
                </a:lnTo>
                <a:lnTo>
                  <a:pt x="814410" y="447926"/>
                </a:lnTo>
                <a:lnTo>
                  <a:pt x="407205" y="814410"/>
                </a:lnTo>
                <a:lnTo>
                  <a:pt x="0" y="447926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dk2"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lIns="213722" tIns="30480" rIns="213722" bIns="232046" spcCol="1270" anchor="ctr"/>
          <a:lstStyle/>
          <a:p>
            <a:pPr algn="ctr" defTabSz="106680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2400"/>
          </a:p>
        </p:txBody>
      </p:sp>
      <p:sp>
        <p:nvSpPr>
          <p:cNvPr id="22" name="Полилиния 21"/>
          <p:cNvSpPr/>
          <p:nvPr/>
        </p:nvSpPr>
        <p:spPr>
          <a:xfrm>
            <a:off x="7430588" y="3528299"/>
            <a:ext cx="814410" cy="814410"/>
          </a:xfrm>
          <a:custGeom>
            <a:avLst/>
            <a:gdLst>
              <a:gd name="connsiteX0" fmla="*/ 0 w 814410"/>
              <a:gd name="connsiteY0" fmla="*/ 447926 h 814410"/>
              <a:gd name="connsiteX1" fmla="*/ 183242 w 814410"/>
              <a:gd name="connsiteY1" fmla="*/ 447926 h 814410"/>
              <a:gd name="connsiteX2" fmla="*/ 183242 w 814410"/>
              <a:gd name="connsiteY2" fmla="*/ 0 h 814410"/>
              <a:gd name="connsiteX3" fmla="*/ 631168 w 814410"/>
              <a:gd name="connsiteY3" fmla="*/ 0 h 814410"/>
              <a:gd name="connsiteX4" fmla="*/ 631168 w 814410"/>
              <a:gd name="connsiteY4" fmla="*/ 447926 h 814410"/>
              <a:gd name="connsiteX5" fmla="*/ 814410 w 814410"/>
              <a:gd name="connsiteY5" fmla="*/ 447926 h 814410"/>
              <a:gd name="connsiteX6" fmla="*/ 407205 w 814410"/>
              <a:gd name="connsiteY6" fmla="*/ 814410 h 814410"/>
              <a:gd name="connsiteX7" fmla="*/ 0 w 814410"/>
              <a:gd name="connsiteY7" fmla="*/ 447926 h 814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4410" h="814410">
                <a:moveTo>
                  <a:pt x="0" y="447926"/>
                </a:moveTo>
                <a:lnTo>
                  <a:pt x="183242" y="447926"/>
                </a:lnTo>
                <a:lnTo>
                  <a:pt x="183242" y="0"/>
                </a:lnTo>
                <a:lnTo>
                  <a:pt x="631168" y="0"/>
                </a:lnTo>
                <a:lnTo>
                  <a:pt x="631168" y="447926"/>
                </a:lnTo>
                <a:lnTo>
                  <a:pt x="814410" y="447926"/>
                </a:lnTo>
                <a:lnTo>
                  <a:pt x="407205" y="814410"/>
                </a:lnTo>
                <a:lnTo>
                  <a:pt x="0" y="447926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dk2"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lIns="213722" tIns="30480" rIns="213722" bIns="232046" spcCol="1270" anchor="ctr"/>
          <a:lstStyle/>
          <a:p>
            <a:pPr algn="ctr" defTabSz="106680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2400"/>
          </a:p>
        </p:txBody>
      </p:sp>
      <p:sp useBgFill="1">
        <p:nvSpPr>
          <p:cNvPr id="5" name="Скругленный прямоугольник 4"/>
          <p:cNvSpPr/>
          <p:nvPr/>
        </p:nvSpPr>
        <p:spPr>
          <a:xfrm>
            <a:off x="251520" y="5445224"/>
            <a:ext cx="8640960" cy="1328023"/>
          </a:xfrm>
          <a:prstGeom prst="roundRect">
            <a:avLst/>
          </a:prstGeom>
          <a:ln>
            <a:solidFill>
              <a:srgbClr val="050403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990000"/>
                </a:solidFill>
                <a:latin typeface="+mn-lt"/>
              </a:rPr>
              <a:t>ПРЕДЛОЖИ  СВОЙ  АЛГОРИТМ  И ПРАВИЛА  РАБОТЫ  НАД ПРОЕКТОМ   И  СРАВНИ  ИХ  С  АВТОРСКИМИ</a:t>
            </a:r>
          </a:p>
        </p:txBody>
      </p:sp>
      <p:grpSp>
        <p:nvGrpSpPr>
          <p:cNvPr id="25620" name="Группа 3"/>
          <p:cNvGrpSpPr>
            <a:grpSpLocks noChangeAspect="1"/>
          </p:cNvGrpSpPr>
          <p:nvPr/>
        </p:nvGrpSpPr>
        <p:grpSpPr bwMode="auto">
          <a:xfrm>
            <a:off x="34925" y="44450"/>
            <a:ext cx="684213" cy="1195388"/>
            <a:chOff x="0" y="9744"/>
            <a:chExt cx="790517" cy="1382381"/>
          </a:xfrm>
        </p:grpSpPr>
        <p:sp>
          <p:nvSpPr>
            <p:cNvPr id="10" name="Овал 9"/>
            <p:cNvSpPr/>
            <p:nvPr/>
          </p:nvSpPr>
          <p:spPr>
            <a:xfrm>
              <a:off x="289795" y="510926"/>
              <a:ext cx="144898" cy="223971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" name="Овал 10"/>
            <p:cNvSpPr/>
            <p:nvPr/>
          </p:nvSpPr>
          <p:spPr>
            <a:xfrm rot="20716176">
              <a:off x="108215" y="160282"/>
              <a:ext cx="359492" cy="14319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5623" name="Picture 3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0" y="9744"/>
              <a:ext cx="790517" cy="1382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ЧТО ТАКОЕ ПРОЕКТ?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72000" y="1044000"/>
          <a:ext cx="9000000" cy="5697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6627" name="Группа 3"/>
          <p:cNvGrpSpPr>
            <a:grpSpLocks noChangeAspect="1"/>
          </p:cNvGrpSpPr>
          <p:nvPr/>
        </p:nvGrpSpPr>
        <p:grpSpPr bwMode="auto">
          <a:xfrm>
            <a:off x="34925" y="44450"/>
            <a:ext cx="684213" cy="1195388"/>
            <a:chOff x="0" y="9744"/>
            <a:chExt cx="790517" cy="1382381"/>
          </a:xfrm>
        </p:grpSpPr>
        <p:sp>
          <p:nvSpPr>
            <p:cNvPr id="6" name="Овал 5"/>
            <p:cNvSpPr/>
            <p:nvPr/>
          </p:nvSpPr>
          <p:spPr>
            <a:xfrm>
              <a:off x="289795" y="510926"/>
              <a:ext cx="144898" cy="223971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Овал 6"/>
            <p:cNvSpPr/>
            <p:nvPr/>
          </p:nvSpPr>
          <p:spPr>
            <a:xfrm rot="20716176">
              <a:off x="108215" y="160282"/>
              <a:ext cx="359492" cy="14319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6630" name="Picture 3"/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0" y="9744"/>
              <a:ext cx="790517" cy="1382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Другая 6">
      <a:dk1>
        <a:srgbClr val="800000"/>
      </a:dk1>
      <a:lt1>
        <a:srgbClr val="800000"/>
      </a:lt1>
      <a:dk2>
        <a:srgbClr val="800000"/>
      </a:dk2>
      <a:lt2>
        <a:srgbClr val="FFFF99"/>
      </a:lt2>
      <a:accent1>
        <a:srgbClr val="FFCC99"/>
      </a:accent1>
      <a:accent2>
        <a:srgbClr val="800000"/>
      </a:accent2>
      <a:accent3>
        <a:srgbClr val="FF9933"/>
      </a:accent3>
      <a:accent4>
        <a:srgbClr val="FFFF66"/>
      </a:accent4>
      <a:accent5>
        <a:srgbClr val="FFC000"/>
      </a:accent5>
      <a:accent6>
        <a:srgbClr val="F79646"/>
      </a:accent6>
      <a:hlink>
        <a:srgbClr val="800000"/>
      </a:hlink>
      <a:folHlink>
        <a:srgbClr val="990000"/>
      </a:folHlink>
    </a:clrScheme>
    <a:fontScheme name="для урока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1825</TotalTime>
  <Words>779</Words>
  <Application>Microsoft Office PowerPoint</Application>
  <PresentationFormat>Экран (4:3)</PresentationFormat>
  <Paragraphs>123</Paragraphs>
  <Slides>19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Тема1</vt:lpstr>
      <vt:lpstr>КАК РАБОТАТЬ С УЧЕБНИКОМ</vt:lpstr>
      <vt:lpstr>КАК РАБОТАТЬ С УЧЕБНИКОМ</vt:lpstr>
      <vt:lpstr>ЗАЧЕМ МЫ БУДЕМ УЧИТЬСЯ?</vt:lpstr>
      <vt:lpstr>КАК МЫ БУДЕМ УЧИТЬСЯ?</vt:lpstr>
      <vt:lpstr>ОТКРЫВАЕМ НОВЫЕ ЗНАНИЯ</vt:lpstr>
      <vt:lpstr>КАК МЫ БУДЕМ УЧИТЬСЯ?</vt:lpstr>
      <vt:lpstr>ЖИЗНЕННЫЕ ЗАДАЧИ</vt:lpstr>
      <vt:lpstr>ЧТО ТАКОЕ ПРОЕКТ?</vt:lpstr>
      <vt:lpstr>ЧТО ТАКОЕ ПРОЕКТ?</vt:lpstr>
      <vt:lpstr>ОЦЕНИ СВОИ ДОСТИЖЕНИЯ</vt:lpstr>
      <vt:lpstr>ЗАПОМНИ ОБЯЗАТЕЛЬНО</vt:lpstr>
      <vt:lpstr>ЗАПОМНИ ОБЯЗАТЕЛЬНО</vt:lpstr>
      <vt:lpstr>УСЛОВНЫЕ ОБОЗНАЧЕНИЯ</vt:lpstr>
      <vt:lpstr>УСЛОВНЫЕ ЗНАКИ</vt:lpstr>
      <vt:lpstr>УСЛОВНЫЕ ЗНАКИ К СХЕМАМ</vt:lpstr>
      <vt:lpstr>УСЛОВНЫЕ ЗНАКИ К КАРТАМ</vt:lpstr>
      <vt:lpstr>УСЛОВНЫЕ ЗНАКИ К КАРТАМ</vt:lpstr>
      <vt:lpstr>УСЛОВНЫЕ ЗНАКИ К КАРТАМ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РАБОТАТЬ С УЧЕБНИКОМ</dc:title>
  <dc:creator>Telli</dc:creator>
  <cp:lastModifiedBy>Светлана</cp:lastModifiedBy>
  <cp:revision>116</cp:revision>
  <dcterms:created xsi:type="dcterms:W3CDTF">2012-04-06T18:00:09Z</dcterms:created>
  <dcterms:modified xsi:type="dcterms:W3CDTF">2013-08-26T12:42:36Z</dcterms:modified>
</cp:coreProperties>
</file>