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3" r:id="rId3"/>
    <p:sldId id="265" r:id="rId4"/>
    <p:sldId id="280" r:id="rId5"/>
    <p:sldId id="279" r:id="rId6"/>
    <p:sldId id="267" r:id="rId7"/>
    <p:sldId id="273" r:id="rId8"/>
    <p:sldId id="270" r:id="rId9"/>
    <p:sldId id="269" r:id="rId10"/>
    <p:sldId id="281" r:id="rId11"/>
    <p:sldId id="274" r:id="rId12"/>
    <p:sldId id="276" r:id="rId13"/>
    <p:sldId id="271" r:id="rId14"/>
    <p:sldId id="266" r:id="rId15"/>
    <p:sldId id="278" r:id="rId16"/>
    <p:sldId id="277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6EF"/>
    <a:srgbClr val="FFECDE"/>
    <a:srgbClr val="FFFFFF"/>
    <a:srgbClr val="990000"/>
    <a:srgbClr val="0000CC"/>
    <a:srgbClr val="FFDDBF"/>
    <a:srgbClr val="EBBB8A"/>
    <a:srgbClr val="E7B98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955" autoAdjust="0"/>
    <p:restoredTop sz="80261" autoAdjust="0"/>
  </p:normalViewPr>
  <p:slideViewPr>
    <p:cSldViewPr>
      <p:cViewPr varScale="1">
        <p:scale>
          <a:sx n="107" d="100"/>
          <a:sy n="107" d="100"/>
        </p:scale>
        <p:origin x="-72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7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CC9BB1-584D-4A91-A22D-7BE7B3C54167}" type="doc">
      <dgm:prSet loTypeId="urn:microsoft.com/office/officeart/2005/8/layout/process1" loCatId="process" qsTypeId="urn:microsoft.com/office/officeart/2005/8/quickstyle/3d2" qsCatId="3D" csTypeId="urn:microsoft.com/office/officeart/2005/8/colors/accent1_2#1" csCatId="accent1" phldr="1"/>
      <dgm:spPr/>
    </dgm:pt>
    <dgm:pt modelId="{6AD31220-5C78-4037-89E7-C63356C7445D}">
      <dgm:prSet phldrT="[Текст]" phldr="1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8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</a:gradFill>
        <a:ln w="1270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6B6737AC-6C3D-481D-9658-666388538AF4}" type="parTrans" cxnId="{6C6097D0-7302-4C21-93DE-B3E2CC5D2588}">
      <dgm:prSet/>
      <dgm:spPr/>
      <dgm:t>
        <a:bodyPr/>
        <a:lstStyle/>
        <a:p>
          <a:endParaRPr lang="ru-RU"/>
        </a:p>
      </dgm:t>
    </dgm:pt>
    <dgm:pt modelId="{2F9F68DF-2444-4986-B7B8-A66B07B7A833}" type="sibTrans" cxnId="{6C6097D0-7302-4C21-93DE-B3E2CC5D2588}">
      <dgm:prSet/>
      <dgm:spPr>
        <a:gradFill flip="none" rotWithShape="1">
          <a:gsLst>
            <a:gs pos="0">
              <a:schemeClr val="tx1"/>
            </a:gs>
            <a:gs pos="80000">
              <a:schemeClr val="bg1">
                <a:lumMod val="75000"/>
              </a:schemeClr>
            </a:gs>
            <a:gs pos="100000">
              <a:schemeClr val="accent6">
                <a:lumMod val="50000"/>
              </a:schemeClr>
            </a:gs>
          </a:gsLst>
          <a:lin ang="0" scaled="1"/>
          <a:tileRect/>
        </a:gra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E828EAA1-CF8A-47D6-AB9A-5023463C1890}">
      <dgm:prSet phldrT="[Текст]" phldr="1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8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</a:gradFill>
        <a:ln w="1270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88ECD1F7-EDC5-4EAB-B37C-51C917BF4AC7}" type="parTrans" cxnId="{FF154331-825D-4DD4-99F4-A4564BC01AA2}">
      <dgm:prSet/>
      <dgm:spPr/>
      <dgm:t>
        <a:bodyPr/>
        <a:lstStyle/>
        <a:p>
          <a:endParaRPr lang="ru-RU"/>
        </a:p>
      </dgm:t>
    </dgm:pt>
    <dgm:pt modelId="{2DE05A2F-446C-4733-9C79-9DFECA5D6EB7}" type="sibTrans" cxnId="{FF154331-825D-4DD4-99F4-A4564BC01AA2}">
      <dgm:prSet/>
      <dgm:spPr>
        <a:gradFill flip="none" rotWithShape="1">
          <a:gsLst>
            <a:gs pos="0">
              <a:schemeClr val="tx1"/>
            </a:gs>
            <a:gs pos="80000">
              <a:schemeClr val="bg1">
                <a:lumMod val="75000"/>
              </a:schemeClr>
            </a:gs>
            <a:gs pos="100000">
              <a:schemeClr val="accent6">
                <a:lumMod val="50000"/>
              </a:schemeClr>
            </a:gs>
          </a:gsLst>
          <a:lin ang="0" scaled="1"/>
          <a:tileRect/>
        </a:gra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48CDF815-292E-4292-A78C-56B73D46A913}">
      <dgm:prSet phldrT="[Текст]" phldr="1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8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</a:gradFill>
        <a:ln w="1270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 dirty="0"/>
        </a:p>
      </dgm:t>
    </dgm:pt>
    <dgm:pt modelId="{BF5EE423-CE1F-4198-927F-9850B41F95B7}" type="parTrans" cxnId="{36B89BC6-EDF9-42A1-96FF-E8F264D33F1D}">
      <dgm:prSet/>
      <dgm:spPr/>
      <dgm:t>
        <a:bodyPr/>
        <a:lstStyle/>
        <a:p>
          <a:endParaRPr lang="ru-RU"/>
        </a:p>
      </dgm:t>
    </dgm:pt>
    <dgm:pt modelId="{4862AA75-75A3-436D-B4A3-AC43597BBC78}" type="sibTrans" cxnId="{36B89BC6-EDF9-42A1-96FF-E8F264D33F1D}">
      <dgm:prSet/>
      <dgm:spPr>
        <a:gradFill flip="none" rotWithShape="1">
          <a:gsLst>
            <a:gs pos="0">
              <a:schemeClr val="tx1"/>
            </a:gs>
            <a:gs pos="80000">
              <a:schemeClr val="bg1">
                <a:lumMod val="75000"/>
              </a:schemeClr>
            </a:gs>
            <a:gs pos="100000">
              <a:schemeClr val="accent6">
                <a:lumMod val="50000"/>
              </a:schemeClr>
            </a:gs>
          </a:gsLst>
          <a:lin ang="0" scaled="1"/>
          <a:tileRect/>
        </a:gra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F8170698-072A-4BDA-A025-8304BE00A3BD}">
      <dgm:prSet phldrT="[Текст]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8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</a:gradFill>
        <a:ln w="1270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 dirty="0"/>
        </a:p>
      </dgm:t>
    </dgm:pt>
    <dgm:pt modelId="{61DCBBB9-0A72-4D33-9E34-D5339D0B8EDA}" type="parTrans" cxnId="{D9F651C2-BD2A-444F-BB8F-6B49A71AF842}">
      <dgm:prSet/>
      <dgm:spPr/>
      <dgm:t>
        <a:bodyPr/>
        <a:lstStyle/>
        <a:p>
          <a:endParaRPr lang="ru-RU"/>
        </a:p>
      </dgm:t>
    </dgm:pt>
    <dgm:pt modelId="{EF8DBAE1-D4C3-4B77-BDAF-1924DA60F80E}" type="sibTrans" cxnId="{D9F651C2-BD2A-444F-BB8F-6B49A71AF842}">
      <dgm:prSet/>
      <dgm:spPr/>
      <dgm:t>
        <a:bodyPr/>
        <a:lstStyle/>
        <a:p>
          <a:endParaRPr lang="ru-RU"/>
        </a:p>
      </dgm:t>
    </dgm:pt>
    <dgm:pt modelId="{22FF3985-3299-4BBE-92B1-B81C8BC7C786}">
      <dgm:prSet phldrT="[Текст]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8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</a:gradFill>
        <a:ln w="1270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 dirty="0"/>
        </a:p>
      </dgm:t>
    </dgm:pt>
    <dgm:pt modelId="{0C077335-A066-492A-8469-6D85F795F6F8}" type="parTrans" cxnId="{6776E630-735E-4828-A067-3C1A14AD2D75}">
      <dgm:prSet/>
      <dgm:spPr/>
      <dgm:t>
        <a:bodyPr/>
        <a:lstStyle/>
        <a:p>
          <a:endParaRPr lang="ru-RU"/>
        </a:p>
      </dgm:t>
    </dgm:pt>
    <dgm:pt modelId="{26D04135-CD2D-4A96-8AE9-104E20C49F9F}" type="sibTrans" cxnId="{6776E630-735E-4828-A067-3C1A14AD2D75}">
      <dgm:prSet/>
      <dgm:spPr>
        <a:gradFill flip="none" rotWithShape="1">
          <a:gsLst>
            <a:gs pos="0">
              <a:schemeClr val="tx1"/>
            </a:gs>
            <a:gs pos="80000">
              <a:schemeClr val="bg1">
                <a:lumMod val="75000"/>
              </a:schemeClr>
            </a:gs>
            <a:gs pos="100000">
              <a:schemeClr val="accent6">
                <a:lumMod val="50000"/>
              </a:schemeClr>
            </a:gs>
          </a:gsLst>
          <a:lin ang="0" scaled="1"/>
          <a:tileRect/>
        </a:gra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9789787F-94E9-4A04-8054-F625AA3FACBA}">
      <dgm:prSet phldrT="[Текст]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8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</a:gradFill>
        <a:ln w="1270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 dirty="0"/>
        </a:p>
      </dgm:t>
    </dgm:pt>
    <dgm:pt modelId="{F19FBDF5-45A1-41C3-BD59-79D0571DBA71}" type="parTrans" cxnId="{4266BAD6-4799-4958-B92C-2970979433B6}">
      <dgm:prSet/>
      <dgm:spPr/>
      <dgm:t>
        <a:bodyPr/>
        <a:lstStyle/>
        <a:p>
          <a:endParaRPr lang="ru-RU"/>
        </a:p>
      </dgm:t>
    </dgm:pt>
    <dgm:pt modelId="{96A11C9A-AEB6-4B27-A1F3-66D2BB444CF3}" type="sibTrans" cxnId="{4266BAD6-4799-4958-B92C-2970979433B6}">
      <dgm:prSet/>
      <dgm:spPr>
        <a:gradFill flip="none" rotWithShape="1">
          <a:gsLst>
            <a:gs pos="0">
              <a:schemeClr val="tx1"/>
            </a:gs>
            <a:gs pos="80000">
              <a:schemeClr val="bg1">
                <a:lumMod val="75000"/>
              </a:schemeClr>
            </a:gs>
            <a:gs pos="100000">
              <a:schemeClr val="accent6">
                <a:lumMod val="50000"/>
              </a:schemeClr>
            </a:gs>
          </a:gsLst>
          <a:lin ang="0" scaled="1"/>
          <a:tileRect/>
        </a:gra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2066180B-1496-4FCD-8AC2-5E3301D3A32F}">
      <dgm:prSet phldrT="[Текст]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8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</a:gradFill>
        <a:ln w="1270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 dirty="0"/>
        </a:p>
      </dgm:t>
    </dgm:pt>
    <dgm:pt modelId="{65A8D125-31F6-4C13-94AC-7D1802DB44F9}" type="parTrans" cxnId="{D66575BC-4704-4B01-8824-E1BCD3DE1570}">
      <dgm:prSet/>
      <dgm:spPr/>
      <dgm:t>
        <a:bodyPr/>
        <a:lstStyle/>
        <a:p>
          <a:endParaRPr lang="ru-RU"/>
        </a:p>
      </dgm:t>
    </dgm:pt>
    <dgm:pt modelId="{4E9669EC-7891-4F7F-9243-91A41F2FA2EA}" type="sibTrans" cxnId="{D66575BC-4704-4B01-8824-E1BCD3DE1570}">
      <dgm:prSet/>
      <dgm:spPr>
        <a:gradFill flip="none" rotWithShape="1">
          <a:gsLst>
            <a:gs pos="0">
              <a:schemeClr val="tx1"/>
            </a:gs>
            <a:gs pos="80000">
              <a:schemeClr val="bg1">
                <a:lumMod val="75000"/>
              </a:schemeClr>
            </a:gs>
            <a:gs pos="100000">
              <a:schemeClr val="accent6">
                <a:lumMod val="50000"/>
              </a:schemeClr>
            </a:gs>
          </a:gsLst>
          <a:lin ang="0" scaled="1"/>
          <a:tileRect/>
        </a:gra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CCB63A54-AB21-4E80-9424-36E9794FF8E9}" type="pres">
      <dgm:prSet presAssocID="{0BCC9BB1-584D-4A91-A22D-7BE7B3C54167}" presName="Name0" presStyleCnt="0">
        <dgm:presLayoutVars>
          <dgm:dir/>
          <dgm:resizeHandles val="exact"/>
        </dgm:presLayoutVars>
      </dgm:prSet>
      <dgm:spPr/>
    </dgm:pt>
    <dgm:pt modelId="{CE12835A-1093-4417-8176-69AFC7245473}" type="pres">
      <dgm:prSet presAssocID="{6AD31220-5C78-4037-89E7-C63356C7445D}" presName="node" presStyleLbl="node1" presStyleIdx="0" presStyleCnt="7" custScaleX="61451" custScaleY="1024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AB5E57-B3A3-49DF-83EF-92EBB8262D43}" type="pres">
      <dgm:prSet presAssocID="{2F9F68DF-2444-4986-B7B8-A66B07B7A833}" presName="sibTrans" presStyleLbl="sibTrans2D1" presStyleIdx="0" presStyleCnt="6"/>
      <dgm:spPr/>
      <dgm:t>
        <a:bodyPr/>
        <a:lstStyle/>
        <a:p>
          <a:endParaRPr lang="ru-RU"/>
        </a:p>
      </dgm:t>
    </dgm:pt>
    <dgm:pt modelId="{6EB75EA1-7963-41D0-8FBC-548F28898D20}" type="pres">
      <dgm:prSet presAssocID="{2F9F68DF-2444-4986-B7B8-A66B07B7A833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71567CD4-8463-4846-B4A1-8ABEB0E0AE42}" type="pres">
      <dgm:prSet presAssocID="{E828EAA1-CF8A-47D6-AB9A-5023463C1890}" presName="node" presStyleLbl="node1" presStyleIdx="1" presStyleCnt="7" custScaleX="61451" custScaleY="1024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4FF18E-3388-41C8-9CBB-F31291EAD771}" type="pres">
      <dgm:prSet presAssocID="{2DE05A2F-446C-4733-9C79-9DFECA5D6EB7}" presName="sibTrans" presStyleLbl="sibTrans2D1" presStyleIdx="1" presStyleCnt="6"/>
      <dgm:spPr/>
      <dgm:t>
        <a:bodyPr/>
        <a:lstStyle/>
        <a:p>
          <a:endParaRPr lang="ru-RU"/>
        </a:p>
      </dgm:t>
    </dgm:pt>
    <dgm:pt modelId="{371D1BD3-D028-48F8-AE4D-F568055D05B4}" type="pres">
      <dgm:prSet presAssocID="{2DE05A2F-446C-4733-9C79-9DFECA5D6EB7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B9F47554-0F47-4255-9C4E-3888907874B7}" type="pres">
      <dgm:prSet presAssocID="{48CDF815-292E-4292-A78C-56B73D46A913}" presName="node" presStyleLbl="node1" presStyleIdx="2" presStyleCnt="7" custScaleX="61451" custScaleY="1024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D6DAF4-1CDB-4F10-9488-48085528FF37}" type="pres">
      <dgm:prSet presAssocID="{4862AA75-75A3-436D-B4A3-AC43597BBC78}" presName="sibTrans" presStyleLbl="sibTrans2D1" presStyleIdx="2" presStyleCnt="6"/>
      <dgm:spPr/>
      <dgm:t>
        <a:bodyPr/>
        <a:lstStyle/>
        <a:p>
          <a:endParaRPr lang="ru-RU"/>
        </a:p>
      </dgm:t>
    </dgm:pt>
    <dgm:pt modelId="{54C9CF53-AC60-4CA4-A0CE-34587BDFB0B1}" type="pres">
      <dgm:prSet presAssocID="{4862AA75-75A3-436D-B4A3-AC43597BBC78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56AA9416-5556-4585-B24E-62D6A2A72C93}" type="pres">
      <dgm:prSet presAssocID="{22FF3985-3299-4BBE-92B1-B81C8BC7C786}" presName="node" presStyleLbl="node1" presStyleIdx="3" presStyleCnt="7" custScaleX="61451" custScaleY="1024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957D48-BE29-4329-A305-FD225088BA8B}" type="pres">
      <dgm:prSet presAssocID="{26D04135-CD2D-4A96-8AE9-104E20C49F9F}" presName="sibTrans" presStyleLbl="sibTrans2D1" presStyleIdx="3" presStyleCnt="6"/>
      <dgm:spPr/>
      <dgm:t>
        <a:bodyPr/>
        <a:lstStyle/>
        <a:p>
          <a:endParaRPr lang="ru-RU"/>
        </a:p>
      </dgm:t>
    </dgm:pt>
    <dgm:pt modelId="{E0E9FBDD-A1CA-4026-91A8-B01FC9825C49}" type="pres">
      <dgm:prSet presAssocID="{26D04135-CD2D-4A96-8AE9-104E20C49F9F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855DE3DC-E876-463F-91C5-AA3A8C9D4DF1}" type="pres">
      <dgm:prSet presAssocID="{9789787F-94E9-4A04-8054-F625AA3FACBA}" presName="node" presStyleLbl="node1" presStyleIdx="4" presStyleCnt="7" custScaleX="61451" custScaleY="1024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A41FCE-06B5-4EEC-BDFA-A41C228AA3D5}" type="pres">
      <dgm:prSet presAssocID="{96A11C9A-AEB6-4B27-A1F3-66D2BB444CF3}" presName="sibTrans" presStyleLbl="sibTrans2D1" presStyleIdx="4" presStyleCnt="6"/>
      <dgm:spPr/>
      <dgm:t>
        <a:bodyPr/>
        <a:lstStyle/>
        <a:p>
          <a:endParaRPr lang="ru-RU"/>
        </a:p>
      </dgm:t>
    </dgm:pt>
    <dgm:pt modelId="{7FCB7D73-4D5A-4D69-BD39-EED2D99E7C59}" type="pres">
      <dgm:prSet presAssocID="{96A11C9A-AEB6-4B27-A1F3-66D2BB444CF3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BD5B79DE-E67D-4A49-A547-98542F416AC9}" type="pres">
      <dgm:prSet presAssocID="{2066180B-1496-4FCD-8AC2-5E3301D3A32F}" presName="node" presStyleLbl="node1" presStyleIdx="5" presStyleCnt="7" custScaleX="61451" custScaleY="1024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0975C-87CA-4CC2-B147-1DACCE1CAF01}" type="pres">
      <dgm:prSet presAssocID="{4E9669EC-7891-4F7F-9243-91A41F2FA2EA}" presName="sibTrans" presStyleLbl="sibTrans2D1" presStyleIdx="5" presStyleCnt="6"/>
      <dgm:spPr/>
      <dgm:t>
        <a:bodyPr/>
        <a:lstStyle/>
        <a:p>
          <a:endParaRPr lang="ru-RU"/>
        </a:p>
      </dgm:t>
    </dgm:pt>
    <dgm:pt modelId="{1FD604E8-0DA5-4A74-BA2F-1ADFFDF5B345}" type="pres">
      <dgm:prSet presAssocID="{4E9669EC-7891-4F7F-9243-91A41F2FA2EA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492A205E-9A75-452D-8DC3-38CAA83C9D68}" type="pres">
      <dgm:prSet presAssocID="{F8170698-072A-4BDA-A025-8304BE00A3BD}" presName="node" presStyleLbl="node1" presStyleIdx="6" presStyleCnt="7" custScaleX="61451" custScaleY="1024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0E87B5-CA7F-4677-A4FD-73E2AA9A9D31}" type="presOf" srcId="{2066180B-1496-4FCD-8AC2-5E3301D3A32F}" destId="{BD5B79DE-E67D-4A49-A547-98542F416AC9}" srcOrd="0" destOrd="0" presId="urn:microsoft.com/office/officeart/2005/8/layout/process1"/>
    <dgm:cxn modelId="{6616CB95-87D8-44BC-AA69-E9B0A1C9B0BD}" type="presOf" srcId="{9789787F-94E9-4A04-8054-F625AA3FACBA}" destId="{855DE3DC-E876-463F-91C5-AA3A8C9D4DF1}" srcOrd="0" destOrd="0" presId="urn:microsoft.com/office/officeart/2005/8/layout/process1"/>
    <dgm:cxn modelId="{02D2FD8B-06D6-4E1A-9ED2-9811FD80A7E8}" type="presOf" srcId="{2DE05A2F-446C-4733-9C79-9DFECA5D6EB7}" destId="{371D1BD3-D028-48F8-AE4D-F568055D05B4}" srcOrd="1" destOrd="0" presId="urn:microsoft.com/office/officeart/2005/8/layout/process1"/>
    <dgm:cxn modelId="{4117360E-9D5F-4929-9946-B945E0F1EFBA}" type="presOf" srcId="{4862AA75-75A3-436D-B4A3-AC43597BBC78}" destId="{54C9CF53-AC60-4CA4-A0CE-34587BDFB0B1}" srcOrd="1" destOrd="0" presId="urn:microsoft.com/office/officeart/2005/8/layout/process1"/>
    <dgm:cxn modelId="{C681839D-A2E3-44E7-B196-01F95C1A5B5F}" type="presOf" srcId="{48CDF815-292E-4292-A78C-56B73D46A913}" destId="{B9F47554-0F47-4255-9C4E-3888907874B7}" srcOrd="0" destOrd="0" presId="urn:microsoft.com/office/officeart/2005/8/layout/process1"/>
    <dgm:cxn modelId="{37F65571-9132-47A1-8802-309402EDCEA4}" type="presOf" srcId="{0BCC9BB1-584D-4A91-A22D-7BE7B3C54167}" destId="{CCB63A54-AB21-4E80-9424-36E9794FF8E9}" srcOrd="0" destOrd="0" presId="urn:microsoft.com/office/officeart/2005/8/layout/process1"/>
    <dgm:cxn modelId="{FF154331-825D-4DD4-99F4-A4564BC01AA2}" srcId="{0BCC9BB1-584D-4A91-A22D-7BE7B3C54167}" destId="{E828EAA1-CF8A-47D6-AB9A-5023463C1890}" srcOrd="1" destOrd="0" parTransId="{88ECD1F7-EDC5-4EAB-B37C-51C917BF4AC7}" sibTransId="{2DE05A2F-446C-4733-9C79-9DFECA5D6EB7}"/>
    <dgm:cxn modelId="{D9F651C2-BD2A-444F-BB8F-6B49A71AF842}" srcId="{0BCC9BB1-584D-4A91-A22D-7BE7B3C54167}" destId="{F8170698-072A-4BDA-A025-8304BE00A3BD}" srcOrd="6" destOrd="0" parTransId="{61DCBBB9-0A72-4D33-9E34-D5339D0B8EDA}" sibTransId="{EF8DBAE1-D4C3-4B77-BDAF-1924DA60F80E}"/>
    <dgm:cxn modelId="{4B11770C-91B9-483F-BC8C-470DC59209A5}" type="presOf" srcId="{22FF3985-3299-4BBE-92B1-B81C8BC7C786}" destId="{56AA9416-5556-4585-B24E-62D6A2A72C93}" srcOrd="0" destOrd="0" presId="urn:microsoft.com/office/officeart/2005/8/layout/process1"/>
    <dgm:cxn modelId="{3DA1304D-B45C-4EAE-8F7E-F716E62A1EB5}" type="presOf" srcId="{4E9669EC-7891-4F7F-9243-91A41F2FA2EA}" destId="{4160975C-87CA-4CC2-B147-1DACCE1CAF01}" srcOrd="0" destOrd="0" presId="urn:microsoft.com/office/officeart/2005/8/layout/process1"/>
    <dgm:cxn modelId="{4266BAD6-4799-4958-B92C-2970979433B6}" srcId="{0BCC9BB1-584D-4A91-A22D-7BE7B3C54167}" destId="{9789787F-94E9-4A04-8054-F625AA3FACBA}" srcOrd="4" destOrd="0" parTransId="{F19FBDF5-45A1-41C3-BD59-79D0571DBA71}" sibTransId="{96A11C9A-AEB6-4B27-A1F3-66D2BB444CF3}"/>
    <dgm:cxn modelId="{36B89BC6-EDF9-42A1-96FF-E8F264D33F1D}" srcId="{0BCC9BB1-584D-4A91-A22D-7BE7B3C54167}" destId="{48CDF815-292E-4292-A78C-56B73D46A913}" srcOrd="2" destOrd="0" parTransId="{BF5EE423-CE1F-4198-927F-9850B41F95B7}" sibTransId="{4862AA75-75A3-436D-B4A3-AC43597BBC78}"/>
    <dgm:cxn modelId="{226E87DA-DBC2-4606-8911-62AB935D60AC}" type="presOf" srcId="{26D04135-CD2D-4A96-8AE9-104E20C49F9F}" destId="{1C957D48-BE29-4329-A305-FD225088BA8B}" srcOrd="0" destOrd="0" presId="urn:microsoft.com/office/officeart/2005/8/layout/process1"/>
    <dgm:cxn modelId="{CCD27E77-F061-49C6-8DF8-4A852E6E2B4E}" type="presOf" srcId="{96A11C9A-AEB6-4B27-A1F3-66D2BB444CF3}" destId="{7FCB7D73-4D5A-4D69-BD39-EED2D99E7C59}" srcOrd="1" destOrd="0" presId="urn:microsoft.com/office/officeart/2005/8/layout/process1"/>
    <dgm:cxn modelId="{CCB0D0DF-882E-42FC-937A-4D4EEE8DD806}" type="presOf" srcId="{F8170698-072A-4BDA-A025-8304BE00A3BD}" destId="{492A205E-9A75-452D-8DC3-38CAA83C9D68}" srcOrd="0" destOrd="0" presId="urn:microsoft.com/office/officeart/2005/8/layout/process1"/>
    <dgm:cxn modelId="{49E907F7-D84B-4EE3-8C27-955D89616D51}" type="presOf" srcId="{26D04135-CD2D-4A96-8AE9-104E20C49F9F}" destId="{E0E9FBDD-A1CA-4026-91A8-B01FC9825C49}" srcOrd="1" destOrd="0" presId="urn:microsoft.com/office/officeart/2005/8/layout/process1"/>
    <dgm:cxn modelId="{D66575BC-4704-4B01-8824-E1BCD3DE1570}" srcId="{0BCC9BB1-584D-4A91-A22D-7BE7B3C54167}" destId="{2066180B-1496-4FCD-8AC2-5E3301D3A32F}" srcOrd="5" destOrd="0" parTransId="{65A8D125-31F6-4C13-94AC-7D1802DB44F9}" sibTransId="{4E9669EC-7891-4F7F-9243-91A41F2FA2EA}"/>
    <dgm:cxn modelId="{FE2A1965-612E-4AC0-B4A6-CBE1299000D6}" type="presOf" srcId="{6AD31220-5C78-4037-89E7-C63356C7445D}" destId="{CE12835A-1093-4417-8176-69AFC7245473}" srcOrd="0" destOrd="0" presId="urn:microsoft.com/office/officeart/2005/8/layout/process1"/>
    <dgm:cxn modelId="{D36EBC74-8286-48D9-9412-1468210482FA}" type="presOf" srcId="{4862AA75-75A3-436D-B4A3-AC43597BBC78}" destId="{05D6DAF4-1CDB-4F10-9488-48085528FF37}" srcOrd="0" destOrd="0" presId="urn:microsoft.com/office/officeart/2005/8/layout/process1"/>
    <dgm:cxn modelId="{6C6097D0-7302-4C21-93DE-B3E2CC5D2588}" srcId="{0BCC9BB1-584D-4A91-A22D-7BE7B3C54167}" destId="{6AD31220-5C78-4037-89E7-C63356C7445D}" srcOrd="0" destOrd="0" parTransId="{6B6737AC-6C3D-481D-9658-666388538AF4}" sibTransId="{2F9F68DF-2444-4986-B7B8-A66B07B7A833}"/>
    <dgm:cxn modelId="{4CD66BCE-9A48-4DD4-AE16-667EF20AFFEC}" type="presOf" srcId="{96A11C9A-AEB6-4B27-A1F3-66D2BB444CF3}" destId="{20A41FCE-06B5-4EEC-BDFA-A41C228AA3D5}" srcOrd="0" destOrd="0" presId="urn:microsoft.com/office/officeart/2005/8/layout/process1"/>
    <dgm:cxn modelId="{6707E04A-9DD4-4401-A54D-644D47960239}" type="presOf" srcId="{4E9669EC-7891-4F7F-9243-91A41F2FA2EA}" destId="{1FD604E8-0DA5-4A74-BA2F-1ADFFDF5B345}" srcOrd="1" destOrd="0" presId="urn:microsoft.com/office/officeart/2005/8/layout/process1"/>
    <dgm:cxn modelId="{4AEABD8B-CBD9-42E2-B407-22E523A163F2}" type="presOf" srcId="{2F9F68DF-2444-4986-B7B8-A66B07B7A833}" destId="{6EB75EA1-7963-41D0-8FBC-548F28898D20}" srcOrd="1" destOrd="0" presId="urn:microsoft.com/office/officeart/2005/8/layout/process1"/>
    <dgm:cxn modelId="{1EB0EBB7-9390-4165-9254-EE3429B25BDA}" type="presOf" srcId="{2DE05A2F-446C-4733-9C79-9DFECA5D6EB7}" destId="{694FF18E-3388-41C8-9CBB-F31291EAD771}" srcOrd="0" destOrd="0" presId="urn:microsoft.com/office/officeart/2005/8/layout/process1"/>
    <dgm:cxn modelId="{F87C4C0E-4DCE-4B43-BE74-CFBA64E5C4FB}" type="presOf" srcId="{2F9F68DF-2444-4986-B7B8-A66B07B7A833}" destId="{8AAB5E57-B3A3-49DF-83EF-92EBB8262D43}" srcOrd="0" destOrd="0" presId="urn:microsoft.com/office/officeart/2005/8/layout/process1"/>
    <dgm:cxn modelId="{6776E630-735E-4828-A067-3C1A14AD2D75}" srcId="{0BCC9BB1-584D-4A91-A22D-7BE7B3C54167}" destId="{22FF3985-3299-4BBE-92B1-B81C8BC7C786}" srcOrd="3" destOrd="0" parTransId="{0C077335-A066-492A-8469-6D85F795F6F8}" sibTransId="{26D04135-CD2D-4A96-8AE9-104E20C49F9F}"/>
    <dgm:cxn modelId="{E7BC7D75-2AA2-4C96-8A8F-1144350BEA4B}" type="presOf" srcId="{E828EAA1-CF8A-47D6-AB9A-5023463C1890}" destId="{71567CD4-8463-4846-B4A1-8ABEB0E0AE42}" srcOrd="0" destOrd="0" presId="urn:microsoft.com/office/officeart/2005/8/layout/process1"/>
    <dgm:cxn modelId="{2071AC56-C535-431F-A8F1-EB2DD02BD0CD}" type="presParOf" srcId="{CCB63A54-AB21-4E80-9424-36E9794FF8E9}" destId="{CE12835A-1093-4417-8176-69AFC7245473}" srcOrd="0" destOrd="0" presId="urn:microsoft.com/office/officeart/2005/8/layout/process1"/>
    <dgm:cxn modelId="{19C44422-3D12-4326-AF5D-3433DB9B90C1}" type="presParOf" srcId="{CCB63A54-AB21-4E80-9424-36E9794FF8E9}" destId="{8AAB5E57-B3A3-49DF-83EF-92EBB8262D43}" srcOrd="1" destOrd="0" presId="urn:microsoft.com/office/officeart/2005/8/layout/process1"/>
    <dgm:cxn modelId="{F0B3CC5A-D9E3-42EA-A650-CA49CAC073E3}" type="presParOf" srcId="{8AAB5E57-B3A3-49DF-83EF-92EBB8262D43}" destId="{6EB75EA1-7963-41D0-8FBC-548F28898D20}" srcOrd="0" destOrd="0" presId="urn:microsoft.com/office/officeart/2005/8/layout/process1"/>
    <dgm:cxn modelId="{4BAE2871-4904-4C98-9694-EBD9EA1861DB}" type="presParOf" srcId="{CCB63A54-AB21-4E80-9424-36E9794FF8E9}" destId="{71567CD4-8463-4846-B4A1-8ABEB0E0AE42}" srcOrd="2" destOrd="0" presId="urn:microsoft.com/office/officeart/2005/8/layout/process1"/>
    <dgm:cxn modelId="{8918BA39-DE10-447A-9776-283407B893AB}" type="presParOf" srcId="{CCB63A54-AB21-4E80-9424-36E9794FF8E9}" destId="{694FF18E-3388-41C8-9CBB-F31291EAD771}" srcOrd="3" destOrd="0" presId="urn:microsoft.com/office/officeart/2005/8/layout/process1"/>
    <dgm:cxn modelId="{3189450B-2EAD-46D9-8371-617A1459BF77}" type="presParOf" srcId="{694FF18E-3388-41C8-9CBB-F31291EAD771}" destId="{371D1BD3-D028-48F8-AE4D-F568055D05B4}" srcOrd="0" destOrd="0" presId="urn:microsoft.com/office/officeart/2005/8/layout/process1"/>
    <dgm:cxn modelId="{14D2A145-79FC-42EF-AC86-09AB385F0087}" type="presParOf" srcId="{CCB63A54-AB21-4E80-9424-36E9794FF8E9}" destId="{B9F47554-0F47-4255-9C4E-3888907874B7}" srcOrd="4" destOrd="0" presId="urn:microsoft.com/office/officeart/2005/8/layout/process1"/>
    <dgm:cxn modelId="{3A0A6364-3A3C-43AC-8E6B-6B50A9D92CA4}" type="presParOf" srcId="{CCB63A54-AB21-4E80-9424-36E9794FF8E9}" destId="{05D6DAF4-1CDB-4F10-9488-48085528FF37}" srcOrd="5" destOrd="0" presId="urn:microsoft.com/office/officeart/2005/8/layout/process1"/>
    <dgm:cxn modelId="{580E82ED-F155-46C2-99BE-868FB8EDB446}" type="presParOf" srcId="{05D6DAF4-1CDB-4F10-9488-48085528FF37}" destId="{54C9CF53-AC60-4CA4-A0CE-34587BDFB0B1}" srcOrd="0" destOrd="0" presId="urn:microsoft.com/office/officeart/2005/8/layout/process1"/>
    <dgm:cxn modelId="{41A321AE-7F72-4195-A834-55C70B1B0AD7}" type="presParOf" srcId="{CCB63A54-AB21-4E80-9424-36E9794FF8E9}" destId="{56AA9416-5556-4585-B24E-62D6A2A72C93}" srcOrd="6" destOrd="0" presId="urn:microsoft.com/office/officeart/2005/8/layout/process1"/>
    <dgm:cxn modelId="{96410DEF-960F-42DE-B20F-9528C9220025}" type="presParOf" srcId="{CCB63A54-AB21-4E80-9424-36E9794FF8E9}" destId="{1C957D48-BE29-4329-A305-FD225088BA8B}" srcOrd="7" destOrd="0" presId="urn:microsoft.com/office/officeart/2005/8/layout/process1"/>
    <dgm:cxn modelId="{4C075590-846D-4460-BAEA-1CCAF1F289DA}" type="presParOf" srcId="{1C957D48-BE29-4329-A305-FD225088BA8B}" destId="{E0E9FBDD-A1CA-4026-91A8-B01FC9825C49}" srcOrd="0" destOrd="0" presId="urn:microsoft.com/office/officeart/2005/8/layout/process1"/>
    <dgm:cxn modelId="{926978FF-6BC2-49AF-A76B-375B0604EE87}" type="presParOf" srcId="{CCB63A54-AB21-4E80-9424-36E9794FF8E9}" destId="{855DE3DC-E876-463F-91C5-AA3A8C9D4DF1}" srcOrd="8" destOrd="0" presId="urn:microsoft.com/office/officeart/2005/8/layout/process1"/>
    <dgm:cxn modelId="{9FB52ED2-FB25-441B-9601-EB9A0A7D672A}" type="presParOf" srcId="{CCB63A54-AB21-4E80-9424-36E9794FF8E9}" destId="{20A41FCE-06B5-4EEC-BDFA-A41C228AA3D5}" srcOrd="9" destOrd="0" presId="urn:microsoft.com/office/officeart/2005/8/layout/process1"/>
    <dgm:cxn modelId="{17EABFD8-3FF5-42D5-B2EF-72CE04B3A67F}" type="presParOf" srcId="{20A41FCE-06B5-4EEC-BDFA-A41C228AA3D5}" destId="{7FCB7D73-4D5A-4D69-BD39-EED2D99E7C59}" srcOrd="0" destOrd="0" presId="urn:microsoft.com/office/officeart/2005/8/layout/process1"/>
    <dgm:cxn modelId="{AA312701-B241-4AB7-A178-792D12C32E3A}" type="presParOf" srcId="{CCB63A54-AB21-4E80-9424-36E9794FF8E9}" destId="{BD5B79DE-E67D-4A49-A547-98542F416AC9}" srcOrd="10" destOrd="0" presId="urn:microsoft.com/office/officeart/2005/8/layout/process1"/>
    <dgm:cxn modelId="{81C8E122-B37D-4DE4-9B62-A652A39C1848}" type="presParOf" srcId="{CCB63A54-AB21-4E80-9424-36E9794FF8E9}" destId="{4160975C-87CA-4CC2-B147-1DACCE1CAF01}" srcOrd="11" destOrd="0" presId="urn:microsoft.com/office/officeart/2005/8/layout/process1"/>
    <dgm:cxn modelId="{AE898502-0865-4688-B3BC-2BDCE70BAE7B}" type="presParOf" srcId="{4160975C-87CA-4CC2-B147-1DACCE1CAF01}" destId="{1FD604E8-0DA5-4A74-BA2F-1ADFFDF5B345}" srcOrd="0" destOrd="0" presId="urn:microsoft.com/office/officeart/2005/8/layout/process1"/>
    <dgm:cxn modelId="{D55D154F-F55A-478D-866E-1357C9212735}" type="presParOf" srcId="{CCB63A54-AB21-4E80-9424-36E9794FF8E9}" destId="{492A205E-9A75-452D-8DC3-38CAA83C9D68}" srcOrd="12" destOrd="0" presId="urn:microsoft.com/office/officeart/2005/8/layout/process1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9064226-DEA7-47B3-B83C-B1048792F9CE}" type="datetimeFigureOut">
              <a:rPr lang="ru-RU"/>
              <a:pPr>
                <a:defRPr/>
              </a:pPr>
              <a:t>09.04.2013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493D482-2645-472D-977D-4D90F369C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Рисунок журнал «Новый солдат» №1</a:t>
            </a: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5F7194-3502-4E4A-82C0-6FF1FE2D098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75359-447A-43C6-B15A-D5C4E07CE6C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4B3630-64F9-49B5-80BD-A9EC5963C4D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B8C1D0-3A49-46A7-BF81-F95D14418BA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6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6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6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6" charset="0"/>
            </a:endParaRPr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911E8E-3DD3-40B3-A0C5-4304C6B920A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6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6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6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6" charset="0"/>
            </a:endParaRPr>
          </a:p>
        </p:txBody>
      </p:sp>
      <p:sp>
        <p:nvSpPr>
          <p:cNvPr id="440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5C022D-44B7-492D-8C1A-41513F950EC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Анимация поставлена на щелчок. Вопрос исчезает, возникает авторская формулировка проблемной ситуации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150BF1-A4EC-4072-BF25-A4A6A0E1149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6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6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6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6" charset="0"/>
            </a:endParaRPr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5140F8-6805-4902-93F4-BE1133EDC02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6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6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6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6" charset="0"/>
            </a:endParaRPr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B340CB-4BD7-4143-8CE1-4F75C9564AB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F54C53-71D6-4367-8B1F-8E4FB7E9506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Анимация поставлена на щелчок. Происходит выцветание задания и появление списка событий.</a:t>
            </a:r>
          </a:p>
          <a:p>
            <a:pPr>
              <a:spcBef>
                <a:spcPct val="0"/>
              </a:spcBef>
            </a:pPr>
            <a:r>
              <a:rPr lang="ru-RU" smtClean="0"/>
              <a:t>Выполнение задания в режиме просмотра возможно при использовании встроенных средств </a:t>
            </a:r>
            <a:r>
              <a:rPr lang="en-US" smtClean="0"/>
              <a:t>Microsoft PPT</a:t>
            </a:r>
            <a:r>
              <a:rPr lang="ru-RU" smtClean="0"/>
              <a:t> (инструмент «ПЕРО»)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C01F66-188D-409C-9175-68587801383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915DAA6-7D4C-434B-A178-EF709E837F0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DDD2A2-21BE-4CB2-B662-3C273F02F0B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Анимация поставлена на щелчок. Происходит выцветание задания и появление схемы со стр. 268. Схема не анимирована</a:t>
            </a:r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75DE3A-0955-4372-A6CD-32274EA752E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4CDAB-3098-46C8-AEC5-E70918C14687}" type="datetimeFigureOut">
              <a:rPr lang="ru-RU"/>
              <a:pPr>
                <a:defRPr/>
              </a:pPr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75963-A18D-43A4-A19F-805A3DE442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C6E99-B325-49E9-B58E-00E0358E904D}" type="datetimeFigureOut">
              <a:rPr lang="ru-RU"/>
              <a:pPr>
                <a:defRPr/>
              </a:pPr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5BB09-5B7B-470B-B43D-F64426B13E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84927-3F42-48AC-B0C6-958BD4B7F1C7}" type="datetimeFigureOut">
              <a:rPr lang="ru-RU"/>
              <a:pPr>
                <a:defRPr/>
              </a:pPr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2065C-550D-4777-8429-8B8AFABB8D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5" name="Рисунок 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7" name="Рисунок 10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D7609-010B-45A9-96FD-9CBAB4991CCC}" type="datetimeFigureOut">
              <a:rPr lang="ru-RU"/>
              <a:pPr>
                <a:defRPr/>
              </a:pPr>
              <a:t>09.04.2013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92A0C-B215-494F-BA3E-5CDBF0113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2069F-D852-4E99-8AC1-ABF731C2CF89}" type="datetimeFigureOut">
              <a:rPr lang="ru-RU"/>
              <a:pPr>
                <a:defRPr/>
              </a:pPr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97D73-E857-4BAF-9886-6DDEE8A66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6" name="Рисунок 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8" name="Рисунок 10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2000" y="980727"/>
            <a:ext cx="3600000" cy="5688000"/>
          </a:xfrm>
          <a:prstGeom prst="roundRect">
            <a:avLst>
              <a:gd name="adj" fmla="val 10317"/>
            </a:avLst>
          </a:prstGeom>
          <a:ln w="44450">
            <a:solidFill>
              <a:srgbClr val="FF00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56000" y="980727"/>
            <a:ext cx="3600000" cy="5688000"/>
          </a:xfrm>
          <a:prstGeom prst="roundRect">
            <a:avLst>
              <a:gd name="adj" fmla="val 9259"/>
            </a:avLst>
          </a:prstGeom>
          <a:ln w="44450">
            <a:solidFill>
              <a:srgbClr val="00CC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DE0EC-1775-4A3E-88B5-2D01DD566F36}" type="datetimeFigureOut">
              <a:rPr lang="ru-RU"/>
              <a:pPr>
                <a:defRPr/>
              </a:pPr>
              <a:t>09.04.2013</a:t>
            </a:fld>
            <a:endParaRPr lang="ru-RU"/>
          </a:p>
        </p:txBody>
      </p:sp>
      <p:sp>
        <p:nvSpPr>
          <p:cNvPr id="11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268EC-C23C-4E22-943C-8F2ECF821F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2E79C-12E8-459E-9CF6-0FE182C7E5C2}" type="datetimeFigureOut">
              <a:rPr lang="ru-RU"/>
              <a:pPr>
                <a:defRPr/>
              </a:pPr>
              <a:t>09.04.2013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58EE7-F23C-4387-82E0-1BC921C616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4" name="Рисунок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6" name="Рисунок 8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BAA6C-36C5-479B-A918-14E8998BD26A}" type="datetimeFigureOut">
              <a:rPr lang="ru-RU"/>
              <a:pPr>
                <a:defRPr/>
              </a:pPr>
              <a:t>09.04.2013</a:t>
            </a:fld>
            <a:endParaRPr lang="ru-RU"/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3D204-D2B0-4D54-95A2-68A22BCC48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3" name="Рисунок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5" name="Рисунок 8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7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78204-EF4F-4D01-85F8-85FF4F24EBC4}" type="datetimeFigureOut">
              <a:rPr lang="ru-RU"/>
              <a:pPr>
                <a:defRPr/>
              </a:pPr>
              <a:t>09.04.2013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9574A-C375-4F49-BDA0-7C228D496A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84603-62ED-4E73-8D46-B41EE83A1DFB}" type="datetimeFigureOut">
              <a:rPr lang="ru-RU"/>
              <a:pPr>
                <a:defRPr/>
              </a:pPr>
              <a:t>09.04.2013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6DBCF-72AF-49D5-92D5-EED47141A0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B36B4-8D3F-43A4-93F6-E7ECE7F8D21D}" type="datetimeFigureOut">
              <a:rPr lang="ru-RU"/>
              <a:pPr>
                <a:defRPr/>
              </a:pPr>
              <a:t>09.04.2013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B8571-0C30-4E03-B1E4-DD28166E27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69863"/>
            <a:ext cx="8642350" cy="11969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250825" y="1495425"/>
            <a:ext cx="8642350" cy="474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572B55-355C-4B59-A516-37B57C9FA328}" type="datetimeFigureOut">
              <a:rPr lang="ru-RU"/>
              <a:pPr>
                <a:defRPr/>
              </a:pPr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228C7E-A756-4552-8E67-3152C8BDD1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0" r:id="rId3"/>
    <p:sldLayoutId id="2147483673" r:id="rId4"/>
    <p:sldLayoutId id="2147483669" r:id="rId5"/>
    <p:sldLayoutId id="2147483674" r:id="rId6"/>
    <p:sldLayoutId id="2147483675" r:id="rId7"/>
    <p:sldLayoutId id="2147483668" r:id="rId8"/>
    <p:sldLayoutId id="2147483667" r:id="rId9"/>
    <p:sldLayoutId id="2147483666" r:id="rId10"/>
    <p:sldLayoutId id="2147483665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 spc="5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21" Type="http://schemas.openxmlformats.org/officeDocument/2006/relationships/image" Target="../media/image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21.pn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1.jpe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5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1.jpe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6.png"/><Relationship Id="rId9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3213100"/>
            <a:ext cx="2547938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28813"/>
            <a:ext cx="7772400" cy="147002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ЗАРЯ </a:t>
            </a:r>
            <a:br>
              <a:rPr lang="ru-RU" dirty="0" smtClean="0"/>
            </a:br>
            <a:r>
              <a:rPr lang="ru-RU" dirty="0" smtClean="0"/>
              <a:t>ХРИСТИАНСКОГО МИРА</a:t>
            </a:r>
            <a:endParaRPr lang="ru-RU" dirty="0"/>
          </a:p>
        </p:txBody>
      </p:sp>
      <p:pic>
        <p:nvPicPr>
          <p:cNvPr id="14339" name="Рисунок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Прямоугольник 6"/>
          <p:cNvSpPr>
            <a:spLocks noChangeArrowheads="1"/>
          </p:cNvSpPr>
          <p:nvPr/>
        </p:nvSpPr>
        <p:spPr bwMode="auto">
          <a:xfrm>
            <a:off x="6394450" y="6488113"/>
            <a:ext cx="278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omic Sans MS" pitchFamily="66" charset="0"/>
              </a:rPr>
              <a:t>© ООО «Баласс», 2012</a:t>
            </a:r>
            <a:r>
              <a:rPr lang="ru-RU"/>
              <a:t>.</a:t>
            </a: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0" y="6240463"/>
            <a:ext cx="6227763" cy="63976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Образовательная система «Школа 2100». 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Данилов Д.Д. и др. Всеобщая история. 5</a:t>
            </a:r>
            <a:r>
              <a:rPr lang="ru-RU" sz="1200">
                <a:solidFill>
                  <a:srgbClr val="400000"/>
                </a:solidFill>
              </a:rPr>
              <a:t>-</a:t>
            </a: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й класс. История Древнего мира</a:t>
            </a:r>
            <a:r>
              <a:rPr lang="ru-RU" sz="1200">
                <a:solidFill>
                  <a:srgbClr val="400000"/>
                </a:solidFill>
              </a:rPr>
              <a:t>.</a:t>
            </a: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 §</a:t>
            </a:r>
            <a:r>
              <a:rPr lang="en-US" sz="1200">
                <a:solidFill>
                  <a:srgbClr val="400000"/>
                </a:solidFill>
                <a:latin typeface="Comic Sans MS" pitchFamily="66" charset="0"/>
              </a:rPr>
              <a:t> 44</a:t>
            </a:r>
            <a:r>
              <a:rPr lang="ru-RU" sz="1200">
                <a:solidFill>
                  <a:srgbClr val="400000"/>
                </a:solidFill>
              </a:rPr>
              <a:t>.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Автор презентации: Казаринова Н.В. (учитель, г. Йошкар-Ола)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Скругленный прямоугольник 20"/>
          <p:cNvSpPr/>
          <p:nvPr/>
        </p:nvSpPr>
        <p:spPr>
          <a:xfrm>
            <a:off x="252000" y="5445224"/>
            <a:ext cx="8640000" cy="98750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600">
                <a:latin typeface="Comic Sans MS" pitchFamily="66" charset="0"/>
              </a:rPr>
              <a:t>Заполни все строки таблицы.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52000" y="980728"/>
            <a:ext cx="8640000" cy="143017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600">
                <a:latin typeface="Comic Sans MS" pitchFamily="66" charset="0"/>
              </a:rPr>
              <a:t>Используя текст учебника (пункт 1, §</a:t>
            </a:r>
            <a:r>
              <a:rPr lang="ru-RU" sz="2600"/>
              <a:t> </a:t>
            </a:r>
            <a:r>
              <a:rPr lang="ru-RU" sz="2600">
                <a:latin typeface="Comic Sans MS" pitchFamily="66" charset="0"/>
              </a:rPr>
              <a:t>44), определи, какие важные изменения произошли в III веке во всех сферах античной цивилизации.</a:t>
            </a:r>
          </a:p>
        </p:txBody>
      </p:sp>
      <p:grpSp>
        <p:nvGrpSpPr>
          <p:cNvPr id="30727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0752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0728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0748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/>
              <a:t>ПОВЕЛИТЕЛЬ ПОДДАННЫХ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52413" y="2668588"/>
          <a:ext cx="8639175" cy="25606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79840"/>
                <a:gridCol w="576016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Хозяйство</a:t>
                      </a:r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Общественное деление</a:t>
                      </a:r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Государственная власть</a:t>
                      </a:r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Культура</a:t>
                      </a:r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6" name="Группа 1105"/>
          <p:cNvGrpSpPr>
            <a:grpSpLocks/>
          </p:cNvGrpSpPr>
          <p:nvPr/>
        </p:nvGrpSpPr>
        <p:grpSpPr bwMode="auto">
          <a:xfrm>
            <a:off x="323850" y="719138"/>
            <a:ext cx="8569325" cy="5878512"/>
            <a:chOff x="323528" y="719328"/>
            <a:chExt cx="8568952" cy="5878024"/>
          </a:xfrm>
        </p:grpSpPr>
        <p:grpSp>
          <p:nvGrpSpPr>
            <p:cNvPr id="32782" name="Группа 1100"/>
            <p:cNvGrpSpPr>
              <a:grpSpLocks/>
            </p:cNvGrpSpPr>
            <p:nvPr/>
          </p:nvGrpSpPr>
          <p:grpSpPr bwMode="auto">
            <a:xfrm>
              <a:off x="323528" y="719328"/>
              <a:ext cx="8568952" cy="5878024"/>
              <a:chOff x="395536" y="719328"/>
              <a:chExt cx="8568952" cy="5878024"/>
            </a:xfrm>
          </p:grpSpPr>
          <p:grpSp>
            <p:nvGrpSpPr>
              <p:cNvPr id="32784" name="Группа 1098"/>
              <p:cNvGrpSpPr>
                <a:grpSpLocks/>
              </p:cNvGrpSpPr>
              <p:nvPr/>
            </p:nvGrpSpPr>
            <p:grpSpPr bwMode="auto">
              <a:xfrm>
                <a:off x="395536" y="719328"/>
                <a:ext cx="8568952" cy="5878024"/>
                <a:chOff x="395536" y="719328"/>
                <a:chExt cx="8568952" cy="5878024"/>
              </a:xfrm>
            </p:grpSpPr>
            <p:cxnSp>
              <p:nvCxnSpPr>
                <p:cNvPr id="1085" name="Прямая со стрелкой 1084"/>
                <p:cNvCxnSpPr/>
                <p:nvPr/>
              </p:nvCxnSpPr>
              <p:spPr>
                <a:xfrm flipV="1">
                  <a:off x="8388251" y="2349555"/>
                  <a:ext cx="0" cy="1004805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 useBgFill="1">
              <p:nvSpPr>
                <p:cNvPr id="1098" name="Равнобедренный треугольник 1097"/>
                <p:cNvSpPr/>
                <p:nvPr/>
              </p:nvSpPr>
              <p:spPr>
                <a:xfrm>
                  <a:off x="8334278" y="2357492"/>
                  <a:ext cx="107945" cy="96829"/>
                </a:xfrm>
                <a:prstGeom prst="triangl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cxnSp>
              <p:nvCxnSpPr>
                <p:cNvPr id="62" name="Прямая со стрелкой 61"/>
                <p:cNvCxnSpPr>
                  <a:stCxn id="32807" idx="0"/>
                  <a:endCxn id="31" idx="1"/>
                </p:cNvCxnSpPr>
                <p:nvPr/>
              </p:nvCxnSpPr>
              <p:spPr>
                <a:xfrm>
                  <a:off x="4572067" y="3263879"/>
                  <a:ext cx="788953" cy="809558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 стрелкой 27"/>
                <p:cNvCxnSpPr>
                  <a:stCxn id="32807" idx="0"/>
                  <a:endCxn id="1041" idx="3"/>
                </p:cNvCxnSpPr>
                <p:nvPr/>
              </p:nvCxnSpPr>
              <p:spPr>
                <a:xfrm flipH="1">
                  <a:off x="3564048" y="3263879"/>
                  <a:ext cx="1008019" cy="780985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026" name="Picture 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/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55765" y="792000"/>
                  <a:ext cx="676275" cy="819150"/>
                </a:xfrm>
                <a:prstGeom prst="roundRect">
                  <a:avLst>
                    <a:gd name="adj" fmla="val 16667"/>
                  </a:avLst>
                </a:prstGeom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/>
                </a:extLst>
              </p:spPr>
            </p:pic>
            <p:pic>
              <p:nvPicPr>
                <p:cNvPr id="1027" name="Picture 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/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307021" y="1120914"/>
                  <a:ext cx="1247775" cy="685800"/>
                </a:xfrm>
                <a:prstGeom prst="roundRect">
                  <a:avLst>
                    <a:gd name="adj" fmla="val 16667"/>
                  </a:avLst>
                </a:prstGeom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/>
                </a:extLst>
              </p:spPr>
            </p:pic>
            <p:pic>
              <p:nvPicPr>
                <p:cNvPr id="1029" name="Picture 5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/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39752" y="2381576"/>
                  <a:ext cx="590550" cy="819150"/>
                </a:xfrm>
                <a:prstGeom prst="roundRect">
                  <a:avLst>
                    <a:gd name="adj" fmla="val 16667"/>
                  </a:avLst>
                </a:prstGeom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/>
                </a:extLst>
              </p:spPr>
            </p:pic>
            <p:pic>
              <p:nvPicPr>
                <p:cNvPr id="1032" name="Picture 8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/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13698" y="2383200"/>
                  <a:ext cx="590550" cy="819150"/>
                </a:xfrm>
                <a:prstGeom prst="roundRect">
                  <a:avLst>
                    <a:gd name="adj" fmla="val 16667"/>
                  </a:avLst>
                </a:prstGeom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/>
                </a:extLst>
              </p:spPr>
            </p:pic>
            <p:pic>
              <p:nvPicPr>
                <p:cNvPr id="1036" name="Picture 12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/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4807" y="5373216"/>
                  <a:ext cx="504825" cy="800100"/>
                </a:xfrm>
                <a:prstGeom prst="roundRect">
                  <a:avLst>
                    <a:gd name="adj" fmla="val 16667"/>
                  </a:avLst>
                </a:prstGeom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/>
                </a:extLst>
              </p:spPr>
            </p:pic>
            <p:pic>
              <p:nvPicPr>
                <p:cNvPr id="1037" name="Picture 13"/>
                <p:cNvPicPr>
                  <a:picLocks noChangeAspect="1" noChangeArrowheads="1"/>
                </p:cNvPicPr>
                <p:nvPr/>
              </p:nvPicPr>
              <p:blipFill>
                <a:blip r:embed="rId8">
                  <a:extLst>
                    <a:ext uri="{28A0092B-C50C-407E-A947-70E740481C1C}"/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26800" y="5148000"/>
                  <a:ext cx="2160000" cy="846872"/>
                </a:xfrm>
                <a:prstGeom prst="roundRect">
                  <a:avLst>
                    <a:gd name="adj" fmla="val 16667"/>
                  </a:avLst>
                </a:prstGeom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/>
                </a:extLst>
              </p:spPr>
            </p:pic>
            <p:pic>
              <p:nvPicPr>
                <p:cNvPr id="1038" name="Picture 14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/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04048" y="5445224"/>
                  <a:ext cx="523875" cy="733425"/>
                </a:xfrm>
                <a:prstGeom prst="roundRect">
                  <a:avLst>
                    <a:gd name="adj" fmla="val 16667"/>
                  </a:avLst>
                </a:prstGeom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/>
                </a:extLst>
              </p:spPr>
            </p:pic>
            <p:pic>
              <p:nvPicPr>
                <p:cNvPr id="1040" name="Picture 16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/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735663" y="5445224"/>
                  <a:ext cx="428625" cy="752475"/>
                </a:xfrm>
                <a:prstGeom prst="roundRect">
                  <a:avLst>
                    <a:gd name="adj" fmla="val 16667"/>
                  </a:avLst>
                </a:prstGeom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/>
                </a:extLst>
              </p:spPr>
            </p:pic>
            <p:grpSp>
              <p:nvGrpSpPr>
                <p:cNvPr id="32798" name="Группа 28"/>
                <p:cNvGrpSpPr>
                  <a:grpSpLocks/>
                </p:cNvGrpSpPr>
                <p:nvPr/>
              </p:nvGrpSpPr>
              <p:grpSpPr bwMode="auto">
                <a:xfrm>
                  <a:off x="5360640" y="3717032"/>
                  <a:ext cx="1371600" cy="1224136"/>
                  <a:chOff x="6590286" y="3367472"/>
                  <a:chExt cx="1371600" cy="1224136"/>
                </a:xfrm>
              </p:grpSpPr>
              <p:sp>
                <p:nvSpPr>
                  <p:cNvPr id="30" name="Прямоугольник 29"/>
                  <p:cNvSpPr/>
                  <p:nvPr/>
                </p:nvSpPr>
                <p:spPr>
                  <a:xfrm>
                    <a:off x="6731948" y="4231834"/>
                    <a:ext cx="1188985" cy="360333"/>
                  </a:xfrm>
                  <a:prstGeom prst="rect">
                    <a:avLst/>
                  </a:prstGeom>
                  <a:solidFill>
                    <a:srgbClr val="DDDDDD"/>
                  </a:solidFill>
                  <a:ln w="9525">
                    <a:solidFill>
                      <a:srgbClr val="05040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pic>
                <p:nvPicPr>
                  <p:cNvPr id="31" name="Picture 8"/>
                  <p:cNvPicPr>
                    <a:picLocks noChangeAspect="1" noChangeArrowheads="1"/>
                  </p:cNvPicPr>
                  <p:nvPr/>
                </p:nvPicPr>
                <p:blipFill>
                  <a:blip r:embed="rId11">
                    <a:extLst>
                      <a:ext uri="{28A0092B-C50C-407E-A947-70E740481C1C}"/>
                    </a:extLst>
                  </a:blip>
                  <a:stretch>
                    <a:fillRect/>
                  </a:stretch>
                </p:blipFill>
                <p:spPr bwMode="auto">
                  <a:xfrm>
                    <a:off x="6590286" y="3367472"/>
                    <a:ext cx="1371600" cy="714375"/>
                  </a:xfrm>
                  <a:prstGeom prst="roundRect">
                    <a:avLst>
                      <a:gd name="adj" fmla="val 16667"/>
                    </a:avLst>
                  </a:prstGeom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>
                    <a:outerShdw blurRad="76200" dist="38100" dir="7800000" algn="tl" rotWithShape="0">
                      <a:srgbClr val="000000">
                        <a:alpha val="40000"/>
                      </a:srgbClr>
                    </a:outerShdw>
                  </a:effectLst>
                  <a:scene3d>
                    <a:camera prst="orthographicFront"/>
                    <a:lightRig rig="contrasting" dir="t">
                      <a:rot lat="0" lon="0" rev="4200000"/>
                    </a:lightRig>
                  </a:scene3d>
                  <a:sp3d prstMaterial="plastic">
                    <a:bevelT w="381000" h="114300" prst="relaxedInset"/>
                    <a:contourClr>
                      <a:srgbClr val="969696"/>
                    </a:contourClr>
                  </a:sp3d>
                  <a:extLst>
                    <a:ext uri="{909E8E84-426E-40DD-AFC4-6F175D3DCCD1}"/>
                  </a:extLst>
                </p:spPr>
              </p:pic>
              <p:sp>
                <p:nvSpPr>
                  <p:cNvPr id="32" name="Прямоугольник 31"/>
                  <p:cNvSpPr/>
                  <p:nvPr/>
                </p:nvSpPr>
                <p:spPr>
                  <a:xfrm>
                    <a:off x="6697024" y="4195325"/>
                    <a:ext cx="1187398" cy="360332"/>
                  </a:xfrm>
                  <a:prstGeom prst="rect">
                    <a:avLst/>
                  </a:prstGeom>
                  <a:solidFill>
                    <a:srgbClr val="DDDDDD"/>
                  </a:solidFill>
                  <a:ln w="9525">
                    <a:solidFill>
                      <a:srgbClr val="05040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32851" name="Прямоугольник 32"/>
                  <p:cNvSpPr>
                    <a:spLocks noChangeArrowheads="1"/>
                  </p:cNvSpPr>
                  <p:nvPr/>
                </p:nvSpPr>
                <p:spPr bwMode="auto">
                  <a:xfrm>
                    <a:off x="6660000" y="4159608"/>
                    <a:ext cx="1188000" cy="360000"/>
                  </a:xfrm>
                  <a:prstGeom prst="rect">
                    <a:avLst/>
                  </a:prstGeom>
                  <a:solidFill>
                    <a:srgbClr val="DDDDDD"/>
                  </a:solidFill>
                  <a:ln w="9525">
                    <a:solidFill>
                      <a:srgbClr val="050403"/>
                    </a:solidFill>
                    <a:miter lim="800000"/>
                    <a:headEnd/>
                    <a:tailEnd/>
                  </a:ln>
                </p:spPr>
                <p:txBody>
                  <a:bodyPr wrap="none" lIns="36000" tIns="36000" rIns="36000" bIns="36000">
                    <a:spAutoFit/>
                  </a:bodyPr>
                  <a:lstStyle/>
                  <a:p>
                    <a:pPr algn="ctr"/>
                    <a:r>
                      <a:rPr lang="ru-RU" sz="1900">
                        <a:latin typeface="Comic Sans MS" pitchFamily="66" charset="0"/>
                      </a:rPr>
                      <a:t>Города</a:t>
                    </a:r>
                  </a:p>
                </p:txBody>
              </p:sp>
            </p:grpSp>
            <p:sp>
              <p:nvSpPr>
                <p:cNvPr id="35" name="Прямоугольник 34"/>
                <p:cNvSpPr/>
                <p:nvPr/>
              </p:nvSpPr>
              <p:spPr>
                <a:xfrm>
                  <a:off x="539993" y="2293997"/>
                  <a:ext cx="1115963" cy="360332"/>
                </a:xfrm>
                <a:prstGeom prst="rect">
                  <a:avLst/>
                </a:prstGeom>
                <a:solidFill>
                  <a:srgbClr val="CCECFF"/>
                </a:solidFill>
                <a:ln w="9525">
                  <a:solidFill>
                    <a:srgbClr val="05040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36" name="Прямоугольник 35"/>
                <p:cNvSpPr/>
                <p:nvPr/>
              </p:nvSpPr>
              <p:spPr>
                <a:xfrm>
                  <a:off x="503481" y="2259075"/>
                  <a:ext cx="1115964" cy="360332"/>
                </a:xfrm>
                <a:prstGeom prst="rect">
                  <a:avLst/>
                </a:prstGeom>
                <a:solidFill>
                  <a:srgbClr val="CCECFF"/>
                </a:solidFill>
                <a:ln w="9525">
                  <a:solidFill>
                    <a:srgbClr val="05040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32801" name="Прямоугольник 36"/>
                <p:cNvSpPr>
                  <a:spLocks noChangeArrowheads="1"/>
                </p:cNvSpPr>
                <p:nvPr/>
              </p:nvSpPr>
              <p:spPr bwMode="auto">
                <a:xfrm>
                  <a:off x="467544" y="2222768"/>
                  <a:ext cx="1116000" cy="360000"/>
                </a:xfrm>
                <a:prstGeom prst="rect">
                  <a:avLst/>
                </a:prstGeom>
                <a:solidFill>
                  <a:srgbClr val="CCECFF"/>
                </a:solidFill>
                <a:ln w="9525">
                  <a:solidFill>
                    <a:srgbClr val="050403"/>
                  </a:solidFill>
                  <a:miter lim="800000"/>
                  <a:headEnd/>
                  <a:tailEnd/>
                </a:ln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/>
                  <a:r>
                    <a:rPr lang="ru-RU" sz="1900">
                      <a:latin typeface="Comic Sans MS" pitchFamily="66" charset="0"/>
                    </a:rPr>
                    <a:t>Легионы</a:t>
                  </a:r>
                </a:p>
              </p:txBody>
            </p:sp>
            <p:pic>
              <p:nvPicPr>
                <p:cNvPr id="38" name="Picture 7"/>
                <p:cNvPicPr>
                  <a:picLocks noChangeAspect="1" noChangeArrowheads="1"/>
                </p:cNvPicPr>
                <p:nvPr/>
              </p:nvPicPr>
              <p:blipFill>
                <a:blip r:embed="rId12">
                  <a:extLst>
                    <a:ext uri="{28A0092B-C50C-407E-A947-70E740481C1C}"/>
                  </a:extLst>
                </a:blip>
                <a:stretch>
                  <a:fillRect/>
                </a:stretch>
              </p:blipFill>
              <p:spPr bwMode="auto">
                <a:xfrm>
                  <a:off x="539552" y="1296000"/>
                  <a:ext cx="1038225" cy="866775"/>
                </a:xfrm>
                <a:prstGeom prst="roundRect">
                  <a:avLst>
                    <a:gd name="adj" fmla="val 16667"/>
                  </a:avLst>
                </a:prstGeom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/>
                </a:extLst>
              </p:spPr>
            </p:pic>
            <p:grpSp>
              <p:nvGrpSpPr>
                <p:cNvPr id="32803" name="Группа 3"/>
                <p:cNvGrpSpPr>
                  <a:grpSpLocks/>
                </p:cNvGrpSpPr>
                <p:nvPr/>
              </p:nvGrpSpPr>
              <p:grpSpPr bwMode="auto">
                <a:xfrm>
                  <a:off x="2506613" y="3717032"/>
                  <a:ext cx="1057275" cy="1174627"/>
                  <a:chOff x="3872741" y="3076052"/>
                  <a:chExt cx="1057275" cy="1174627"/>
                </a:xfrm>
              </p:grpSpPr>
              <p:pic>
                <p:nvPicPr>
                  <p:cNvPr id="1041" name="Picture 17"/>
                  <p:cNvPicPr>
                    <a:picLocks noChangeAspect="1" noChangeArrowheads="1"/>
                  </p:cNvPicPr>
                  <p:nvPr/>
                </p:nvPicPr>
                <p:blipFill>
                  <a:blip r:embed="rId13">
                    <a:extLst>
                      <a:ext uri="{28A0092B-C50C-407E-A947-70E740481C1C}"/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872741" y="3076052"/>
                    <a:ext cx="1057275" cy="657225"/>
                  </a:xfrm>
                  <a:prstGeom prst="roundRect">
                    <a:avLst>
                      <a:gd name="adj" fmla="val 16667"/>
                    </a:avLst>
                  </a:prstGeom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>
                    <a:outerShdw blurRad="76200" dist="38100" dir="7800000" algn="tl" rotWithShape="0">
                      <a:srgbClr val="000000">
                        <a:alpha val="40000"/>
                      </a:srgbClr>
                    </a:outerShdw>
                  </a:effectLst>
                  <a:scene3d>
                    <a:camera prst="orthographicFront"/>
                    <a:lightRig rig="contrasting" dir="t">
                      <a:rot lat="0" lon="0" rev="4200000"/>
                    </a:lightRig>
                  </a:scene3d>
                  <a:sp3d prstMaterial="plastic">
                    <a:bevelT w="381000" h="114300" prst="relaxedInset"/>
                    <a:contourClr>
                      <a:srgbClr val="969696"/>
                    </a:contourClr>
                  </a:sp3d>
                  <a:extLst>
                    <a:ext uri="{909E8E84-426E-40DD-AFC4-6F175D3DCCD1}"/>
                  </a:extLst>
                </p:spPr>
              </p:pic>
              <p:sp>
                <p:nvSpPr>
                  <p:cNvPr id="40" name="Прямоугольник 39"/>
                  <p:cNvSpPr/>
                  <p:nvPr/>
                </p:nvSpPr>
                <p:spPr>
                  <a:xfrm>
                    <a:off x="4020579" y="3889618"/>
                    <a:ext cx="900073" cy="360333"/>
                  </a:xfrm>
                  <a:prstGeom prst="rect">
                    <a:avLst/>
                  </a:prstGeom>
                  <a:solidFill>
                    <a:srgbClr val="DDDDDD"/>
                  </a:solidFill>
                  <a:ln w="9525">
                    <a:solidFill>
                      <a:srgbClr val="05040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41" name="Прямоугольник 40"/>
                  <p:cNvSpPr/>
                  <p:nvPr/>
                </p:nvSpPr>
                <p:spPr>
                  <a:xfrm>
                    <a:off x="3984067" y="3854696"/>
                    <a:ext cx="900074" cy="358745"/>
                  </a:xfrm>
                  <a:prstGeom prst="rect">
                    <a:avLst/>
                  </a:prstGeom>
                  <a:solidFill>
                    <a:srgbClr val="DDDDDD"/>
                  </a:solidFill>
                  <a:ln w="9525">
                    <a:solidFill>
                      <a:srgbClr val="05040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32847" name="Прямоугольник 42"/>
                  <p:cNvSpPr>
                    <a:spLocks noChangeArrowheads="1"/>
                  </p:cNvSpPr>
                  <p:nvPr/>
                </p:nvSpPr>
                <p:spPr bwMode="auto">
                  <a:xfrm>
                    <a:off x="3948432" y="3818679"/>
                    <a:ext cx="900000" cy="360000"/>
                  </a:xfrm>
                  <a:prstGeom prst="rect">
                    <a:avLst/>
                  </a:prstGeom>
                  <a:solidFill>
                    <a:srgbClr val="DDDDDD"/>
                  </a:solidFill>
                  <a:ln w="9525">
                    <a:solidFill>
                      <a:srgbClr val="050403"/>
                    </a:solidFill>
                    <a:miter lim="800000"/>
                    <a:headEnd/>
                    <a:tailEnd/>
                  </a:ln>
                </p:spPr>
                <p:txBody>
                  <a:bodyPr wrap="none" lIns="36000" tIns="36000" rIns="36000" bIns="36000" anchor="ctr">
                    <a:spAutoFit/>
                  </a:bodyPr>
                  <a:lstStyle/>
                  <a:p>
                    <a:pPr algn="ctr"/>
                    <a:r>
                      <a:rPr lang="ru-RU" sz="1900">
                        <a:latin typeface="Comic Sans MS" pitchFamily="66" charset="0"/>
                      </a:rPr>
                      <a:t>Виллы</a:t>
                    </a:r>
                  </a:p>
                </p:txBody>
              </p:sp>
            </p:grpSp>
            <p:sp>
              <p:nvSpPr>
                <p:cNvPr id="32804" name="Прямоугольник 38"/>
                <p:cNvSpPr>
                  <a:spLocks noChangeArrowheads="1"/>
                </p:cNvSpPr>
                <p:nvPr/>
              </p:nvSpPr>
              <p:spPr bwMode="auto">
                <a:xfrm>
                  <a:off x="4982025" y="6237352"/>
                  <a:ext cx="2326279" cy="360000"/>
                </a:xfrm>
                <a:prstGeom prst="rect">
                  <a:avLst/>
                </a:prstGeom>
                <a:solidFill>
                  <a:srgbClr val="DDDDDD"/>
                </a:solidFill>
                <a:ln w="9525">
                  <a:solidFill>
                    <a:srgbClr val="050403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ru-RU" sz="1900">
                      <a:latin typeface="Comic Sans MS" pitchFamily="66" charset="0"/>
                    </a:rPr>
                    <a:t>Римские граждане</a:t>
                  </a:r>
                </a:p>
              </p:txBody>
            </p:sp>
            <p:sp>
              <p:nvSpPr>
                <p:cNvPr id="32805" name="Прямоугольник 41"/>
                <p:cNvSpPr>
                  <a:spLocks noChangeArrowheads="1"/>
                </p:cNvSpPr>
                <p:nvPr/>
              </p:nvSpPr>
              <p:spPr bwMode="auto">
                <a:xfrm>
                  <a:off x="2026800" y="6036775"/>
                  <a:ext cx="2160000" cy="360000"/>
                </a:xfrm>
                <a:prstGeom prst="rect">
                  <a:avLst/>
                </a:prstGeom>
                <a:solidFill>
                  <a:srgbClr val="DDDDDD"/>
                </a:solidFill>
                <a:ln w="9525">
                  <a:solidFill>
                    <a:srgbClr val="050403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ru-RU" sz="1900">
                      <a:latin typeface="Comic Sans MS" pitchFamily="66" charset="0"/>
                    </a:rPr>
                    <a:t>Колоны и рабы</a:t>
                  </a:r>
                </a:p>
              </p:txBody>
            </p:sp>
            <p:sp>
              <p:nvSpPr>
                <p:cNvPr id="32806" name="Прямоугольник 43"/>
                <p:cNvSpPr>
                  <a:spLocks noChangeArrowheads="1"/>
                </p:cNvSpPr>
                <p:nvPr/>
              </p:nvSpPr>
              <p:spPr bwMode="auto">
                <a:xfrm>
                  <a:off x="3060000" y="2636912"/>
                  <a:ext cx="3024000" cy="365091"/>
                </a:xfrm>
                <a:prstGeom prst="rect">
                  <a:avLst/>
                </a:prstGeom>
                <a:solidFill>
                  <a:srgbClr val="CCECFF"/>
                </a:solidFill>
                <a:ln w="9525">
                  <a:solidFill>
                    <a:srgbClr val="050403"/>
                  </a:solidFill>
                  <a:miter lim="800000"/>
                  <a:headEnd/>
                  <a:tailEnd/>
                </a:ln>
              </p:spPr>
              <p:txBody>
                <a:bodyPr lIns="36000" tIns="36000" rIns="36000" bIns="36000" anchor="ctr">
                  <a:spAutoFit/>
                </a:bodyPr>
                <a:lstStyle/>
                <a:p>
                  <a:pPr algn="ctr"/>
                  <a:r>
                    <a:rPr lang="ru-RU" sz="1900">
                      <a:latin typeface="Comic Sans MS" pitchFamily="66" charset="0"/>
                    </a:rPr>
                    <a:t>Канцелярии </a:t>
                  </a:r>
                </a:p>
              </p:txBody>
            </p:sp>
            <p:sp>
              <p:nvSpPr>
                <p:cNvPr id="32807" name="Прямоугольник 44"/>
                <p:cNvSpPr>
                  <a:spLocks noChangeArrowheads="1"/>
                </p:cNvSpPr>
                <p:nvPr/>
              </p:nvSpPr>
              <p:spPr bwMode="auto">
                <a:xfrm>
                  <a:off x="2232000" y="3263710"/>
                  <a:ext cx="4680000" cy="309306"/>
                </a:xfrm>
                <a:prstGeom prst="rect">
                  <a:avLst/>
                </a:prstGeom>
                <a:solidFill>
                  <a:srgbClr val="CCECFF"/>
                </a:solidFill>
                <a:ln w="9525">
                  <a:solidFill>
                    <a:srgbClr val="050403"/>
                  </a:solidFill>
                  <a:miter lim="800000"/>
                  <a:headEnd/>
                  <a:tailEnd/>
                </a:ln>
              </p:spPr>
              <p:txBody>
                <a:bodyPr lIns="36000" tIns="36000" rIns="36000" bIns="36000" anchor="ctr">
                  <a:spAutoFit/>
                </a:bodyPr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ru-RU" sz="1900">
                      <a:latin typeface="Comic Sans MS" pitchFamily="66" charset="0"/>
                    </a:rPr>
                    <a:t>Наместники провинций</a:t>
                  </a:r>
                </a:p>
              </p:txBody>
            </p:sp>
            <p:sp>
              <p:nvSpPr>
                <p:cNvPr id="32808" name="Прямоугольник 46"/>
                <p:cNvSpPr>
                  <a:spLocks noChangeArrowheads="1"/>
                </p:cNvSpPr>
                <p:nvPr/>
              </p:nvSpPr>
              <p:spPr bwMode="auto">
                <a:xfrm>
                  <a:off x="395536" y="6207664"/>
                  <a:ext cx="1164101" cy="384721"/>
                </a:xfrm>
                <a:prstGeom prst="rect">
                  <a:avLst/>
                </a:prstGeom>
                <a:solidFill>
                  <a:srgbClr val="DDDDDD"/>
                </a:solidFill>
                <a:ln w="9525">
                  <a:solidFill>
                    <a:srgbClr val="050403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ru-RU" sz="1900">
                      <a:latin typeface="Comic Sans MS" pitchFamily="66" charset="0"/>
                    </a:rPr>
                    <a:t>Варвары</a:t>
                  </a:r>
                </a:p>
              </p:txBody>
            </p:sp>
            <p:grpSp>
              <p:nvGrpSpPr>
                <p:cNvPr id="32809" name="Группа 1"/>
                <p:cNvGrpSpPr>
                  <a:grpSpLocks/>
                </p:cNvGrpSpPr>
                <p:nvPr/>
              </p:nvGrpSpPr>
              <p:grpSpPr bwMode="auto">
                <a:xfrm>
                  <a:off x="7254448" y="2503266"/>
                  <a:ext cx="1350000" cy="1285774"/>
                  <a:chOff x="7596000" y="2287242"/>
                  <a:chExt cx="1350000" cy="1285774"/>
                </a:xfrm>
              </p:grpSpPr>
              <p:pic>
                <p:nvPicPr>
                  <p:cNvPr id="1033" name="Picture 9"/>
                  <p:cNvPicPr>
                    <a:picLocks noChangeAspect="1" noChangeArrowheads="1"/>
                  </p:cNvPicPr>
                  <p:nvPr/>
                </p:nvPicPr>
                <p:blipFill>
                  <a:blip r:embed="rId14">
                    <a:extLst>
                      <a:ext uri="{28A0092B-C50C-407E-A947-70E740481C1C}"/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8046033" y="2287242"/>
                    <a:ext cx="390525" cy="781050"/>
                  </a:xfrm>
                  <a:prstGeom prst="roundRect">
                    <a:avLst>
                      <a:gd name="adj" fmla="val 16667"/>
                    </a:avLst>
                  </a:prstGeom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>
                    <a:outerShdw blurRad="76200" dist="38100" dir="7800000" algn="tl" rotWithShape="0">
                      <a:srgbClr val="000000">
                        <a:alpha val="40000"/>
                      </a:srgbClr>
                    </a:outerShdw>
                  </a:effectLst>
                  <a:scene3d>
                    <a:camera prst="orthographicFront"/>
                    <a:lightRig rig="contrasting" dir="t">
                      <a:rot lat="0" lon="0" rev="4200000"/>
                    </a:lightRig>
                  </a:scene3d>
                  <a:sp3d prstMaterial="plastic">
                    <a:bevelT w="381000" h="114300" prst="relaxedInset"/>
                    <a:contourClr>
                      <a:srgbClr val="969696"/>
                    </a:contourClr>
                  </a:sp3d>
                  <a:extLst>
                    <a:ext uri="{909E8E84-426E-40DD-AFC4-6F175D3DCCD1}"/>
                  </a:extLst>
                </p:spPr>
              </p:pic>
              <p:sp>
                <p:nvSpPr>
                  <p:cNvPr id="50" name="Прямоугольник 49"/>
                  <p:cNvSpPr/>
                  <p:nvPr/>
                </p:nvSpPr>
                <p:spPr>
                  <a:xfrm>
                    <a:off x="7667811" y="3212941"/>
                    <a:ext cx="1277882" cy="360333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5040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51" name="Прямоугольник 50"/>
                  <p:cNvSpPr/>
                  <p:nvPr/>
                </p:nvSpPr>
                <p:spPr>
                  <a:xfrm>
                    <a:off x="7632887" y="3178019"/>
                    <a:ext cx="1276294" cy="35874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5040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32843" name="Прямоугольник 51"/>
                  <p:cNvSpPr>
                    <a:spLocks noChangeArrowheads="1"/>
                  </p:cNvSpPr>
                  <p:nvPr/>
                </p:nvSpPr>
                <p:spPr bwMode="auto">
                  <a:xfrm>
                    <a:off x="7596000" y="3138471"/>
                    <a:ext cx="1276559" cy="36000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50403"/>
                    </a:solidFill>
                    <a:miter lim="800000"/>
                    <a:headEnd/>
                    <a:tailEnd/>
                  </a:ln>
                </p:spPr>
                <p:txBody>
                  <a:bodyPr wrap="none" lIns="36000" tIns="36000" rIns="36000" bIns="36000" anchor="ctr">
                    <a:spAutoFit/>
                  </a:bodyPr>
                  <a:lstStyle/>
                  <a:p>
                    <a:pPr algn="ctr"/>
                    <a:r>
                      <a:rPr lang="ru-RU" sz="1900">
                        <a:latin typeface="Comic Sans MS" pitchFamily="66" charset="0"/>
                      </a:rPr>
                      <a:t>Епископы</a:t>
                    </a:r>
                  </a:p>
                </p:txBody>
              </p:sp>
            </p:grpSp>
            <p:grpSp>
              <p:nvGrpSpPr>
                <p:cNvPr id="32810" name="Группа 4"/>
                <p:cNvGrpSpPr>
                  <a:grpSpLocks/>
                </p:cNvGrpSpPr>
                <p:nvPr/>
              </p:nvGrpSpPr>
              <p:grpSpPr bwMode="auto">
                <a:xfrm>
                  <a:off x="7164288" y="3928014"/>
                  <a:ext cx="1569936" cy="1301186"/>
                  <a:chOff x="7452320" y="3645024"/>
                  <a:chExt cx="1569936" cy="1301186"/>
                </a:xfrm>
              </p:grpSpPr>
              <p:pic>
                <p:nvPicPr>
                  <p:cNvPr id="1034" name="Picture 10"/>
                  <p:cNvPicPr>
                    <a:picLocks noChangeAspect="1" noChangeArrowheads="1"/>
                  </p:cNvPicPr>
                  <p:nvPr/>
                </p:nvPicPr>
                <p:blipFill>
                  <a:blip r:embed="rId15">
                    <a:extLst>
                      <a:ext uri="{28A0092B-C50C-407E-A947-70E740481C1C}"/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969833" y="3645024"/>
                    <a:ext cx="466725" cy="828675"/>
                  </a:xfrm>
                  <a:prstGeom prst="roundRect">
                    <a:avLst>
                      <a:gd name="adj" fmla="val 16667"/>
                    </a:avLst>
                  </a:prstGeom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>
                    <a:outerShdw blurRad="76200" dist="38100" dir="7800000" algn="tl" rotWithShape="0">
                      <a:srgbClr val="000000">
                        <a:alpha val="40000"/>
                      </a:srgbClr>
                    </a:outerShdw>
                  </a:effectLst>
                  <a:scene3d>
                    <a:camera prst="orthographicFront"/>
                    <a:lightRig rig="contrasting" dir="t">
                      <a:rot lat="0" lon="0" rev="4200000"/>
                    </a:lightRig>
                  </a:scene3d>
                  <a:sp3d prstMaterial="plastic">
                    <a:bevelT w="381000" h="114300" prst="relaxedInset"/>
                    <a:contourClr>
                      <a:srgbClr val="969696"/>
                    </a:contourClr>
                  </a:sp3d>
                  <a:extLst>
                    <a:ext uri="{909E8E84-426E-40DD-AFC4-6F175D3DCCD1}"/>
                  </a:extLst>
                </p:spPr>
              </p:pic>
              <p:sp>
                <p:nvSpPr>
                  <p:cNvPr id="53" name="Прямоугольник 52"/>
                  <p:cNvSpPr/>
                  <p:nvPr/>
                </p:nvSpPr>
                <p:spPr>
                  <a:xfrm>
                    <a:off x="7525395" y="4585719"/>
                    <a:ext cx="1496948" cy="360332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5040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54" name="Прямоугольник 53"/>
                  <p:cNvSpPr/>
                  <p:nvPr/>
                </p:nvSpPr>
                <p:spPr>
                  <a:xfrm>
                    <a:off x="7488884" y="4549209"/>
                    <a:ext cx="1496947" cy="360333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5040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32839" name="Прямоугольник 54"/>
                  <p:cNvSpPr>
                    <a:spLocks noChangeArrowheads="1"/>
                  </p:cNvSpPr>
                  <p:nvPr/>
                </p:nvSpPr>
                <p:spPr bwMode="auto">
                  <a:xfrm>
                    <a:off x="7452320" y="4509120"/>
                    <a:ext cx="1497773" cy="36000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50403"/>
                    </a:solidFill>
                    <a:miter lim="800000"/>
                    <a:headEnd/>
                    <a:tailEnd/>
                  </a:ln>
                </p:spPr>
                <p:txBody>
                  <a:bodyPr wrap="none" lIns="36000" tIns="36000" rIns="36000" bIns="36000" anchor="ctr">
                    <a:spAutoFit/>
                  </a:bodyPr>
                  <a:lstStyle/>
                  <a:p>
                    <a:pPr algn="ctr"/>
                    <a:r>
                      <a:rPr lang="ru-RU" sz="1900">
                        <a:latin typeface="Comic Sans MS" pitchFamily="66" charset="0"/>
                      </a:rPr>
                      <a:t>Священники</a:t>
                    </a:r>
                  </a:p>
                </p:txBody>
              </p:sp>
            </p:grpSp>
            <p:sp>
              <p:nvSpPr>
                <p:cNvPr id="32811" name="Прямоугольник 57"/>
                <p:cNvSpPr>
                  <a:spLocks noChangeArrowheads="1"/>
                </p:cNvSpPr>
                <p:nvPr/>
              </p:nvSpPr>
              <p:spPr bwMode="auto">
                <a:xfrm>
                  <a:off x="6825515" y="1856831"/>
                  <a:ext cx="2138973" cy="49204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50403"/>
                  </a:solidFill>
                  <a:miter lim="800000"/>
                  <a:headEnd/>
                  <a:tailEnd/>
                </a:ln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ru-RU" sz="1900">
                      <a:latin typeface="Comic Sans MS" pitchFamily="66" charset="0"/>
                    </a:rPr>
                    <a:t>Вселенский</a:t>
                  </a:r>
                </a:p>
                <a:p>
                  <a:pPr algn="ctr">
                    <a:lnSpc>
                      <a:spcPct val="70000"/>
                    </a:lnSpc>
                  </a:pPr>
                  <a:r>
                    <a:rPr lang="ru-RU" sz="1900" b="1">
                      <a:latin typeface="Comic Sans MS" pitchFamily="66" charset="0"/>
                    </a:rPr>
                    <a:t>церковный собор</a:t>
                  </a:r>
                </a:p>
              </p:txBody>
            </p:sp>
            <p:sp>
              <p:nvSpPr>
                <p:cNvPr id="32812" name="TextBox 58"/>
                <p:cNvSpPr txBox="1">
                  <a:spLocks noChangeArrowheads="1"/>
                </p:cNvSpPr>
                <p:nvPr/>
              </p:nvSpPr>
              <p:spPr bwMode="auto">
                <a:xfrm>
                  <a:off x="3826922" y="1644711"/>
                  <a:ext cx="1481495" cy="560153"/>
                </a:xfrm>
                <a:prstGeom prst="rect">
                  <a:avLst/>
                </a:prstGeom>
                <a:solidFill>
                  <a:srgbClr val="CCECFF"/>
                </a:solidFill>
                <a:ln w="9525">
                  <a:solidFill>
                    <a:srgbClr val="050403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ru-RU" sz="1900">
                      <a:latin typeface="Comic Sans MS" pitchFamily="66" charset="0"/>
                    </a:rPr>
                    <a:t>Император</a:t>
                  </a:r>
                </a:p>
                <a:p>
                  <a:pPr algn="ctr">
                    <a:lnSpc>
                      <a:spcPct val="80000"/>
                    </a:lnSpc>
                  </a:pPr>
                  <a:r>
                    <a:rPr lang="ru-RU" sz="1900">
                      <a:latin typeface="Comic Sans MS" pitchFamily="66" charset="0"/>
                    </a:rPr>
                    <a:t>«доминус»</a:t>
                  </a:r>
                </a:p>
              </p:txBody>
            </p:sp>
            <p:cxnSp>
              <p:nvCxnSpPr>
                <p:cNvPr id="7" name="Прямая со стрелкой 6"/>
                <p:cNvCxnSpPr>
                  <a:stCxn id="32812" idx="1"/>
                  <a:endCxn id="32801" idx="3"/>
                </p:cNvCxnSpPr>
                <p:nvPr/>
              </p:nvCxnSpPr>
              <p:spPr>
                <a:xfrm flipH="1">
                  <a:off x="1582934" y="1924140"/>
                  <a:ext cx="2244627" cy="479385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 стрелкой 19"/>
                <p:cNvCxnSpPr>
                  <a:stCxn id="32812" idx="3"/>
                  <a:endCxn id="32811" idx="1"/>
                </p:cNvCxnSpPr>
                <p:nvPr/>
              </p:nvCxnSpPr>
              <p:spPr>
                <a:xfrm>
                  <a:off x="5308635" y="1924140"/>
                  <a:ext cx="1517584" cy="179373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 стрелкой 21"/>
                <p:cNvCxnSpPr>
                  <a:stCxn id="32812" idx="2"/>
                  <a:endCxn id="32806" idx="0"/>
                </p:cNvCxnSpPr>
                <p:nvPr/>
              </p:nvCxnSpPr>
              <p:spPr>
                <a:xfrm>
                  <a:off x="4567304" y="2205105"/>
                  <a:ext cx="4763" cy="431764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030" name="Picture 6"/>
                <p:cNvPicPr>
                  <a:picLocks noChangeAspect="1" noChangeArrowheads="1"/>
                </p:cNvPicPr>
                <p:nvPr/>
              </p:nvPicPr>
              <p:blipFill>
                <a:blip r:embed="rId16">
                  <a:extLst>
                    <a:ext uri="{28A0092B-C50C-407E-A947-70E740481C1C}"/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1840" y="1916832"/>
                  <a:ext cx="533400" cy="695325"/>
                </a:xfrm>
                <a:prstGeom prst="roundRect">
                  <a:avLst>
                    <a:gd name="adj" fmla="val 16667"/>
                  </a:avLst>
                </a:prstGeom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/>
                </a:extLst>
              </p:spPr>
            </p:pic>
            <p:cxnSp>
              <p:nvCxnSpPr>
                <p:cNvPr id="24" name="Прямая со стрелкой 23"/>
                <p:cNvCxnSpPr>
                  <a:stCxn id="1036" idx="0"/>
                  <a:endCxn id="32801" idx="2"/>
                </p:cNvCxnSpPr>
                <p:nvPr/>
              </p:nvCxnSpPr>
              <p:spPr>
                <a:xfrm flipV="1">
                  <a:off x="1006697" y="2582898"/>
                  <a:ext cx="19049" cy="2790593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prstDash val="dash"/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818" name="TextBox 1041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251060" y="3962168"/>
                  <a:ext cx="1935117" cy="3666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>
                      <a:latin typeface="Comic Sans MS" pitchFamily="66" charset="0"/>
                    </a:rPr>
                    <a:t>Наём на службу</a:t>
                  </a:r>
                </a:p>
              </p:txBody>
            </p:sp>
            <p:cxnSp>
              <p:nvCxnSpPr>
                <p:cNvPr id="1044" name="Прямая со стрелкой 1043"/>
                <p:cNvCxnSpPr/>
                <p:nvPr/>
              </p:nvCxnSpPr>
              <p:spPr>
                <a:xfrm>
                  <a:off x="7432618" y="3790885"/>
                  <a:ext cx="0" cy="1007979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6" name="Прямая со стрелкой 1045"/>
                <p:cNvCxnSpPr/>
                <p:nvPr/>
              </p:nvCxnSpPr>
              <p:spPr>
                <a:xfrm>
                  <a:off x="8531120" y="3789298"/>
                  <a:ext cx="0" cy="1007978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8" name="Соединительная линия уступом 1047"/>
                <p:cNvCxnSpPr>
                  <a:stCxn id="53" idx="2"/>
                  <a:endCxn id="32804" idx="3"/>
                </p:cNvCxnSpPr>
                <p:nvPr/>
              </p:nvCxnSpPr>
              <p:spPr>
                <a:xfrm rot="5400000">
                  <a:off x="7052452" y="5485387"/>
                  <a:ext cx="1188939" cy="676246"/>
                </a:xfrm>
                <a:prstGeom prst="bentConnector2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2" name="Соединительная линия уступом 1051"/>
                <p:cNvCxnSpPr>
                  <a:stCxn id="32808" idx="2"/>
                  <a:endCxn id="32804" idx="2"/>
                </p:cNvCxnSpPr>
                <p:nvPr/>
              </p:nvCxnSpPr>
              <p:spPr>
                <a:xfrm rot="16200000" flipH="1">
                  <a:off x="3559286" y="4011428"/>
                  <a:ext cx="4762" cy="5167087"/>
                </a:xfrm>
                <a:prstGeom prst="bentConnector3">
                  <a:avLst>
                    <a:gd name="adj1" fmla="val 2920817"/>
                  </a:avLst>
                </a:prstGeom>
                <a:ln w="25400">
                  <a:solidFill>
                    <a:schemeClr val="bg1">
                      <a:lumMod val="50000"/>
                    </a:schemeClr>
                  </a:solidFill>
                  <a:prstDash val="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8" name="Прямая со стрелкой 1057"/>
                <p:cNvCxnSpPr>
                  <a:stCxn id="32851" idx="1"/>
                  <a:endCxn id="32807" idx="2"/>
                </p:cNvCxnSpPr>
                <p:nvPr/>
              </p:nvCxnSpPr>
              <p:spPr>
                <a:xfrm flipH="1" flipV="1">
                  <a:off x="4572067" y="3573416"/>
                  <a:ext cx="858800" cy="1115919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prstDash val="dash"/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0" name="Прямая со стрелкой 1059"/>
                <p:cNvCxnSpPr>
                  <a:stCxn id="32847" idx="3"/>
                  <a:endCxn id="32807" idx="2"/>
                </p:cNvCxnSpPr>
                <p:nvPr/>
              </p:nvCxnSpPr>
              <p:spPr>
                <a:xfrm flipV="1">
                  <a:off x="3483090" y="3573416"/>
                  <a:ext cx="1088978" cy="1066711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prstDash val="dash"/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0" name="Прямая со стрелкой 1069"/>
                <p:cNvCxnSpPr>
                  <a:stCxn id="1039" idx="1"/>
                  <a:endCxn id="1038" idx="3"/>
                </p:cNvCxnSpPr>
                <p:nvPr/>
              </p:nvCxnSpPr>
              <p:spPr>
                <a:xfrm flipH="1">
                  <a:off x="5527701" y="5659218"/>
                  <a:ext cx="339710" cy="152387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2" name="Прямая со стрелкой 1071"/>
                <p:cNvCxnSpPr>
                  <a:stCxn id="1039" idx="3"/>
                  <a:endCxn id="1040" idx="1"/>
                </p:cNvCxnSpPr>
                <p:nvPr/>
              </p:nvCxnSpPr>
              <p:spPr>
                <a:xfrm>
                  <a:off x="6296017" y="5659218"/>
                  <a:ext cx="439718" cy="161912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6" name="Прямая со стрелкой 1075"/>
                <p:cNvCxnSpPr>
                  <a:stCxn id="1039" idx="0"/>
                  <a:endCxn id="30" idx="2"/>
                </p:cNvCxnSpPr>
                <p:nvPr/>
              </p:nvCxnSpPr>
              <p:spPr>
                <a:xfrm flipV="1">
                  <a:off x="6081713" y="4941727"/>
                  <a:ext cx="0" cy="355570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039" name="Picture 15"/>
                <p:cNvPicPr>
                  <a:picLocks noChangeAspect="1" noChangeArrowheads="1"/>
                </p:cNvPicPr>
                <p:nvPr/>
              </p:nvPicPr>
              <p:blipFill>
                <a:blip r:embed="rId17">
                  <a:extLst>
                    <a:ext uri="{28A0092B-C50C-407E-A947-70E740481C1C}"/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868144" y="5297388"/>
                  <a:ext cx="428625" cy="723900"/>
                </a:xfrm>
                <a:prstGeom prst="roundRect">
                  <a:avLst>
                    <a:gd name="adj" fmla="val 16667"/>
                  </a:avLst>
                </a:prstGeom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/>
                </a:extLst>
              </p:spPr>
            </p:pic>
            <p:sp useBgFill="1">
              <p:nvSpPr>
                <p:cNvPr id="1077" name="Равнобедренный треугольник 1076"/>
                <p:cNvSpPr/>
                <p:nvPr/>
              </p:nvSpPr>
              <p:spPr>
                <a:xfrm>
                  <a:off x="6029329" y="4959188"/>
                  <a:ext cx="107945" cy="90480"/>
                </a:xfrm>
                <a:prstGeom prst="triangl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cxnSp>
              <p:nvCxnSpPr>
                <p:cNvPr id="1079" name="Прямая со стрелкой 1078"/>
                <p:cNvCxnSpPr>
                  <a:stCxn id="40" idx="2"/>
                  <a:endCxn id="1037" idx="0"/>
                </p:cNvCxnSpPr>
                <p:nvPr/>
              </p:nvCxnSpPr>
              <p:spPr>
                <a:xfrm>
                  <a:off x="3103693" y="4890932"/>
                  <a:ext cx="3175" cy="257154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3" name="Прямая со стрелкой 1082"/>
                <p:cNvCxnSpPr/>
                <p:nvPr/>
              </p:nvCxnSpPr>
              <p:spPr>
                <a:xfrm flipV="1">
                  <a:off x="7432618" y="2349555"/>
                  <a:ext cx="0" cy="1004805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832" name="TextBox 1089"/>
                <p:cNvSpPr txBox="1">
                  <a:spLocks noChangeArrowheads="1"/>
                </p:cNvSpPr>
                <p:nvPr/>
              </p:nvSpPr>
              <p:spPr bwMode="auto">
                <a:xfrm>
                  <a:off x="5909325" y="1187460"/>
                  <a:ext cx="966931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>
                      <a:latin typeface="Comic Sans MS" pitchFamily="66" charset="0"/>
                    </a:rPr>
                    <a:t>законы</a:t>
                  </a:r>
                </a:p>
              </p:txBody>
            </p:sp>
            <p:cxnSp>
              <p:nvCxnSpPr>
                <p:cNvPr id="1092" name="Прямая со стрелкой 1091"/>
                <p:cNvCxnSpPr>
                  <a:stCxn id="32812" idx="3"/>
                  <a:endCxn id="32832" idx="1"/>
                </p:cNvCxnSpPr>
                <p:nvPr/>
              </p:nvCxnSpPr>
              <p:spPr>
                <a:xfrm flipV="1">
                  <a:off x="5308635" y="1371736"/>
                  <a:ext cx="600049" cy="552404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031" name="Picture 7"/>
                <p:cNvPicPr>
                  <a:picLocks noChangeAspect="1" noChangeArrowheads="1"/>
                </p:cNvPicPr>
                <p:nvPr/>
              </p:nvPicPr>
              <p:blipFill>
                <a:blip r:embed="rId18">
                  <a:extLst>
                    <a:ext uri="{28A0092B-C50C-407E-A947-70E740481C1C}"/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8760" y="1916832"/>
                  <a:ext cx="533400" cy="695325"/>
                </a:xfrm>
                <a:prstGeom prst="roundRect">
                  <a:avLst>
                    <a:gd name="adj" fmla="val 16667"/>
                  </a:avLst>
                </a:prstGeom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/>
                </a:extLst>
              </p:spPr>
            </p:pic>
            <p:sp useBgFill="1">
              <p:nvSpPr>
                <p:cNvPr id="139" name="Равнобедренный треугольник 138"/>
                <p:cNvSpPr/>
                <p:nvPr/>
              </p:nvSpPr>
              <p:spPr>
                <a:xfrm>
                  <a:off x="7378645" y="2365428"/>
                  <a:ext cx="107945" cy="96830"/>
                </a:xfrm>
                <a:prstGeom prst="triangl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32785" name="TextBox 1099"/>
              <p:cNvSpPr txBox="1">
                <a:spLocks noChangeArrowheads="1"/>
              </p:cNvSpPr>
              <p:nvPr/>
            </p:nvSpPr>
            <p:spPr bwMode="auto">
              <a:xfrm>
                <a:off x="4067944" y="4005064"/>
                <a:ext cx="97494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>
                    <a:latin typeface="Comic Sans MS" pitchFamily="66" charset="0"/>
                  </a:rPr>
                  <a:t>налоги</a:t>
                </a:r>
              </a:p>
            </p:txBody>
          </p:sp>
        </p:grpSp>
        <p:cxnSp>
          <p:nvCxnSpPr>
            <p:cNvPr id="1104" name="Прямая со стрелкой 1103"/>
            <p:cNvCxnSpPr/>
            <p:nvPr/>
          </p:nvCxnSpPr>
          <p:spPr>
            <a:xfrm>
              <a:off x="2915803" y="2106688"/>
              <a:ext cx="0" cy="1150841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2" name="Скругленный прямоугольник 1101"/>
          <p:cNvSpPr/>
          <p:nvPr/>
        </p:nvSpPr>
        <p:spPr>
          <a:xfrm>
            <a:off x="212313" y="3245961"/>
            <a:ext cx="8640000" cy="2009061"/>
          </a:xfrm>
          <a:prstGeom prst="roundRect">
            <a:avLst/>
          </a:prstGeom>
          <a:blipFill>
            <a:blip r:embed="rId19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0838"/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800">
                <a:latin typeface="Comic Sans MS" pitchFamily="66" charset="0"/>
              </a:rPr>
              <a:t>С помощью схемы в </a:t>
            </a:r>
            <a:r>
              <a:rPr lang="ru-RU" sz="2800"/>
              <a:t>в </a:t>
            </a:r>
            <a:r>
              <a:rPr lang="ru-RU" sz="2800">
                <a:latin typeface="Comic Sans MS" pitchFamily="66" charset="0"/>
              </a:rPr>
              <a:t>учебнике (с. 245) и на слайде сравни управление Римской империей I–II и IV–V веков. В чём сходство и отличия?</a:t>
            </a:r>
          </a:p>
        </p:txBody>
      </p:sp>
      <p:grpSp>
        <p:nvGrpSpPr>
          <p:cNvPr id="32773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2781" name="Рисунок 14" descr="_1_~1.JPG"/>
            <p:cNvPicPr>
              <a:picLocks noChangeAspect="1"/>
            </p:cNvPicPr>
            <p:nvPr/>
          </p:nvPicPr>
          <p:blipFill>
            <a:blip r:embed="rId2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2774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2777" name="Рисунок 17" descr="Cartoon-Clipart-Free-18.gif"/>
            <p:cNvPicPr>
              <a:picLocks noChangeAspect="1"/>
            </p:cNvPicPr>
            <p:nvPr/>
          </p:nvPicPr>
          <p:blipFill>
            <a:blip r:embed="rId2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-85725"/>
            <a:ext cx="8640960" cy="720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/>
              <a:t>ПОВЕЛИТЕЛЬ ПОДДАННЫХ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43" name="Group 27"/>
          <p:cNvGraphicFramePr>
            <a:graphicFrameLocks noGrp="1"/>
          </p:cNvGraphicFramePr>
          <p:nvPr/>
        </p:nvGraphicFramePr>
        <p:xfrm>
          <a:off x="252413" y="3055938"/>
          <a:ext cx="8639175" cy="3467100"/>
        </p:xfrm>
        <a:graphic>
          <a:graphicData uri="http://schemas.openxmlformats.org/drawingml/2006/table">
            <a:tbl>
              <a:tblPr/>
              <a:tblGrid>
                <a:gridCol w="2159000"/>
                <a:gridCol w="64801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Позиция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 считаю, что 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Аргумент(ы)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  <a:b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sp>
        <p:nvSpPr>
          <p:cNvPr id="83" name="Скругленный прямоугольник 82"/>
          <p:cNvSpPr/>
          <p:nvPr/>
        </p:nvSpPr>
        <p:spPr>
          <a:xfrm>
            <a:off x="252000" y="980728"/>
            <a:ext cx="8640000" cy="153233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800">
                <a:latin typeface="Comic Sans MS" pitchFamily="66" charset="0"/>
              </a:rPr>
              <a:t>На основе схемы в учебнике на с. 268 предположи, почему стало выгодно использовать труд колонов.</a:t>
            </a:r>
          </a:p>
        </p:txBody>
      </p:sp>
      <p:grpSp>
        <p:nvGrpSpPr>
          <p:cNvPr id="34831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4841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4832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4837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/>
              <a:t>ПОВЕЛИТЕЛЬ ПОДДАННЫХ</a:t>
            </a:r>
          </a:p>
        </p:txBody>
      </p:sp>
      <p:pic>
        <p:nvPicPr>
          <p:cNvPr id="20" name="Picture 1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/>
            </a:extLst>
          </a:blip>
          <a:srcRect r="38291"/>
          <a:stretch/>
        </p:blipFill>
        <p:spPr bwMode="auto">
          <a:xfrm>
            <a:off x="539552" y="5301208"/>
            <a:ext cx="1586701" cy="1008112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/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30426" y="3574579"/>
            <a:ext cx="1370677" cy="852042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2000" y="980728"/>
            <a:ext cx="8640000" cy="231552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0838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600">
                <a:latin typeface="Comic Sans MS" pitchFamily="66" charset="0"/>
              </a:rPr>
              <a:t>Попробуй объяснить принятие Константином христианства с двух разных позиций: искренне верующего христианина и расчётливого римского чиновника. Каждую позицию объясни, опираясь на факты.</a:t>
            </a:r>
          </a:p>
        </p:txBody>
      </p:sp>
      <p:grpSp>
        <p:nvGrpSpPr>
          <p:cNvPr id="3686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6890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686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6886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ИМПЕРАТОР ПРАВЕДНЫХ</a:t>
            </a:r>
          </a:p>
        </p:txBody>
      </p:sp>
      <p:graphicFrame>
        <p:nvGraphicFramePr>
          <p:cNvPr id="36899" name="Group 35"/>
          <p:cNvGraphicFramePr>
            <a:graphicFrameLocks noGrp="1"/>
          </p:cNvGraphicFramePr>
          <p:nvPr/>
        </p:nvGraphicFramePr>
        <p:xfrm>
          <a:off x="250825" y="3482975"/>
          <a:ext cx="8640763" cy="3101975"/>
        </p:xfrm>
        <a:graphic>
          <a:graphicData uri="http://schemas.openxmlformats.org/drawingml/2006/table">
            <a:tbl>
              <a:tblPr/>
              <a:tblGrid>
                <a:gridCol w="1800225"/>
                <a:gridCol w="3241675"/>
                <a:gridCol w="3598863"/>
              </a:tblGrid>
              <a:tr h="882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Позиция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 считаю,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что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Константин был искренне верующим христианином, </a:t>
                      </a:r>
                    </a:p>
                  </a:txBody>
                  <a:tcPr marL="90000" marR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Но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с другой стороны, как расчётливый римский чиновник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Константин принял христианство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</a:txBody>
                  <a:tcPr marL="90000" marR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Аргумент(ы)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612000" y="1800000"/>
            <a:ext cx="7920000" cy="3384000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8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16200000" scaled="0"/>
          </a:gradFill>
          <a:ln w="1270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ПОЗДНЯЯ РИМСКАЯ ИМПЕРИЯ ИЗМЕНИЛА МНОГИЕ ПОРЯДКИ 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СТАЛА ХРИСТИАНСКОЙ СТРАНОЙ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38914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8922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8915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8918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ОПРЕДЕЛЯЕМ ПРОБЛЕМУ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1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41013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0962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41009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2000" y="980728"/>
            <a:ext cx="8640000" cy="2758202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600">
                <a:latin typeface="Comic Sans MS" pitchFamily="66" charset="0"/>
              </a:rPr>
              <a:t>Отметь соответствующими цифрами на ленте времени следующие даты: </a:t>
            </a:r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1</a:t>
            </a:r>
            <a:r>
              <a:rPr lang="ru-RU" sz="2600" b="1">
                <a:latin typeface="Comic Sans MS" pitchFamily="66" charset="0"/>
              </a:rPr>
              <a:t> </a:t>
            </a:r>
            <a:r>
              <a:rPr lang="ru-RU" sz="2600">
                <a:latin typeface="Comic Sans MS" pitchFamily="66" charset="0"/>
              </a:rPr>
              <a:t>– 30-е гг. н.э., </a:t>
            </a:r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2</a:t>
            </a:r>
            <a:r>
              <a:rPr lang="ru-RU" sz="2600" b="1">
                <a:latin typeface="Comic Sans MS" pitchFamily="66" charset="0"/>
              </a:rPr>
              <a:t> </a:t>
            </a:r>
            <a:r>
              <a:rPr lang="ru-RU" sz="2600">
                <a:latin typeface="Comic Sans MS" pitchFamily="66" charset="0"/>
              </a:rPr>
              <a:t>– 313 год</a:t>
            </a:r>
            <a:r>
              <a:rPr lang="ru-RU" sz="2600"/>
              <a:t> </a:t>
            </a:r>
            <a:r>
              <a:rPr lang="ru-RU" sz="2600">
                <a:latin typeface="Comic Sans MS" pitchFamily="66" charset="0"/>
              </a:rPr>
              <a:t>н.э., </a:t>
            </a:r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3</a:t>
            </a:r>
            <a:r>
              <a:rPr lang="ru-RU" sz="2600" b="1">
                <a:latin typeface="Comic Sans MS" pitchFamily="66" charset="0"/>
              </a:rPr>
              <a:t> </a:t>
            </a:r>
            <a:r>
              <a:rPr lang="ru-RU" sz="2600">
                <a:latin typeface="Comic Sans MS" pitchFamily="66" charset="0"/>
              </a:rPr>
              <a:t>– 44 год до н.э. </a:t>
            </a:r>
            <a:r>
              <a:rPr lang="ru-RU" sz="2600"/>
              <a:t>О</a:t>
            </a:r>
            <a:r>
              <a:rPr lang="ru-RU" sz="2600">
                <a:latin typeface="Comic Sans MS" pitchFamily="66" charset="0"/>
              </a:rPr>
              <a:t>бведи ту из них, которой соответствует закон Константина</a:t>
            </a:r>
            <a:r>
              <a:rPr lang="en-US" sz="2600">
                <a:latin typeface="Comic Sans MS" pitchFamily="66" charset="0"/>
              </a:rPr>
              <a:t> </a:t>
            </a:r>
            <a:r>
              <a:rPr lang="ru-RU" sz="2600">
                <a:latin typeface="Comic Sans MS" pitchFamily="66" charset="0"/>
              </a:rPr>
              <a:t> о свободе вероисповедания.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52000" y="5465832"/>
            <a:ext cx="8640000" cy="987504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600">
                <a:latin typeface="Comic Sans MS" pitchFamily="66" charset="0"/>
              </a:rPr>
              <a:t>Христианство возникло в I веке. Подсчитай, сколько веков</a:t>
            </a:r>
            <a:r>
              <a:rPr lang="en-US" sz="2600">
                <a:latin typeface="Comic Sans MS" pitchFamily="66" charset="0"/>
              </a:rPr>
              <a:t> </a:t>
            </a:r>
            <a:r>
              <a:rPr lang="ru-RU" sz="2600">
                <a:latin typeface="Comic Sans MS" pitchFamily="66" charset="0"/>
              </a:rPr>
              <a:t>назад это было.</a:t>
            </a:r>
          </a:p>
        </p:txBody>
      </p:sp>
      <p:graphicFrame>
        <p:nvGraphicFramePr>
          <p:cNvPr id="41015" name="Group 55"/>
          <p:cNvGraphicFramePr>
            <a:graphicFrameLocks noGrp="1"/>
          </p:cNvGraphicFramePr>
          <p:nvPr/>
        </p:nvGraphicFramePr>
        <p:xfrm>
          <a:off x="252413" y="4005263"/>
          <a:ext cx="8639175" cy="1114425"/>
        </p:xfrm>
        <a:graphic>
          <a:graphicData uri="http://schemas.openxmlformats.org/drawingml/2006/table">
            <a:tbl>
              <a:tblPr/>
              <a:tblGrid>
                <a:gridCol w="863600"/>
                <a:gridCol w="863600"/>
                <a:gridCol w="863600"/>
                <a:gridCol w="865187"/>
                <a:gridCol w="863600"/>
                <a:gridCol w="863600"/>
                <a:gridCol w="865188"/>
                <a:gridCol w="863600"/>
                <a:gridCol w="863600"/>
                <a:gridCol w="863600"/>
              </a:tblGrid>
              <a:tr h="37147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тысячелетие до н.э.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Наша эра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09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43063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3010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43059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2000" y="980728"/>
            <a:ext cx="8640000" cy="2009061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Максимальный уровень. </a:t>
            </a:r>
            <a:r>
              <a:rPr lang="ru-RU" sz="2800">
                <a:latin typeface="Comic Sans MS" pitchFamily="66" charset="0"/>
              </a:rPr>
              <a:t>Отметь на ленте времени ещё какое-нибудь известное</a:t>
            </a:r>
            <a:r>
              <a:rPr lang="en-US" sz="2800">
                <a:latin typeface="Comic Sans MS" pitchFamily="66" charset="0"/>
              </a:rPr>
              <a:t> </a:t>
            </a:r>
            <a:r>
              <a:rPr lang="ru-RU" sz="2800">
                <a:latin typeface="Comic Sans MS" pitchFamily="66" charset="0"/>
              </a:rPr>
              <a:t>тебе событие</a:t>
            </a:r>
            <a:r>
              <a:rPr lang="ru-RU" sz="2800">
                <a:solidFill>
                  <a:srgbClr val="0070C0"/>
                </a:solidFill>
                <a:latin typeface="Comic Sans MS" pitchFamily="66" charset="0"/>
              </a:rPr>
              <a:t> (</a:t>
            </a: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4</a:t>
            </a:r>
            <a:r>
              <a:rPr lang="ru-RU" sz="2800">
                <a:solidFill>
                  <a:srgbClr val="0070C0"/>
                </a:solidFill>
                <a:latin typeface="Comic Sans MS" pitchFamily="66" charset="0"/>
              </a:rPr>
              <a:t>) </a:t>
            </a:r>
            <a:r>
              <a:rPr lang="ru-RU" sz="2800">
                <a:latin typeface="Comic Sans MS" pitchFamily="66" charset="0"/>
              </a:rPr>
              <a:t>из истории Древнего Рима, не изученное на уроках.</a:t>
            </a:r>
            <a:r>
              <a:rPr lang="en-US" sz="2800">
                <a:latin typeface="Comic Sans MS" pitchFamily="66" charset="0"/>
              </a:rPr>
              <a:t> </a:t>
            </a:r>
            <a:endParaRPr lang="ru-RU" sz="2600">
              <a:latin typeface="Comic Sans MS" pitchFamily="66" charset="0"/>
            </a:endParaRPr>
          </a:p>
        </p:txBody>
      </p:sp>
      <p:graphicFrame>
        <p:nvGraphicFramePr>
          <p:cNvPr id="43065" name="Group 57"/>
          <p:cNvGraphicFramePr>
            <a:graphicFrameLocks noGrp="1"/>
          </p:cNvGraphicFramePr>
          <p:nvPr/>
        </p:nvGraphicFramePr>
        <p:xfrm>
          <a:off x="252413" y="3468688"/>
          <a:ext cx="8639175" cy="1114425"/>
        </p:xfrm>
        <a:graphic>
          <a:graphicData uri="http://schemas.openxmlformats.org/drawingml/2006/table">
            <a:tbl>
              <a:tblPr/>
              <a:tblGrid>
                <a:gridCol w="863600"/>
                <a:gridCol w="863600"/>
                <a:gridCol w="863600"/>
                <a:gridCol w="865187"/>
                <a:gridCol w="863600"/>
                <a:gridCol w="863600"/>
                <a:gridCol w="865188"/>
                <a:gridCol w="863600"/>
                <a:gridCol w="863600"/>
                <a:gridCol w="863600"/>
              </a:tblGrid>
              <a:tr h="37147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тысячелетие до н.э.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Наша эра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4233862" y="4869160"/>
            <a:ext cx="676275" cy="81915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/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829322" y="5157192"/>
            <a:ext cx="590550" cy="81915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/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724128" y="5157192"/>
            <a:ext cx="533400" cy="695325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/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827584" y="5253583"/>
            <a:ext cx="1038225" cy="866775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/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7212657" y="5407496"/>
            <a:ext cx="1247775" cy="6858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ОПРЕДЕЛЯЕМ ПРОБЛЕМУ</a:t>
            </a:r>
          </a:p>
        </p:txBody>
      </p:sp>
      <p:sp>
        <p:nvSpPr>
          <p:cNvPr id="16386" name="Объект 4"/>
          <p:cNvSpPr>
            <a:spLocks noGrp="1"/>
          </p:cNvSpPr>
          <p:nvPr>
            <p:ph sz="half" idx="1"/>
          </p:nvPr>
        </p:nvSpPr>
        <p:spPr>
          <a:xfrm>
            <a:off x="252413" y="979488"/>
            <a:ext cx="3598862" cy="3889375"/>
          </a:xfrm>
          <a:prstGeom prst="roundRect">
            <a:avLst>
              <a:gd name="adj" fmla="val 10315"/>
            </a:avLst>
          </a:prstGeom>
          <a:ln>
            <a:round/>
          </a:ln>
        </p:spPr>
        <p:txBody>
          <a:bodyPr/>
          <a:lstStyle/>
          <a:p>
            <a:pPr marL="88900" indent="358775">
              <a:spcBef>
                <a:spcPct val="0"/>
              </a:spcBef>
            </a:pPr>
            <a:r>
              <a:rPr lang="ru-RU" sz="2600" smtClean="0"/>
              <a:t>А почему римские императоры убивали христиан? Ведь христиане не причиняли никому никакого вреда…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92725" y="979488"/>
            <a:ext cx="3743325" cy="3889375"/>
          </a:xfrm>
        </p:spPr>
        <p:txBody>
          <a:bodyPr>
            <a:noAutofit/>
          </a:bodyPr>
          <a:lstStyle/>
          <a:p>
            <a:pPr marL="88900" indent="358775">
              <a:lnSpc>
                <a:spcPct val="90000"/>
              </a:lnSpc>
              <a:spcBef>
                <a:spcPct val="0"/>
              </a:spcBef>
            </a:pPr>
            <a:r>
              <a:rPr lang="ru-RU" sz="2600" smtClean="0"/>
              <a:t>Так было не всегда… Во </a:t>
            </a:r>
            <a:r>
              <a:rPr lang="en-US" sz="2600" smtClean="0"/>
              <a:t>II-III </a:t>
            </a:r>
            <a:r>
              <a:rPr lang="ru-RU" sz="2600" smtClean="0"/>
              <a:t>веках христиан действительно преследовали, но уже в </a:t>
            </a:r>
            <a:r>
              <a:rPr lang="en-US" sz="2600" smtClean="0"/>
              <a:t>IV</a:t>
            </a:r>
            <a:r>
              <a:rPr lang="ru-RU" sz="2600" smtClean="0"/>
              <a:t> веке императоры крестились и рядом с ними вставали священники</a:t>
            </a:r>
            <a:r>
              <a:rPr lang="ru-RU" sz="2600" smtClean="0">
                <a:latin typeface="Arial" charset="0"/>
              </a:rPr>
              <a:t>.</a:t>
            </a:r>
            <a:r>
              <a:rPr lang="ru-RU" sz="2600" smtClean="0"/>
              <a:t> </a:t>
            </a:r>
          </a:p>
        </p:txBody>
      </p:sp>
      <p:grpSp>
        <p:nvGrpSpPr>
          <p:cNvPr id="1638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8" name="Овал 7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6403" name="Рисунок 10" descr="_1_~1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38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3" name="Овал 12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6399" name="Рисунок 13" descr="Cartoon-Clipart-Free-18.gif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Стрелка вправо 15"/>
          <p:cNvSpPr/>
          <p:nvPr/>
        </p:nvSpPr>
        <p:spPr>
          <a:xfrm>
            <a:off x="3806716" y="1916832"/>
            <a:ext cx="1620000" cy="360000"/>
          </a:xfrm>
          <a:prstGeom prst="rightArrow">
            <a:avLst>
              <a:gd name="adj1" fmla="val 50000"/>
              <a:gd name="adj2" fmla="val 87830"/>
            </a:avLst>
          </a:prstGeom>
          <a:solidFill>
            <a:srgbClr val="FF0000"/>
          </a:solidFill>
          <a:ln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лево 16"/>
          <p:cNvSpPr/>
          <p:nvPr/>
        </p:nvSpPr>
        <p:spPr>
          <a:xfrm>
            <a:off x="3707904" y="3861048"/>
            <a:ext cx="1620000" cy="360000"/>
          </a:xfrm>
          <a:prstGeom prst="leftArrow">
            <a:avLst>
              <a:gd name="adj1" fmla="val 50000"/>
              <a:gd name="adj2" fmla="val 90532"/>
            </a:avLst>
          </a:prstGeom>
          <a:solidFill>
            <a:srgbClr val="00B050"/>
          </a:solidFill>
          <a:ln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96" name="Прямоугольник 18"/>
          <p:cNvSpPr>
            <a:spLocks noChangeArrowheads="1"/>
          </p:cNvSpPr>
          <p:nvPr/>
        </p:nvSpPr>
        <p:spPr bwMode="auto">
          <a:xfrm>
            <a:off x="392113" y="5229225"/>
            <a:ext cx="8620125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Comic Sans MS" pitchFamily="66" charset="0"/>
              <a:buChar char="—"/>
            </a:pPr>
            <a:r>
              <a:rPr lang="ru-RU" sz="2600">
                <a:latin typeface="Comic Sans MS" pitchFamily="66" charset="0"/>
              </a:rPr>
              <a:t>Сравни, как изменилось отношение к христианству. Какое наблюдается противоречие? </a:t>
            </a:r>
          </a:p>
          <a:p>
            <a:pPr marL="457200" indent="-457200">
              <a:buFont typeface="Comic Sans MS" pitchFamily="66" charset="0"/>
              <a:buChar char="—"/>
            </a:pPr>
            <a:r>
              <a:rPr lang="ru-RU" sz="2600">
                <a:latin typeface="Comic Sans MS" pitchFamily="66" charset="0"/>
              </a:rPr>
              <a:t>Какой возникает вопрос? Сравни его с авторским</a:t>
            </a:r>
            <a:r>
              <a:rPr lang="ru-RU" sz="2600"/>
              <a:t>.</a:t>
            </a:r>
          </a:p>
        </p:txBody>
      </p:sp>
      <p:pic>
        <p:nvPicPr>
          <p:cNvPr id="1639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5373688"/>
            <a:ext cx="2873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ая прямоугольная выноска 18"/>
          <p:cNvSpPr/>
          <p:nvPr/>
        </p:nvSpPr>
        <p:spPr>
          <a:xfrm>
            <a:off x="612000" y="1800000"/>
            <a:ext cx="7920000" cy="3384000"/>
          </a:xfrm>
          <a:prstGeom prst="wedgeRoundRectCallout">
            <a:avLst>
              <a:gd name="adj1" fmla="val -28896"/>
              <a:gd name="adj2" fmla="val -67988"/>
              <a:gd name="adj3" fmla="val 16667"/>
            </a:avLst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8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16200000" scaled="0"/>
          </a:gradFill>
          <a:ln w="1270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ПОЧЕМУ РИМСКИЕ ИМПЕРАТОРЫ ПРИНЯЛИ ХРИСТИАНСТВО?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12000" y="1800000"/>
            <a:ext cx="7920000" cy="3384000"/>
          </a:xfrm>
          <a:prstGeom prst="round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5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0"/>
          </a:gradFill>
          <a:ln w="12700">
            <a:solidFill>
              <a:schemeClr val="tx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</a:rPr>
              <a:t>ВАША ФОРМУЛИРОВКА ПРОБЛЕМЫ МОЖЕТ НЕ СОВПАДАТЬ С АВТОРСКОЙ. ПОЖАЛУЙСТА, ВЫБЕРИТЕ В КЛАССЕ ТУ ФОРМУЛИРОВКУ, КОТОРАЯ ВАМ НАИБОЛЕЕ ИНТЕРЕСНА! </a:t>
            </a:r>
            <a:endParaRPr lang="ru-RU" sz="3200" dirty="0">
              <a:solidFill>
                <a:schemeClr val="tx1"/>
              </a:solidFill>
            </a:endParaRPr>
          </a:p>
        </p:txBody>
      </p:sp>
      <p:grpSp>
        <p:nvGrpSpPr>
          <p:cNvPr id="17413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7421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4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7417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ОПРЕДЕЛЯЕМ ПРОБЛЕМУ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2000" y="980728"/>
            <a:ext cx="8640000" cy="98750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70C0"/>
                </a:solidFill>
                <a:latin typeface="+mn-lt"/>
              </a:rPr>
              <a:t>Необходимый уровень.</a:t>
            </a:r>
            <a:r>
              <a:rPr lang="ru-RU" sz="2600" dirty="0">
                <a:latin typeface="+mn-lt"/>
              </a:rPr>
              <a:t> Выдели признаки цивилизации (в значении «общность»).</a:t>
            </a:r>
            <a:endParaRPr lang="ru-RU" sz="2600" dirty="0">
              <a:latin typeface="+mn-lt"/>
            </a:endParaRPr>
          </a:p>
        </p:txBody>
      </p:sp>
      <p:grpSp>
        <p:nvGrpSpPr>
          <p:cNvPr id="19460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9500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9461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9496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252413" y="2133600"/>
          <a:ext cx="8640762" cy="44799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80917"/>
                <a:gridCol w="759563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Как правило, общность народов и стран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Организация управления обществом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Службы защиты законного порядка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Единые для всей общности религиозные представления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Сбор налогов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Единый порядок организации хозяйственной жизни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Аппарат управления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Общие культурные ценности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Армия для защиты границ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Скругленный прямоугольник 86"/>
          <p:cNvSpPr/>
          <p:nvPr/>
        </p:nvSpPr>
        <p:spPr>
          <a:xfrm>
            <a:off x="252000" y="980728"/>
            <a:ext cx="8640000" cy="98750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600">
                <a:latin typeface="Comic Sans MS" pitchFamily="66" charset="0"/>
              </a:rPr>
              <a:t>К какому историческому понятию относятся оставшиеся</a:t>
            </a:r>
            <a:r>
              <a:rPr lang="en-US" sz="2600">
                <a:latin typeface="Comic Sans MS" pitchFamily="66" charset="0"/>
              </a:rPr>
              <a:t> </a:t>
            </a:r>
            <a:r>
              <a:rPr lang="ru-RU" sz="2600">
                <a:latin typeface="Comic Sans MS" pitchFamily="66" charset="0"/>
              </a:rPr>
              <a:t>признаки?</a:t>
            </a:r>
          </a:p>
        </p:txBody>
      </p:sp>
      <p:grpSp>
        <p:nvGrpSpPr>
          <p:cNvPr id="2150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1548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0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1544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252413" y="2133600"/>
          <a:ext cx="8640762" cy="44799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80917"/>
                <a:gridCol w="759563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Как правило, общность народов и стран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Организация управления обществом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Службы защиты законного порядка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Единые для всей общности религиозные представления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Сбор налогов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Единый порядок организации хозяйственной жизни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Аппарат управления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Общие культурные ценности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Армия для защиты границ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52000" y="980728"/>
            <a:ext cx="8640000" cy="98750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70C0"/>
                </a:solidFill>
                <a:latin typeface="+mn-lt"/>
              </a:rPr>
              <a:t>Необходимый уровень.</a:t>
            </a:r>
            <a:r>
              <a:rPr lang="ru-RU" sz="2600" dirty="0">
                <a:latin typeface="+mn-lt"/>
              </a:rPr>
              <a:t> Определи и впиши в схему особые черты античной </a:t>
            </a:r>
            <a:r>
              <a:rPr lang="ru-RU" sz="2600" dirty="0">
                <a:latin typeface="+mn-lt"/>
              </a:rPr>
              <a:t>цивилизации</a:t>
            </a:r>
            <a:r>
              <a:rPr lang="ru-RU" sz="2600" dirty="0">
                <a:latin typeface="+mn-lt"/>
              </a:rPr>
              <a:t>.</a:t>
            </a:r>
          </a:p>
        </p:txBody>
      </p:sp>
      <p:grpSp>
        <p:nvGrpSpPr>
          <p:cNvPr id="23556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3573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57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3569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2000" y="5301208"/>
            <a:ext cx="8640000" cy="143017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4013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600">
                <a:latin typeface="Comic Sans MS" pitchFamily="66" charset="0"/>
              </a:rPr>
              <a:t>Какими достижениями античной цивилизации до сих пор пользуются современные люди? </a:t>
            </a:r>
          </a:p>
        </p:txBody>
      </p:sp>
      <p:sp>
        <p:nvSpPr>
          <p:cNvPr id="2" name="Блок-схема: узел суммирования 1"/>
          <p:cNvSpPr/>
          <p:nvPr/>
        </p:nvSpPr>
        <p:spPr>
          <a:xfrm>
            <a:off x="252413" y="2133600"/>
            <a:ext cx="8639175" cy="3024188"/>
          </a:xfrm>
          <a:prstGeom prst="flowChartSummingJunction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35263" y="3349625"/>
            <a:ext cx="3660775" cy="5111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Античная цивилизация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19538" y="4787900"/>
            <a:ext cx="1468437" cy="44291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хозяйство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46538" y="2049463"/>
            <a:ext cx="1030287" cy="4429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власть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16200000">
            <a:off x="8131175" y="3422651"/>
            <a:ext cx="1296987" cy="4429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культура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 rot="16200000">
            <a:off x="-942181" y="3442494"/>
            <a:ext cx="2524125" cy="44291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Деление общества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5614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02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5610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52413" y="1119188"/>
            <a:ext cx="8639175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179388"/>
            <a:r>
              <a:rPr lang="ru-RU" sz="2400">
                <a:latin typeface="Comic Sans MS" pitchFamily="66" charset="0"/>
              </a:rPr>
              <a:t>А. Сосредоточение власти в руках богатых землевладельцев.</a:t>
            </a:r>
          </a:p>
          <a:p>
            <a:pPr marL="179388" indent="-179388"/>
            <a:r>
              <a:rPr lang="ru-RU" sz="2400">
                <a:latin typeface="Comic Sans MS" pitchFamily="66" charset="0"/>
              </a:rPr>
              <a:t>Б. Большая империя не может управляться через Народное собрание.</a:t>
            </a:r>
          </a:p>
          <a:p>
            <a:pPr marL="179388" indent="-179388"/>
            <a:r>
              <a:rPr lang="ru-RU" sz="2400">
                <a:latin typeface="Comic Sans MS" pitchFamily="66" charset="0"/>
              </a:rPr>
              <a:t>В. Утверждение принципата государственной власти.</a:t>
            </a:r>
          </a:p>
          <a:p>
            <a:pPr marL="179388" indent="-179388"/>
            <a:r>
              <a:rPr lang="ru-RU" sz="2400">
                <a:latin typeface="Comic Sans MS" pitchFamily="66" charset="0"/>
              </a:rPr>
              <a:t>Г. Рост популярности полководцев.</a:t>
            </a:r>
          </a:p>
          <a:p>
            <a:pPr marL="179388" indent="-179388"/>
            <a:r>
              <a:rPr lang="ru-RU" sz="2400">
                <a:latin typeface="Comic Sans MS" pitchFamily="66" charset="0"/>
              </a:rPr>
              <a:t>Д. Сельские граждане, разоряясь, идут служить в армию за землю в надежде получить её от своего полководца.</a:t>
            </a:r>
          </a:p>
          <a:p>
            <a:pPr marL="179388" indent="-179388"/>
            <a:r>
              <a:rPr lang="ru-RU" sz="2400">
                <a:latin typeface="Comic Sans MS" pitchFamily="66" charset="0"/>
              </a:rPr>
              <a:t>Е. Предоставление гражданских прав жителям Италии.</a:t>
            </a:r>
          </a:p>
          <a:p>
            <a:pPr marL="179388" indent="-179388"/>
            <a:r>
              <a:rPr lang="ru-RU" sz="2400"/>
              <a:t>Ж</a:t>
            </a:r>
            <a:r>
              <a:rPr lang="ru-RU" sz="2400">
                <a:latin typeface="Comic Sans MS" pitchFamily="66" charset="0"/>
              </a:rPr>
              <a:t>. Борьба полководцев за власть.</a:t>
            </a:r>
          </a:p>
          <a:p>
            <a:pPr marL="179388" indent="-179388"/>
            <a:r>
              <a:rPr lang="ru-RU" sz="2400"/>
              <a:t>З</a:t>
            </a:r>
            <a:r>
              <a:rPr lang="ru-RU" sz="2400">
                <a:latin typeface="Comic Sans MS" pitchFamily="66" charset="0"/>
              </a:rPr>
              <a:t>. Наделение сенатом Октавиана титулом Август.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252000" y="5292000"/>
          <a:ext cx="8640000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283750" y="1733962"/>
            <a:ext cx="8640000" cy="2485786"/>
          </a:xfrm>
          <a:prstGeom prst="roundRect">
            <a:avLst/>
          </a:prstGeom>
          <a:blipFill>
            <a:blip r:embed="rId9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indent="357188"/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800">
                <a:latin typeface="Comic Sans MS" pitchFamily="66" charset="0"/>
              </a:rPr>
              <a:t>Составь логическую цепочку рассуждений о том, как римская республика образовалась в Римскую империю. Расставь номера событий в правильной последовательности.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7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49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7659" name="Рисунок 14" descr="_1_~1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50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7655" name="Рисунок 17" descr="Cartoon-Clipart-Free-18.gif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/>
              <a:t>ОТКРЫВАЕМ НОВЫЕ ЗНАНИЯ</a:t>
            </a:r>
            <a:endParaRPr lang="ru-RU" sz="36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999" y="2169205"/>
            <a:ext cx="8640000" cy="71508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wrap="none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1. ПОВЕЛИТЕЛЬ ПОДДАННЫХ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999" y="3650015"/>
            <a:ext cx="8640000" cy="71508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wrap="none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2. ИМПЕРАТОР ПРАВЕДНЫХ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252000" y="5445224"/>
            <a:ext cx="8640000" cy="98750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70C0"/>
                </a:solidFill>
                <a:latin typeface="+mn-lt"/>
              </a:rPr>
              <a:t>Необходимый </a:t>
            </a:r>
            <a:r>
              <a:rPr lang="ru-RU" sz="2600" b="1" dirty="0">
                <a:solidFill>
                  <a:srgbClr val="0070C0"/>
                </a:solidFill>
                <a:latin typeface="+mn-lt"/>
              </a:rPr>
              <a:t>уровень. </a:t>
            </a:r>
            <a:r>
              <a:rPr lang="ru-RU" sz="2600" dirty="0">
                <a:latin typeface="+mn-lt"/>
              </a:rPr>
              <a:t>Заполни </a:t>
            </a:r>
            <a:r>
              <a:rPr lang="ru-RU" sz="2600" dirty="0">
                <a:latin typeface="+mn-lt"/>
              </a:rPr>
              <a:t>одну из строк таблицы</a:t>
            </a:r>
            <a:r>
              <a:rPr lang="ru-RU" sz="2600" dirty="0">
                <a:latin typeface="+mn-lt"/>
              </a:rPr>
              <a:t>.</a:t>
            </a:r>
            <a:endParaRPr lang="ru-RU" sz="2600" dirty="0">
              <a:latin typeface="+mn-lt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52000" y="980728"/>
            <a:ext cx="8640000" cy="143017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600">
                <a:latin typeface="Comic Sans MS" pitchFamily="66" charset="0"/>
              </a:rPr>
              <a:t>Используя текст учебника (пункт 1, §</a:t>
            </a:r>
            <a:r>
              <a:rPr lang="ru-RU" sz="2600"/>
              <a:t> </a:t>
            </a:r>
            <a:r>
              <a:rPr lang="ru-RU" sz="2600">
                <a:latin typeface="Comic Sans MS" pitchFamily="66" charset="0"/>
              </a:rPr>
              <a:t>44), определи, какие важные изменения произошли в III веке во всех сферах античной цивилизации.</a:t>
            </a:r>
          </a:p>
        </p:txBody>
      </p:sp>
      <p:grpSp>
        <p:nvGrpSpPr>
          <p:cNvPr id="28679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8704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680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8700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/>
              <a:t>ПОВЕЛИТЕЛЬ ПОДДАННЫХ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52413" y="2668588"/>
          <a:ext cx="8639175" cy="25606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79840"/>
                <a:gridCol w="576016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Хозяйство</a:t>
                      </a:r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Общественное деление</a:t>
                      </a:r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Государственная власть</a:t>
                      </a:r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Культура</a:t>
                      </a:r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6">
      <a:dk1>
        <a:srgbClr val="800000"/>
      </a:dk1>
      <a:lt1>
        <a:srgbClr val="800000"/>
      </a:lt1>
      <a:dk2>
        <a:srgbClr val="800000"/>
      </a:dk2>
      <a:lt2>
        <a:srgbClr val="FFFF99"/>
      </a:lt2>
      <a:accent1>
        <a:srgbClr val="FFCC99"/>
      </a:accent1>
      <a:accent2>
        <a:srgbClr val="800000"/>
      </a:accent2>
      <a:accent3>
        <a:srgbClr val="FF9933"/>
      </a:accent3>
      <a:accent4>
        <a:srgbClr val="FFFF66"/>
      </a:accent4>
      <a:accent5>
        <a:srgbClr val="FFC000"/>
      </a:accent5>
      <a:accent6>
        <a:srgbClr val="F79646"/>
      </a:accent6>
      <a:hlink>
        <a:srgbClr val="800000"/>
      </a:hlink>
      <a:folHlink>
        <a:srgbClr val="990000"/>
      </a:folHlink>
    </a:clrScheme>
    <a:fontScheme name="для урока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4910</TotalTime>
  <Words>705</Words>
  <Application>Microsoft Office PowerPoint</Application>
  <PresentationFormat>Экран (4:3)</PresentationFormat>
  <Paragraphs>147</Paragraphs>
  <Slides>16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Comic Sans MS</vt:lpstr>
      <vt:lpstr>Arial</vt:lpstr>
      <vt:lpstr>Calibri</vt:lpstr>
      <vt:lpstr>Times New Roman</vt:lpstr>
      <vt:lpstr>Тема1</vt:lpstr>
      <vt:lpstr>Тема1</vt:lpstr>
      <vt:lpstr>Тема1</vt:lpstr>
      <vt:lpstr>Тема1</vt:lpstr>
      <vt:lpstr>Тема1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ЗАРЯ ХРИСТИАНСКОГО МИРА</dc:title>
  <dc:creator>Telli</dc:creator>
  <cp:lastModifiedBy>Admin</cp:lastModifiedBy>
  <cp:revision>255</cp:revision>
  <dcterms:created xsi:type="dcterms:W3CDTF">2012-04-06T18:00:09Z</dcterms:created>
  <dcterms:modified xsi:type="dcterms:W3CDTF">2013-04-09T14:52:16Z</dcterms:modified>
</cp:coreProperties>
</file>