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3" r:id="rId3"/>
    <p:sldId id="265" r:id="rId4"/>
    <p:sldId id="262" r:id="rId5"/>
    <p:sldId id="259" r:id="rId6"/>
    <p:sldId id="269" r:id="rId7"/>
    <p:sldId id="270" r:id="rId8"/>
    <p:sldId id="275" r:id="rId9"/>
    <p:sldId id="272" r:id="rId10"/>
    <p:sldId id="278" r:id="rId11"/>
    <p:sldId id="273" r:id="rId12"/>
    <p:sldId id="271" r:id="rId13"/>
    <p:sldId id="266" r:id="rId14"/>
    <p:sldId id="282" r:id="rId15"/>
    <p:sldId id="279" r:id="rId16"/>
    <p:sldId id="268" r:id="rId17"/>
    <p:sldId id="281" r:id="rId18"/>
    <p:sldId id="267" r:id="rId19"/>
    <p:sldId id="277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8" autoAdjust="0"/>
  </p:normalViewPr>
  <p:slideViewPr>
    <p:cSldViewPr>
      <p:cViewPr>
        <p:scale>
          <a:sx n="54" d="100"/>
          <a:sy n="54" d="100"/>
        </p:scale>
        <p:origin x="-96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9CBCE7-CAF4-499E-BE5F-5CA83B763C10}" type="doc">
      <dgm:prSet loTypeId="urn:microsoft.com/office/officeart/2005/8/layout/hierarchy1" loCatId="hierarchy" qsTypeId="urn:microsoft.com/office/officeart/2005/8/quickstyle/3d2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DFA4C457-F87C-4B2B-BDCE-25E9E49B8569}">
      <dgm:prSet phldrT="[Текст]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ru-RU" dirty="0" smtClean="0"/>
            <a:t>РОДОВАЯ ОБЩИНА</a:t>
          </a:r>
          <a:endParaRPr lang="ru-RU" dirty="0"/>
        </a:p>
      </dgm:t>
    </dgm:pt>
    <dgm:pt modelId="{8B9DCF98-C09D-45FE-89F8-82B76D1233E6}" type="parTrans" cxnId="{DCF61EA8-BD58-4ADC-93B0-819A847398C8}">
      <dgm:prSet/>
      <dgm:spPr/>
      <dgm:t>
        <a:bodyPr/>
        <a:lstStyle/>
        <a:p>
          <a:endParaRPr lang="ru-RU"/>
        </a:p>
      </dgm:t>
    </dgm:pt>
    <dgm:pt modelId="{88DF66A5-ED08-4A26-80DE-B0771FD6C538}" type="sibTrans" cxnId="{DCF61EA8-BD58-4ADC-93B0-819A847398C8}">
      <dgm:prSet/>
      <dgm:spPr/>
      <dgm:t>
        <a:bodyPr/>
        <a:lstStyle/>
        <a:p>
          <a:endParaRPr lang="ru-RU"/>
        </a:p>
      </dgm:t>
    </dgm:pt>
    <dgm:pt modelId="{6B59C859-CFEA-49B5-8BBA-0697C168FD5E}">
      <dgm:prSet phldrT="[Текст]" phldr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92FBB72-7A30-4B71-9CB9-B38DDEDD6369}" type="parTrans" cxnId="{FB4DB874-F565-4702-A7DC-ED78F710FB15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C100432-B18E-430F-BA88-EC526E031C5D}" type="sibTrans" cxnId="{FB4DB874-F565-4702-A7DC-ED78F710FB15}">
      <dgm:prSet/>
      <dgm:spPr/>
      <dgm:t>
        <a:bodyPr/>
        <a:lstStyle/>
        <a:p>
          <a:endParaRPr lang="ru-RU"/>
        </a:p>
      </dgm:t>
    </dgm:pt>
    <dgm:pt modelId="{6DC81359-DCF3-4388-8007-738BCF35C406}">
      <dgm:prSet phldrT="[Текст]" phldr="1"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3BBEAA0E-E680-4DEB-9537-F88FCD51A54F}" type="parTrans" cxnId="{435FA1EB-9C6D-40AB-B901-D69F439E1483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3056234-8EF2-49A7-82B3-04A0BE2EC383}" type="sibTrans" cxnId="{435FA1EB-9C6D-40AB-B901-D69F439E1483}">
      <dgm:prSet/>
      <dgm:spPr/>
      <dgm:t>
        <a:bodyPr/>
        <a:lstStyle/>
        <a:p>
          <a:endParaRPr lang="ru-RU"/>
        </a:p>
      </dgm:t>
    </dgm:pt>
    <dgm:pt modelId="{D2F05FA4-48BB-4D29-B01C-61E38191A80E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17E23F0-82D4-4B3F-A130-F8C504CF91B3}" type="parTrans" cxnId="{A763BE3B-D084-419D-B465-CD4AB730CEBB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213BF4C9-4937-4609-BECF-F03C588F114E}" type="sibTrans" cxnId="{A763BE3B-D084-419D-B465-CD4AB730CEBB}">
      <dgm:prSet/>
      <dgm:spPr/>
      <dgm:t>
        <a:bodyPr/>
        <a:lstStyle/>
        <a:p>
          <a:endParaRPr lang="ru-RU"/>
        </a:p>
      </dgm:t>
    </dgm:pt>
    <dgm:pt modelId="{D2CFBF4A-9B74-4AEA-9AF6-63E4C85AC37B}">
      <dgm:prSet/>
      <dgm:spPr>
        <a:solidFill>
          <a:schemeClr val="accent4">
            <a:lumMod val="60000"/>
            <a:lumOff val="40000"/>
            <a:alpha val="90000"/>
          </a:scheme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7CA5EF4D-E93C-4853-B691-02102506525F}" type="parTrans" cxnId="{410E475A-A82B-4B23-895C-B3A57F065DBE}">
      <dgm:prSet/>
      <dgm:spPr>
        <a:ln w="34925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4444E6D-9295-476E-8751-B5F12E334F10}" type="sibTrans" cxnId="{410E475A-A82B-4B23-895C-B3A57F065DBE}">
      <dgm:prSet/>
      <dgm:spPr/>
      <dgm:t>
        <a:bodyPr/>
        <a:lstStyle/>
        <a:p>
          <a:endParaRPr lang="ru-RU"/>
        </a:p>
      </dgm:t>
    </dgm:pt>
    <dgm:pt modelId="{68EE48F9-D59F-45C2-B65C-F37911EBB261}" type="pres">
      <dgm:prSet presAssocID="{569CBCE7-CAF4-499E-BE5F-5CA83B763C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4CBBFC5-A7BB-4CA2-B710-2424FD627E60}" type="pres">
      <dgm:prSet presAssocID="{DFA4C457-F87C-4B2B-BDCE-25E9E49B8569}" presName="hierRoot1" presStyleCnt="0"/>
      <dgm:spPr/>
    </dgm:pt>
    <dgm:pt modelId="{2BC815C8-91B3-48E2-9C7D-0C1842595B64}" type="pres">
      <dgm:prSet presAssocID="{DFA4C457-F87C-4B2B-BDCE-25E9E49B8569}" presName="composite" presStyleCnt="0"/>
      <dgm:spPr/>
    </dgm:pt>
    <dgm:pt modelId="{BE02652D-92FF-413B-9538-EF63BB1487A9}" type="pres">
      <dgm:prSet presAssocID="{DFA4C457-F87C-4B2B-BDCE-25E9E49B8569}" presName="background" presStyleLbl="node0" presStyleIdx="0" presStyleCnt="1"/>
      <dgm:spPr>
        <a:ln>
          <a:solidFill>
            <a:schemeClr val="bg1">
              <a:lumMod val="75000"/>
            </a:schemeClr>
          </a:solidFill>
        </a:ln>
      </dgm:spPr>
    </dgm:pt>
    <dgm:pt modelId="{58F97D6B-2461-4B9D-BEDF-07251C108DEA}" type="pres">
      <dgm:prSet presAssocID="{DFA4C457-F87C-4B2B-BDCE-25E9E49B8569}" presName="text" presStyleLbl="fgAcc0" presStyleIdx="0" presStyleCnt="1" custScaleX="3324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5BF19E-A7BF-43A8-9A4C-39246266AA82}" type="pres">
      <dgm:prSet presAssocID="{DFA4C457-F87C-4B2B-BDCE-25E9E49B8569}" presName="hierChild2" presStyleCnt="0"/>
      <dgm:spPr/>
    </dgm:pt>
    <dgm:pt modelId="{4A91F9E9-91DB-4AB9-8867-A2E9A5E6DDFC}" type="pres">
      <dgm:prSet presAssocID="{292FBB72-7A30-4B71-9CB9-B38DDEDD6369}" presName="Name10" presStyleLbl="parChTrans1D2" presStyleIdx="0" presStyleCnt="4"/>
      <dgm:spPr/>
      <dgm:t>
        <a:bodyPr/>
        <a:lstStyle/>
        <a:p>
          <a:endParaRPr lang="ru-RU"/>
        </a:p>
      </dgm:t>
    </dgm:pt>
    <dgm:pt modelId="{122DF71D-5C1E-447D-967B-638335D0D6DA}" type="pres">
      <dgm:prSet presAssocID="{6B59C859-CFEA-49B5-8BBA-0697C168FD5E}" presName="hierRoot2" presStyleCnt="0"/>
      <dgm:spPr/>
    </dgm:pt>
    <dgm:pt modelId="{447DED13-C345-4C10-8296-172B97F66BC7}" type="pres">
      <dgm:prSet presAssocID="{6B59C859-CFEA-49B5-8BBA-0697C168FD5E}" presName="composite2" presStyleCnt="0"/>
      <dgm:spPr/>
    </dgm:pt>
    <dgm:pt modelId="{4BFA02E6-1D8B-44F5-AD00-FC5B02810E24}" type="pres">
      <dgm:prSet presAssocID="{6B59C859-CFEA-49B5-8BBA-0697C168FD5E}" presName="background2" presStyleLbl="node2" presStyleIdx="0" presStyleCnt="4"/>
      <dgm:spPr>
        <a:ln>
          <a:solidFill>
            <a:schemeClr val="bg1">
              <a:lumMod val="75000"/>
            </a:schemeClr>
          </a:solidFill>
        </a:ln>
      </dgm:spPr>
    </dgm:pt>
    <dgm:pt modelId="{5D6FD3A6-6C80-473D-8E30-8167F4F3A174}" type="pres">
      <dgm:prSet presAssocID="{6B59C859-CFEA-49B5-8BBA-0697C168FD5E}" presName="text2" presStyleLbl="fgAcc2" presStyleIdx="0" presStyleCnt="4" custScaleY="125581" custLinFactNeighborY="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D2CD7-2BCE-433B-B07F-A74F1D78635E}" type="pres">
      <dgm:prSet presAssocID="{6B59C859-CFEA-49B5-8BBA-0697C168FD5E}" presName="hierChild3" presStyleCnt="0"/>
      <dgm:spPr/>
    </dgm:pt>
    <dgm:pt modelId="{279FE58B-F1B8-4D2E-BF51-29FE21DB5E3B}" type="pres">
      <dgm:prSet presAssocID="{3BBEAA0E-E680-4DEB-9537-F88FCD51A54F}" presName="Name10" presStyleLbl="parChTrans1D2" presStyleIdx="1" presStyleCnt="4"/>
      <dgm:spPr/>
      <dgm:t>
        <a:bodyPr/>
        <a:lstStyle/>
        <a:p>
          <a:endParaRPr lang="ru-RU"/>
        </a:p>
      </dgm:t>
    </dgm:pt>
    <dgm:pt modelId="{F0B14F89-6F18-4A2E-BAD0-C3A491DAECCB}" type="pres">
      <dgm:prSet presAssocID="{6DC81359-DCF3-4388-8007-738BCF35C406}" presName="hierRoot2" presStyleCnt="0"/>
      <dgm:spPr/>
    </dgm:pt>
    <dgm:pt modelId="{F633DB72-4A47-4B5F-A414-588523664AAB}" type="pres">
      <dgm:prSet presAssocID="{6DC81359-DCF3-4388-8007-738BCF35C406}" presName="composite2" presStyleCnt="0"/>
      <dgm:spPr/>
    </dgm:pt>
    <dgm:pt modelId="{D88FA21C-BBCB-4723-89EE-503F3EE8022C}" type="pres">
      <dgm:prSet presAssocID="{6DC81359-DCF3-4388-8007-738BCF35C406}" presName="background2" presStyleLbl="node2" presStyleIdx="1" presStyleCnt="4"/>
      <dgm:spPr>
        <a:ln>
          <a:solidFill>
            <a:schemeClr val="bg1">
              <a:lumMod val="75000"/>
            </a:schemeClr>
          </a:solidFill>
        </a:ln>
      </dgm:spPr>
    </dgm:pt>
    <dgm:pt modelId="{A18959D2-65E2-496D-B357-3CD196B6F7AF}" type="pres">
      <dgm:prSet presAssocID="{6DC81359-DCF3-4388-8007-738BCF35C406}" presName="text2" presStyleLbl="fgAcc2" presStyleIdx="1" presStyleCnt="4" custScaleY="125581" custLinFactNeighborY="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26E42B-51E7-402C-BCFC-99928A95A4D6}" type="pres">
      <dgm:prSet presAssocID="{6DC81359-DCF3-4388-8007-738BCF35C406}" presName="hierChild3" presStyleCnt="0"/>
      <dgm:spPr/>
    </dgm:pt>
    <dgm:pt modelId="{75596CB7-E863-4904-905E-12E6687C0BCA}" type="pres">
      <dgm:prSet presAssocID="{217E23F0-82D4-4B3F-A130-F8C504CF91B3}" presName="Name10" presStyleLbl="parChTrans1D2" presStyleIdx="2" presStyleCnt="4"/>
      <dgm:spPr/>
      <dgm:t>
        <a:bodyPr/>
        <a:lstStyle/>
        <a:p>
          <a:endParaRPr lang="ru-RU"/>
        </a:p>
      </dgm:t>
    </dgm:pt>
    <dgm:pt modelId="{D127155D-C2CD-4396-BC07-703923201A3B}" type="pres">
      <dgm:prSet presAssocID="{D2F05FA4-48BB-4D29-B01C-61E38191A80E}" presName="hierRoot2" presStyleCnt="0"/>
      <dgm:spPr/>
    </dgm:pt>
    <dgm:pt modelId="{015CB068-C616-44D2-B75E-03F182E29EAB}" type="pres">
      <dgm:prSet presAssocID="{D2F05FA4-48BB-4D29-B01C-61E38191A80E}" presName="composite2" presStyleCnt="0"/>
      <dgm:spPr/>
    </dgm:pt>
    <dgm:pt modelId="{188A8BCB-C98B-486C-95A3-6C8F452EC9E1}" type="pres">
      <dgm:prSet presAssocID="{D2F05FA4-48BB-4D29-B01C-61E38191A80E}" presName="background2" presStyleLbl="node2" presStyleIdx="2" presStyleCnt="4"/>
      <dgm:spPr>
        <a:ln>
          <a:solidFill>
            <a:schemeClr val="bg1">
              <a:lumMod val="75000"/>
            </a:schemeClr>
          </a:solidFill>
        </a:ln>
      </dgm:spPr>
    </dgm:pt>
    <dgm:pt modelId="{6EC266EB-7749-415A-BDE0-80FBAE422D7D}" type="pres">
      <dgm:prSet presAssocID="{D2F05FA4-48BB-4D29-B01C-61E38191A80E}" presName="text2" presStyleLbl="fgAcc2" presStyleIdx="2" presStyleCnt="4" custScaleY="125581" custLinFactNeighborY="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777960-C38C-4C88-974E-210AD32DCB23}" type="pres">
      <dgm:prSet presAssocID="{D2F05FA4-48BB-4D29-B01C-61E38191A80E}" presName="hierChild3" presStyleCnt="0"/>
      <dgm:spPr/>
    </dgm:pt>
    <dgm:pt modelId="{C50B5F84-C44B-462B-8327-B3C8C2CB6074}" type="pres">
      <dgm:prSet presAssocID="{7CA5EF4D-E93C-4853-B691-02102506525F}" presName="Name10" presStyleLbl="parChTrans1D2" presStyleIdx="3" presStyleCnt="4"/>
      <dgm:spPr/>
      <dgm:t>
        <a:bodyPr/>
        <a:lstStyle/>
        <a:p>
          <a:endParaRPr lang="ru-RU"/>
        </a:p>
      </dgm:t>
    </dgm:pt>
    <dgm:pt modelId="{3E3662CB-1F1F-4E76-9BFF-0A9511CCAB4A}" type="pres">
      <dgm:prSet presAssocID="{D2CFBF4A-9B74-4AEA-9AF6-63E4C85AC37B}" presName="hierRoot2" presStyleCnt="0"/>
      <dgm:spPr/>
    </dgm:pt>
    <dgm:pt modelId="{A6D0EF94-B9F6-4C38-9945-EB9009DF4E53}" type="pres">
      <dgm:prSet presAssocID="{D2CFBF4A-9B74-4AEA-9AF6-63E4C85AC37B}" presName="composite2" presStyleCnt="0"/>
      <dgm:spPr/>
    </dgm:pt>
    <dgm:pt modelId="{0A7103B6-6341-40C4-9267-B6C927E12EB2}" type="pres">
      <dgm:prSet presAssocID="{D2CFBF4A-9B74-4AEA-9AF6-63E4C85AC37B}" presName="background2" presStyleLbl="node2" presStyleIdx="3" presStyleCnt="4"/>
      <dgm:spPr>
        <a:ln>
          <a:solidFill>
            <a:schemeClr val="bg1">
              <a:lumMod val="75000"/>
            </a:schemeClr>
          </a:solidFill>
        </a:ln>
      </dgm:spPr>
    </dgm:pt>
    <dgm:pt modelId="{88D1F9A3-5BBC-4A6D-BCBB-86704A3C933E}" type="pres">
      <dgm:prSet presAssocID="{D2CFBF4A-9B74-4AEA-9AF6-63E4C85AC37B}" presName="text2" presStyleLbl="fgAcc2" presStyleIdx="3" presStyleCnt="4" custScaleY="125581" custLinFactNeighborY="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8211FF-8FF4-4F6C-A7EC-DA22C2F9FE79}" type="pres">
      <dgm:prSet presAssocID="{D2CFBF4A-9B74-4AEA-9AF6-63E4C85AC37B}" presName="hierChild3" presStyleCnt="0"/>
      <dgm:spPr/>
    </dgm:pt>
  </dgm:ptLst>
  <dgm:cxnLst>
    <dgm:cxn modelId="{7596C3D8-3CC1-4C36-B3F2-873D1348AD58}" type="presOf" srcId="{DFA4C457-F87C-4B2B-BDCE-25E9E49B8569}" destId="{58F97D6B-2461-4B9D-BEDF-07251C108DEA}" srcOrd="0" destOrd="0" presId="urn:microsoft.com/office/officeart/2005/8/layout/hierarchy1"/>
    <dgm:cxn modelId="{AE127941-0A36-4D61-920A-7E93244F17A0}" type="presOf" srcId="{217E23F0-82D4-4B3F-A130-F8C504CF91B3}" destId="{75596CB7-E863-4904-905E-12E6687C0BCA}" srcOrd="0" destOrd="0" presId="urn:microsoft.com/office/officeart/2005/8/layout/hierarchy1"/>
    <dgm:cxn modelId="{BE16B44D-B647-4ADA-9968-11B4A9A975B9}" type="presOf" srcId="{6B59C859-CFEA-49B5-8BBA-0697C168FD5E}" destId="{5D6FD3A6-6C80-473D-8E30-8167F4F3A174}" srcOrd="0" destOrd="0" presId="urn:microsoft.com/office/officeart/2005/8/layout/hierarchy1"/>
    <dgm:cxn modelId="{FA182E99-57C7-4710-8348-70E09569E263}" type="presOf" srcId="{569CBCE7-CAF4-499E-BE5F-5CA83B763C10}" destId="{68EE48F9-D59F-45C2-B65C-F37911EBB261}" srcOrd="0" destOrd="0" presId="urn:microsoft.com/office/officeart/2005/8/layout/hierarchy1"/>
    <dgm:cxn modelId="{C77BEBE2-546C-49C1-BD98-2B00E07061C2}" type="presOf" srcId="{7CA5EF4D-E93C-4853-B691-02102506525F}" destId="{C50B5F84-C44B-462B-8327-B3C8C2CB6074}" srcOrd="0" destOrd="0" presId="urn:microsoft.com/office/officeart/2005/8/layout/hierarchy1"/>
    <dgm:cxn modelId="{FB4DB874-F565-4702-A7DC-ED78F710FB15}" srcId="{DFA4C457-F87C-4B2B-BDCE-25E9E49B8569}" destId="{6B59C859-CFEA-49B5-8BBA-0697C168FD5E}" srcOrd="0" destOrd="0" parTransId="{292FBB72-7A30-4B71-9CB9-B38DDEDD6369}" sibTransId="{CC100432-B18E-430F-BA88-EC526E031C5D}"/>
    <dgm:cxn modelId="{91B9B5FC-C21C-4E52-A6B7-89375EDAE79C}" type="presOf" srcId="{D2CFBF4A-9B74-4AEA-9AF6-63E4C85AC37B}" destId="{88D1F9A3-5BBC-4A6D-BCBB-86704A3C933E}" srcOrd="0" destOrd="0" presId="urn:microsoft.com/office/officeart/2005/8/layout/hierarchy1"/>
    <dgm:cxn modelId="{374989F8-AF39-4B1F-B3C1-5D0FF7E25592}" type="presOf" srcId="{6DC81359-DCF3-4388-8007-738BCF35C406}" destId="{A18959D2-65E2-496D-B357-3CD196B6F7AF}" srcOrd="0" destOrd="0" presId="urn:microsoft.com/office/officeart/2005/8/layout/hierarchy1"/>
    <dgm:cxn modelId="{A763BE3B-D084-419D-B465-CD4AB730CEBB}" srcId="{DFA4C457-F87C-4B2B-BDCE-25E9E49B8569}" destId="{D2F05FA4-48BB-4D29-B01C-61E38191A80E}" srcOrd="2" destOrd="0" parTransId="{217E23F0-82D4-4B3F-A130-F8C504CF91B3}" sibTransId="{213BF4C9-4937-4609-BECF-F03C588F114E}"/>
    <dgm:cxn modelId="{0E7F38C7-B56D-4A84-8D02-F07B9B884928}" type="presOf" srcId="{3BBEAA0E-E680-4DEB-9537-F88FCD51A54F}" destId="{279FE58B-F1B8-4D2E-BF51-29FE21DB5E3B}" srcOrd="0" destOrd="0" presId="urn:microsoft.com/office/officeart/2005/8/layout/hierarchy1"/>
    <dgm:cxn modelId="{435FA1EB-9C6D-40AB-B901-D69F439E1483}" srcId="{DFA4C457-F87C-4B2B-BDCE-25E9E49B8569}" destId="{6DC81359-DCF3-4388-8007-738BCF35C406}" srcOrd="1" destOrd="0" parTransId="{3BBEAA0E-E680-4DEB-9537-F88FCD51A54F}" sibTransId="{43056234-8EF2-49A7-82B3-04A0BE2EC383}"/>
    <dgm:cxn modelId="{DCF61EA8-BD58-4ADC-93B0-819A847398C8}" srcId="{569CBCE7-CAF4-499E-BE5F-5CA83B763C10}" destId="{DFA4C457-F87C-4B2B-BDCE-25E9E49B8569}" srcOrd="0" destOrd="0" parTransId="{8B9DCF98-C09D-45FE-89F8-82B76D1233E6}" sibTransId="{88DF66A5-ED08-4A26-80DE-B0771FD6C538}"/>
    <dgm:cxn modelId="{D66F26A4-226B-4AF2-960B-D4E8122FC174}" type="presOf" srcId="{292FBB72-7A30-4B71-9CB9-B38DDEDD6369}" destId="{4A91F9E9-91DB-4AB9-8867-A2E9A5E6DDFC}" srcOrd="0" destOrd="0" presId="urn:microsoft.com/office/officeart/2005/8/layout/hierarchy1"/>
    <dgm:cxn modelId="{CC4EE0EA-804C-4F35-A7AC-9E800ED8BC74}" type="presOf" srcId="{D2F05FA4-48BB-4D29-B01C-61E38191A80E}" destId="{6EC266EB-7749-415A-BDE0-80FBAE422D7D}" srcOrd="0" destOrd="0" presId="urn:microsoft.com/office/officeart/2005/8/layout/hierarchy1"/>
    <dgm:cxn modelId="{410E475A-A82B-4B23-895C-B3A57F065DBE}" srcId="{DFA4C457-F87C-4B2B-BDCE-25E9E49B8569}" destId="{D2CFBF4A-9B74-4AEA-9AF6-63E4C85AC37B}" srcOrd="3" destOrd="0" parTransId="{7CA5EF4D-E93C-4853-B691-02102506525F}" sibTransId="{B4444E6D-9295-476E-8751-B5F12E334F10}"/>
    <dgm:cxn modelId="{6A26F0A6-8FC4-4F1D-837A-A9A5ACF996E0}" type="presParOf" srcId="{68EE48F9-D59F-45C2-B65C-F37911EBB261}" destId="{84CBBFC5-A7BB-4CA2-B710-2424FD627E60}" srcOrd="0" destOrd="0" presId="urn:microsoft.com/office/officeart/2005/8/layout/hierarchy1"/>
    <dgm:cxn modelId="{6460142D-7B2D-4B24-9083-6040EB360D38}" type="presParOf" srcId="{84CBBFC5-A7BB-4CA2-B710-2424FD627E60}" destId="{2BC815C8-91B3-48E2-9C7D-0C1842595B64}" srcOrd="0" destOrd="0" presId="urn:microsoft.com/office/officeart/2005/8/layout/hierarchy1"/>
    <dgm:cxn modelId="{F9479D2D-9FCE-4AE0-8F6E-92FFCBA40178}" type="presParOf" srcId="{2BC815C8-91B3-48E2-9C7D-0C1842595B64}" destId="{BE02652D-92FF-413B-9538-EF63BB1487A9}" srcOrd="0" destOrd="0" presId="urn:microsoft.com/office/officeart/2005/8/layout/hierarchy1"/>
    <dgm:cxn modelId="{0806C8BD-551B-411C-9567-128CF8A25B4B}" type="presParOf" srcId="{2BC815C8-91B3-48E2-9C7D-0C1842595B64}" destId="{58F97D6B-2461-4B9D-BEDF-07251C108DEA}" srcOrd="1" destOrd="0" presId="urn:microsoft.com/office/officeart/2005/8/layout/hierarchy1"/>
    <dgm:cxn modelId="{B6794B98-87E6-4050-9637-86328B8ACA98}" type="presParOf" srcId="{84CBBFC5-A7BB-4CA2-B710-2424FD627E60}" destId="{E55BF19E-A7BF-43A8-9A4C-39246266AA82}" srcOrd="1" destOrd="0" presId="urn:microsoft.com/office/officeart/2005/8/layout/hierarchy1"/>
    <dgm:cxn modelId="{EF15D29B-86E0-49F1-9288-120D3D0B4902}" type="presParOf" srcId="{E55BF19E-A7BF-43A8-9A4C-39246266AA82}" destId="{4A91F9E9-91DB-4AB9-8867-A2E9A5E6DDFC}" srcOrd="0" destOrd="0" presId="urn:microsoft.com/office/officeart/2005/8/layout/hierarchy1"/>
    <dgm:cxn modelId="{1A397703-7C61-4318-B891-C40940ADE975}" type="presParOf" srcId="{E55BF19E-A7BF-43A8-9A4C-39246266AA82}" destId="{122DF71D-5C1E-447D-967B-638335D0D6DA}" srcOrd="1" destOrd="0" presId="urn:microsoft.com/office/officeart/2005/8/layout/hierarchy1"/>
    <dgm:cxn modelId="{E9982C03-7209-44D0-9D1C-A2122FBAB8BA}" type="presParOf" srcId="{122DF71D-5C1E-447D-967B-638335D0D6DA}" destId="{447DED13-C345-4C10-8296-172B97F66BC7}" srcOrd="0" destOrd="0" presId="urn:microsoft.com/office/officeart/2005/8/layout/hierarchy1"/>
    <dgm:cxn modelId="{AB92A4FF-2F7C-4EC3-8124-B5DAE8C5E5C5}" type="presParOf" srcId="{447DED13-C345-4C10-8296-172B97F66BC7}" destId="{4BFA02E6-1D8B-44F5-AD00-FC5B02810E24}" srcOrd="0" destOrd="0" presId="urn:microsoft.com/office/officeart/2005/8/layout/hierarchy1"/>
    <dgm:cxn modelId="{9AB5D34A-F26E-4E23-B65C-8CB67402122E}" type="presParOf" srcId="{447DED13-C345-4C10-8296-172B97F66BC7}" destId="{5D6FD3A6-6C80-473D-8E30-8167F4F3A174}" srcOrd="1" destOrd="0" presId="urn:microsoft.com/office/officeart/2005/8/layout/hierarchy1"/>
    <dgm:cxn modelId="{BC2EBDC6-6A6E-4FC8-900F-88B14F928A73}" type="presParOf" srcId="{122DF71D-5C1E-447D-967B-638335D0D6DA}" destId="{528D2CD7-2BCE-433B-B07F-A74F1D78635E}" srcOrd="1" destOrd="0" presId="urn:microsoft.com/office/officeart/2005/8/layout/hierarchy1"/>
    <dgm:cxn modelId="{8576DCD0-490D-4942-B252-0851ECB4C04A}" type="presParOf" srcId="{E55BF19E-A7BF-43A8-9A4C-39246266AA82}" destId="{279FE58B-F1B8-4D2E-BF51-29FE21DB5E3B}" srcOrd="2" destOrd="0" presId="urn:microsoft.com/office/officeart/2005/8/layout/hierarchy1"/>
    <dgm:cxn modelId="{3584BD84-5269-45D2-B6E2-DB7410133BCA}" type="presParOf" srcId="{E55BF19E-A7BF-43A8-9A4C-39246266AA82}" destId="{F0B14F89-6F18-4A2E-BAD0-C3A491DAECCB}" srcOrd="3" destOrd="0" presId="urn:microsoft.com/office/officeart/2005/8/layout/hierarchy1"/>
    <dgm:cxn modelId="{38E526A1-ED16-4127-AE0A-666C7F148B06}" type="presParOf" srcId="{F0B14F89-6F18-4A2E-BAD0-C3A491DAECCB}" destId="{F633DB72-4A47-4B5F-A414-588523664AAB}" srcOrd="0" destOrd="0" presId="urn:microsoft.com/office/officeart/2005/8/layout/hierarchy1"/>
    <dgm:cxn modelId="{7711F0C7-32BA-418D-BE7B-D600EF20E584}" type="presParOf" srcId="{F633DB72-4A47-4B5F-A414-588523664AAB}" destId="{D88FA21C-BBCB-4723-89EE-503F3EE8022C}" srcOrd="0" destOrd="0" presId="urn:microsoft.com/office/officeart/2005/8/layout/hierarchy1"/>
    <dgm:cxn modelId="{E9594F06-C9E1-49EC-9924-93BE1C6E842F}" type="presParOf" srcId="{F633DB72-4A47-4B5F-A414-588523664AAB}" destId="{A18959D2-65E2-496D-B357-3CD196B6F7AF}" srcOrd="1" destOrd="0" presId="urn:microsoft.com/office/officeart/2005/8/layout/hierarchy1"/>
    <dgm:cxn modelId="{245F999A-2B1F-4612-9EA5-D56948D8B77B}" type="presParOf" srcId="{F0B14F89-6F18-4A2E-BAD0-C3A491DAECCB}" destId="{FF26E42B-51E7-402C-BCFC-99928A95A4D6}" srcOrd="1" destOrd="0" presId="urn:microsoft.com/office/officeart/2005/8/layout/hierarchy1"/>
    <dgm:cxn modelId="{E6450F47-1390-490F-9EAA-9B804FB4F6E7}" type="presParOf" srcId="{E55BF19E-A7BF-43A8-9A4C-39246266AA82}" destId="{75596CB7-E863-4904-905E-12E6687C0BCA}" srcOrd="4" destOrd="0" presId="urn:microsoft.com/office/officeart/2005/8/layout/hierarchy1"/>
    <dgm:cxn modelId="{FEED027D-CC12-46EC-B314-00A2E0B32836}" type="presParOf" srcId="{E55BF19E-A7BF-43A8-9A4C-39246266AA82}" destId="{D127155D-C2CD-4396-BC07-703923201A3B}" srcOrd="5" destOrd="0" presId="urn:microsoft.com/office/officeart/2005/8/layout/hierarchy1"/>
    <dgm:cxn modelId="{BF2724FA-0FAE-4D2D-9A30-D78CF2569A95}" type="presParOf" srcId="{D127155D-C2CD-4396-BC07-703923201A3B}" destId="{015CB068-C616-44D2-B75E-03F182E29EAB}" srcOrd="0" destOrd="0" presId="urn:microsoft.com/office/officeart/2005/8/layout/hierarchy1"/>
    <dgm:cxn modelId="{E814BB50-8030-404B-AB75-C0AB22BD1F97}" type="presParOf" srcId="{015CB068-C616-44D2-B75E-03F182E29EAB}" destId="{188A8BCB-C98B-486C-95A3-6C8F452EC9E1}" srcOrd="0" destOrd="0" presId="urn:microsoft.com/office/officeart/2005/8/layout/hierarchy1"/>
    <dgm:cxn modelId="{3C374344-BE90-467B-B0FF-C03F1C524626}" type="presParOf" srcId="{015CB068-C616-44D2-B75E-03F182E29EAB}" destId="{6EC266EB-7749-415A-BDE0-80FBAE422D7D}" srcOrd="1" destOrd="0" presId="urn:microsoft.com/office/officeart/2005/8/layout/hierarchy1"/>
    <dgm:cxn modelId="{E4973A50-DE70-4C0B-B032-E88C2B0E8C6D}" type="presParOf" srcId="{D127155D-C2CD-4396-BC07-703923201A3B}" destId="{08777960-C38C-4C88-974E-210AD32DCB23}" srcOrd="1" destOrd="0" presId="urn:microsoft.com/office/officeart/2005/8/layout/hierarchy1"/>
    <dgm:cxn modelId="{15E8545A-D990-4449-8B06-3B1ED972ED2D}" type="presParOf" srcId="{E55BF19E-A7BF-43A8-9A4C-39246266AA82}" destId="{C50B5F84-C44B-462B-8327-B3C8C2CB6074}" srcOrd="6" destOrd="0" presId="urn:microsoft.com/office/officeart/2005/8/layout/hierarchy1"/>
    <dgm:cxn modelId="{634CA4FD-3220-46C7-9C9B-4E98B0B2D2ED}" type="presParOf" srcId="{E55BF19E-A7BF-43A8-9A4C-39246266AA82}" destId="{3E3662CB-1F1F-4E76-9BFF-0A9511CCAB4A}" srcOrd="7" destOrd="0" presId="urn:microsoft.com/office/officeart/2005/8/layout/hierarchy1"/>
    <dgm:cxn modelId="{C7AAE6B6-DE4F-461C-9F31-0F4F8C0681C1}" type="presParOf" srcId="{3E3662CB-1F1F-4E76-9BFF-0A9511CCAB4A}" destId="{A6D0EF94-B9F6-4C38-9945-EB9009DF4E53}" srcOrd="0" destOrd="0" presId="urn:microsoft.com/office/officeart/2005/8/layout/hierarchy1"/>
    <dgm:cxn modelId="{3B085245-779C-4E5A-A5AF-EBA3B8047FA5}" type="presParOf" srcId="{A6D0EF94-B9F6-4C38-9945-EB9009DF4E53}" destId="{0A7103B6-6341-40C4-9267-B6C927E12EB2}" srcOrd="0" destOrd="0" presId="urn:microsoft.com/office/officeart/2005/8/layout/hierarchy1"/>
    <dgm:cxn modelId="{07B038A9-CC58-42BF-A3CF-0CE3460CACCF}" type="presParOf" srcId="{A6D0EF94-B9F6-4C38-9945-EB9009DF4E53}" destId="{88D1F9A3-5BBC-4A6D-BCBB-86704A3C933E}" srcOrd="1" destOrd="0" presId="urn:microsoft.com/office/officeart/2005/8/layout/hierarchy1"/>
    <dgm:cxn modelId="{CD15542B-C74E-4010-B370-8D45DFE79479}" type="presParOf" srcId="{3E3662CB-1F1F-4E76-9BFF-0A9511CCAB4A}" destId="{3E8211FF-8FF4-4F6C-A7EC-DA22C2F9FE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91BB46-C646-4584-93B7-5A9EB2E5E629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730C241-5ABE-4BFA-AE06-E01CF80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6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llprezentation.ru/news/dokazatelstvo_zhivotnogo_proiskhozhdenija_cheloveka/2009-11-21-10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vsh2004.narod.ru/bio_11-0.ht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Рисунок из презентации Учителя географии НРМОУ «</a:t>
            </a:r>
            <a:r>
              <a:rPr lang="ru-RU" dirty="0" err="1" smtClean="0"/>
              <a:t>Сингапайская</a:t>
            </a:r>
            <a:r>
              <a:rPr lang="ru-RU" smtClean="0"/>
              <a:t> СОШ» Захаровой Л.А. </a:t>
            </a:r>
            <a:r>
              <a:rPr lang="en-US" dirty="0" smtClean="0">
                <a:hlinkClick r:id="rId3"/>
              </a:rPr>
              <a:t>http://allprezentation.ru/news/dokazatelstvo_zhivotnogo_proiskhozhdenija_cheloveka/2009-11-21-100</a:t>
            </a: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A54D9A-C52B-4E3A-A1A3-BECE4BC3A21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дублирует карту учебника стр. 17. Анимация поставлена на щелчок. Происходит исчезновение задания </a:t>
            </a: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BC3C8-7E57-495C-A029-88C3A8B553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DC1F6B-4D11-4D89-B715-3F89F0F4128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Рисунок стр. 25</a:t>
            </a:r>
          </a:p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появление задания 2 к иллюстрации на стр. 25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F270A0-907B-4C4B-9164-3041219229F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схемы. 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4FF9DE-AC96-405F-9FC3-D2C964FE010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1FC008-C5E1-43D5-BB9A-FB6DA900C8C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Анимация поставлена на щелчок. Происходит выцветание задания и появление рисунков. Рисунки из учебника стр. 25 и стр. 27 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3C05B6-D2BD-4CD4-A63C-EC97E47FBD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на слайде дублирует карту на странице 17. Анимация поставлена на щелчок. Вопросы и задания последовательно сменяют друг друга.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1DFA53-2B10-4501-9DA0-342EBDBE4D2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Карта на слайде дублирует карту на странице 17. Анимация поставлена на щелчок. Вопросы и задания последовательно сменяют друг друга.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83A495-C25D-42CD-8393-24DC63E2B37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18DBB-B975-4567-97E4-3B4C9712378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Для выполнения задания необходимо воспользоваться встроенными средствами </a:t>
            </a:r>
            <a:r>
              <a:rPr lang="en-US" smtClean="0"/>
              <a:t>Microsoft  PPT</a:t>
            </a:r>
            <a:r>
              <a:rPr lang="ru-RU" smtClean="0"/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948F1-9FB1-4F34-B506-D9A6372B37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B0C82E-5DE5-474E-938F-AE9D010DB62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одновременное выцветание вопросов и заданий к пункту 1 § 2 учебника.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3EC2AD-42C6-4D34-B934-5B896200179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Последовательность соответствует тексту учебника стр. 24. </a:t>
            </a:r>
          </a:p>
          <a:p>
            <a:pPr>
              <a:spcBef>
                <a:spcPct val="0"/>
              </a:spcBef>
            </a:pPr>
            <a:r>
              <a:rPr lang="ru-RU" smtClean="0"/>
              <a:t>Рисунки расовых типов </a:t>
            </a:r>
            <a:r>
              <a:rPr lang="en-US" smtClean="0">
                <a:hlinkClick r:id="rId3"/>
              </a:rPr>
              <a:t>http://tvsh2004.n</a:t>
            </a:r>
            <a:r>
              <a:rPr lang="ru-RU" smtClean="0">
                <a:hlinkClick r:id="rId3"/>
              </a:rPr>
              <a:t> </a:t>
            </a:r>
            <a:r>
              <a:rPr lang="en-US" smtClean="0">
                <a:hlinkClick r:id="rId3"/>
              </a:rPr>
              <a:t>arod.ru/bio_11-0.htm</a:t>
            </a: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9751B1-8C86-4568-B146-3EE47CEE8A5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48B7E-B8A2-48C8-8A5E-46C772A7B5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5613A-2296-4AF6-84F2-A3DC440261B0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334C6-DBFF-4360-9F06-E849F6EF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ED98-1359-4101-A71F-C6ED2182885E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14DE-E144-4284-99C8-CBE0BB257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80AF1-C814-4ADC-90CF-EE856FB78006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A491-E4FD-4266-B841-F14F6C55F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6" descr="орнамент_первоб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9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5BEE0-03E6-46B7-AA02-DDD42BB3742A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EB586-BDDC-4CB2-BBB2-AFD7F3AE6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199D7-AB6A-4FB0-93D8-BA890EB81FC3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27CD-B83F-4962-ACF2-F99431432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8" descr="орнамент_первоб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7" name="Рисунок 9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86F2-44EB-4A43-BC15-D10D6BEDC43F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4E33-EBAA-44CC-BDE8-112CFFEEB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BE42F-D293-4A6A-86C8-2927AA9C1C04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E4EE5-9404-469B-A213-849269FD5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орнамент_первоб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Рисунок 7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7C0F-D0E8-4BF8-8B1A-955B96BE92ED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FA33-F547-48F7-97DD-1BCED42A6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орнамент_первоб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Рисунок 6" descr="орнамент_первоб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56363"/>
            <a:ext cx="91440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1DF5-AD19-43E0-BDF5-C8CD7E0BA922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278B4-AC0A-4262-81BB-DECAFAC2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7E3D2-1A8D-42AD-8C84-E7F987D8CCEB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F8D4-CD8C-4015-91AB-2FAF1479E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FFA08-DB30-48BC-8FA6-0A5547F99183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90B8-A7E3-4B48-BAE8-30800E594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3041F8-36CC-485E-8483-7D5E37BA2D5A}" type="datetimeFigureOut">
              <a:rPr lang="ru-RU"/>
              <a:pPr>
                <a:defRPr/>
              </a:pPr>
              <a:t>05.09.2012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F2047F-4F28-43F8-9A9D-1DC146B35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gif"/><Relationship Id="rId1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jpeg"/><Relationship Id="rId7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gif"/><Relationship Id="rId4" Type="http://schemas.openxmlformats.org/officeDocument/2006/relationships/image" Target="../media/image11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27450"/>
            <a:ext cx="12573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2852738"/>
            <a:ext cx="1565275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573463"/>
            <a:ext cx="1284288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1525" y="3322638"/>
            <a:ext cx="15367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2592388"/>
            <a:ext cx="163353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pc="-150" dirty="0" smtClean="0"/>
              <a:t>ПЕРВЫЕ ШАГИ РАЗУМА</a:t>
            </a:r>
            <a:endParaRPr lang="ru-RU" sz="4800" spc="-150" dirty="0"/>
          </a:p>
        </p:txBody>
      </p:sp>
      <p:pic>
        <p:nvPicPr>
          <p:cNvPr id="14343" name="Рисунок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0" y="6240463"/>
            <a:ext cx="57959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Данилов Д.Д. и др</a:t>
            </a:r>
            <a:r>
              <a:rPr lang="ru-RU" sz="1200" dirty="0">
                <a:solidFill>
                  <a:srgbClr val="400000"/>
                </a:solidFill>
              </a:rPr>
              <a:t>.</a:t>
            </a: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 Всеобщая история. 5</a:t>
            </a:r>
            <a:r>
              <a:rPr lang="ru-RU" sz="1200" dirty="0">
                <a:solidFill>
                  <a:srgbClr val="400000"/>
                </a:solidFill>
              </a:rPr>
              <a:t>-й</a:t>
            </a: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 класс. История Древнего мира</a:t>
            </a:r>
            <a:r>
              <a:rPr lang="ru-RU" sz="1200" dirty="0">
                <a:solidFill>
                  <a:srgbClr val="400000"/>
                </a:solidFill>
              </a:rPr>
              <a:t>.</a:t>
            </a: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 §2</a:t>
            </a:r>
          </a:p>
          <a:p>
            <a:pPr>
              <a:buFont typeface="Arial" charset="0"/>
              <a:buNone/>
            </a:pPr>
            <a:r>
              <a:rPr lang="ru-RU" sz="1200" dirty="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5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64275" y="65198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2000" smtClean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ru-RU" sz="2000" smtClean="0">
                <a:solidFill>
                  <a:schemeClr val="bg1">
                    <a:lumMod val="50000"/>
                  </a:schemeClr>
                </a:solidFill>
              </a:rPr>
              <a:t>ООО Баласс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, 2012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ЛИЦА ЛЕДНИКОВОЙ ЭПОХИ</a:t>
            </a:r>
          </a:p>
        </p:txBody>
      </p:sp>
      <p:graphicFrame>
        <p:nvGraphicFramePr>
          <p:cNvPr id="31784" name="Group 40"/>
          <p:cNvGraphicFramePr>
            <a:graphicFrameLocks noGrp="1"/>
          </p:cNvGraphicFramePr>
          <p:nvPr>
            <p:ph idx="1"/>
          </p:nvPr>
        </p:nvGraphicFramePr>
        <p:xfrm>
          <a:off x="252413" y="1073150"/>
          <a:ext cx="8640762" cy="5307014"/>
        </p:xfrm>
        <a:graphic>
          <a:graphicData uri="http://schemas.openxmlformats.org/drawingml/2006/table">
            <a:tbl>
              <a:tblPr/>
              <a:tblGrid>
                <a:gridCol w="2303462"/>
                <a:gridCol w="2016125"/>
                <a:gridCol w="2160588"/>
                <a:gridCol w="2160587"/>
              </a:tblGrid>
              <a:tr h="571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ВОПРОСЫ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НАЗВАНИЯ РАС ЕДИНОГО ВИДА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МОНГОЛОИДЫ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НЕГРОИДЫ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ЕВРОПЕОИДЫ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ГДЕ РАССЕЛИЛИСЬ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В КАКОМ КЛИМАТЕ  ЖИЛИ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КАКОВЫ ОСОБЕННОСТИ ВНЕШНОСТИ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grpSp>
        <p:nvGrpSpPr>
          <p:cNvPr id="3177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82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7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78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3"/>
          <p:cNvPicPr>
            <a:picLocks noChangeAspect="1"/>
          </p:cNvPicPr>
          <p:nvPr/>
        </p:nvPicPr>
        <p:blipFill>
          <a:blip r:embed="rId3"/>
          <a:srcRect l="32822" t="2808" r="14584" b="22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лилиния 15"/>
          <p:cNvSpPr/>
          <p:nvPr/>
        </p:nvSpPr>
        <p:spPr>
          <a:xfrm>
            <a:off x="0" y="692150"/>
            <a:ext cx="7734300" cy="1495425"/>
          </a:xfrm>
          <a:custGeom>
            <a:avLst/>
            <a:gdLst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971550 w 7734300"/>
              <a:gd name="connsiteY14" fmla="*/ 8954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971550 w 7734300"/>
              <a:gd name="connsiteY15" fmla="*/ 895423 h 1314523"/>
              <a:gd name="connsiteX16" fmla="*/ 1028700 w 7734300"/>
              <a:gd name="connsiteY16" fmla="*/ 914473 h 1314523"/>
              <a:gd name="connsiteX17" fmla="*/ 1123950 w 7734300"/>
              <a:gd name="connsiteY17" fmla="*/ 933523 h 1314523"/>
              <a:gd name="connsiteX18" fmla="*/ 1181100 w 7734300"/>
              <a:gd name="connsiteY18" fmla="*/ 952573 h 1314523"/>
              <a:gd name="connsiteX19" fmla="*/ 1409700 w 7734300"/>
              <a:gd name="connsiteY19" fmla="*/ 971623 h 1314523"/>
              <a:gd name="connsiteX20" fmla="*/ 1524000 w 7734300"/>
              <a:gd name="connsiteY20" fmla="*/ 1028773 h 1314523"/>
              <a:gd name="connsiteX21" fmla="*/ 1638300 w 7734300"/>
              <a:gd name="connsiteY21" fmla="*/ 1066873 h 1314523"/>
              <a:gd name="connsiteX22" fmla="*/ 1695450 w 7734300"/>
              <a:gd name="connsiteY22" fmla="*/ 1085923 h 1314523"/>
              <a:gd name="connsiteX23" fmla="*/ 1752600 w 7734300"/>
              <a:gd name="connsiteY23" fmla="*/ 1124023 h 1314523"/>
              <a:gd name="connsiteX24" fmla="*/ 1809750 w 7734300"/>
              <a:gd name="connsiteY24" fmla="*/ 1143073 h 1314523"/>
              <a:gd name="connsiteX25" fmla="*/ 1924050 w 7734300"/>
              <a:gd name="connsiteY25" fmla="*/ 1219273 h 1314523"/>
              <a:gd name="connsiteX26" fmla="*/ 2095500 w 7734300"/>
              <a:gd name="connsiteY26" fmla="*/ 1200223 h 1314523"/>
              <a:gd name="connsiteX27" fmla="*/ 2171700 w 7734300"/>
              <a:gd name="connsiteY27" fmla="*/ 1181173 h 1314523"/>
              <a:gd name="connsiteX28" fmla="*/ 2628900 w 7734300"/>
              <a:gd name="connsiteY28" fmla="*/ 1200223 h 1314523"/>
              <a:gd name="connsiteX29" fmla="*/ 2952750 w 7734300"/>
              <a:gd name="connsiteY29" fmla="*/ 1257373 h 1314523"/>
              <a:gd name="connsiteX30" fmla="*/ 3257550 w 7734300"/>
              <a:gd name="connsiteY30" fmla="*/ 1295473 h 1314523"/>
              <a:gd name="connsiteX31" fmla="*/ 3448050 w 7734300"/>
              <a:gd name="connsiteY31" fmla="*/ 1314523 h 1314523"/>
              <a:gd name="connsiteX32" fmla="*/ 3771900 w 7734300"/>
              <a:gd name="connsiteY32" fmla="*/ 1295473 h 1314523"/>
              <a:gd name="connsiteX33" fmla="*/ 3867150 w 7734300"/>
              <a:gd name="connsiteY33" fmla="*/ 1276423 h 1314523"/>
              <a:gd name="connsiteX34" fmla="*/ 3924300 w 7734300"/>
              <a:gd name="connsiteY34" fmla="*/ 1238323 h 1314523"/>
              <a:gd name="connsiteX35" fmla="*/ 4038600 w 7734300"/>
              <a:gd name="connsiteY35" fmla="*/ 1200223 h 1314523"/>
              <a:gd name="connsiteX36" fmla="*/ 4210050 w 7734300"/>
              <a:gd name="connsiteY36" fmla="*/ 1085923 h 1314523"/>
              <a:gd name="connsiteX37" fmla="*/ 4267200 w 7734300"/>
              <a:gd name="connsiteY37" fmla="*/ 1047823 h 1314523"/>
              <a:gd name="connsiteX38" fmla="*/ 4381500 w 7734300"/>
              <a:gd name="connsiteY38" fmla="*/ 990673 h 1314523"/>
              <a:gd name="connsiteX39" fmla="*/ 4438650 w 7734300"/>
              <a:gd name="connsiteY39" fmla="*/ 971623 h 1314523"/>
              <a:gd name="connsiteX40" fmla="*/ 4495800 w 7734300"/>
              <a:gd name="connsiteY40" fmla="*/ 933523 h 1314523"/>
              <a:gd name="connsiteX41" fmla="*/ 4591050 w 7734300"/>
              <a:gd name="connsiteY41" fmla="*/ 914473 h 1314523"/>
              <a:gd name="connsiteX42" fmla="*/ 4914900 w 7734300"/>
              <a:gd name="connsiteY42" fmla="*/ 895423 h 1314523"/>
              <a:gd name="connsiteX43" fmla="*/ 5543550 w 7734300"/>
              <a:gd name="connsiteY43" fmla="*/ 838273 h 1314523"/>
              <a:gd name="connsiteX44" fmla="*/ 5600700 w 7734300"/>
              <a:gd name="connsiteY44" fmla="*/ 819223 h 1314523"/>
              <a:gd name="connsiteX45" fmla="*/ 5734050 w 7734300"/>
              <a:gd name="connsiteY45" fmla="*/ 781123 h 1314523"/>
              <a:gd name="connsiteX46" fmla="*/ 5848350 w 7734300"/>
              <a:gd name="connsiteY46" fmla="*/ 704923 h 1314523"/>
              <a:gd name="connsiteX47" fmla="*/ 5905500 w 7734300"/>
              <a:gd name="connsiteY47" fmla="*/ 666823 h 1314523"/>
              <a:gd name="connsiteX48" fmla="*/ 6019800 w 7734300"/>
              <a:gd name="connsiteY48" fmla="*/ 609673 h 1314523"/>
              <a:gd name="connsiteX49" fmla="*/ 6076950 w 7734300"/>
              <a:gd name="connsiteY49" fmla="*/ 590623 h 1314523"/>
              <a:gd name="connsiteX50" fmla="*/ 6134100 w 7734300"/>
              <a:gd name="connsiteY50" fmla="*/ 552523 h 1314523"/>
              <a:gd name="connsiteX51" fmla="*/ 6191250 w 7734300"/>
              <a:gd name="connsiteY51" fmla="*/ 533473 h 1314523"/>
              <a:gd name="connsiteX52" fmla="*/ 6267450 w 7734300"/>
              <a:gd name="connsiteY52" fmla="*/ 495373 h 1314523"/>
              <a:gd name="connsiteX53" fmla="*/ 6324600 w 7734300"/>
              <a:gd name="connsiteY53" fmla="*/ 476323 h 1314523"/>
              <a:gd name="connsiteX54" fmla="*/ 6381750 w 7734300"/>
              <a:gd name="connsiteY54" fmla="*/ 438223 h 1314523"/>
              <a:gd name="connsiteX55" fmla="*/ 6438900 w 7734300"/>
              <a:gd name="connsiteY55" fmla="*/ 419173 h 1314523"/>
              <a:gd name="connsiteX56" fmla="*/ 6515100 w 7734300"/>
              <a:gd name="connsiteY56" fmla="*/ 381073 h 1314523"/>
              <a:gd name="connsiteX57" fmla="*/ 6572250 w 7734300"/>
              <a:gd name="connsiteY57" fmla="*/ 362023 h 1314523"/>
              <a:gd name="connsiteX58" fmla="*/ 6629400 w 7734300"/>
              <a:gd name="connsiteY58" fmla="*/ 323923 h 1314523"/>
              <a:gd name="connsiteX59" fmla="*/ 6743700 w 7734300"/>
              <a:gd name="connsiteY59" fmla="*/ 285823 h 1314523"/>
              <a:gd name="connsiteX60" fmla="*/ 6800850 w 7734300"/>
              <a:gd name="connsiteY60" fmla="*/ 266773 h 1314523"/>
              <a:gd name="connsiteX61" fmla="*/ 6991350 w 7734300"/>
              <a:gd name="connsiteY61" fmla="*/ 228673 h 1314523"/>
              <a:gd name="connsiteX62" fmla="*/ 7200900 w 7734300"/>
              <a:gd name="connsiteY62" fmla="*/ 171523 h 1314523"/>
              <a:gd name="connsiteX63" fmla="*/ 7315200 w 7734300"/>
              <a:gd name="connsiteY63" fmla="*/ 133423 h 1314523"/>
              <a:gd name="connsiteX64" fmla="*/ 7429500 w 7734300"/>
              <a:gd name="connsiteY64" fmla="*/ 114373 h 1314523"/>
              <a:gd name="connsiteX65" fmla="*/ 7543800 w 7734300"/>
              <a:gd name="connsiteY65" fmla="*/ 76273 h 1314523"/>
              <a:gd name="connsiteX66" fmla="*/ 7600950 w 7734300"/>
              <a:gd name="connsiteY66" fmla="*/ 57223 h 1314523"/>
              <a:gd name="connsiteX67" fmla="*/ 7658100 w 7734300"/>
              <a:gd name="connsiteY67" fmla="*/ 38173 h 1314523"/>
              <a:gd name="connsiteX68" fmla="*/ 7734300 w 7734300"/>
              <a:gd name="connsiteY68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1028700 w 7734300"/>
              <a:gd name="connsiteY14" fmla="*/ 914473 h 1314523"/>
              <a:gd name="connsiteX15" fmla="*/ 1123950 w 7734300"/>
              <a:gd name="connsiteY15" fmla="*/ 933523 h 1314523"/>
              <a:gd name="connsiteX16" fmla="*/ 1181100 w 7734300"/>
              <a:gd name="connsiteY16" fmla="*/ 952573 h 1314523"/>
              <a:gd name="connsiteX17" fmla="*/ 1409700 w 7734300"/>
              <a:gd name="connsiteY17" fmla="*/ 971623 h 1314523"/>
              <a:gd name="connsiteX18" fmla="*/ 1524000 w 7734300"/>
              <a:gd name="connsiteY18" fmla="*/ 1028773 h 1314523"/>
              <a:gd name="connsiteX19" fmla="*/ 1638300 w 7734300"/>
              <a:gd name="connsiteY19" fmla="*/ 1066873 h 1314523"/>
              <a:gd name="connsiteX20" fmla="*/ 1695450 w 7734300"/>
              <a:gd name="connsiteY20" fmla="*/ 1085923 h 1314523"/>
              <a:gd name="connsiteX21" fmla="*/ 1752600 w 7734300"/>
              <a:gd name="connsiteY21" fmla="*/ 1124023 h 1314523"/>
              <a:gd name="connsiteX22" fmla="*/ 1809750 w 7734300"/>
              <a:gd name="connsiteY22" fmla="*/ 1143073 h 1314523"/>
              <a:gd name="connsiteX23" fmla="*/ 1924050 w 7734300"/>
              <a:gd name="connsiteY23" fmla="*/ 1219273 h 1314523"/>
              <a:gd name="connsiteX24" fmla="*/ 2095500 w 7734300"/>
              <a:gd name="connsiteY24" fmla="*/ 1200223 h 1314523"/>
              <a:gd name="connsiteX25" fmla="*/ 2171700 w 7734300"/>
              <a:gd name="connsiteY25" fmla="*/ 1181173 h 1314523"/>
              <a:gd name="connsiteX26" fmla="*/ 2628900 w 7734300"/>
              <a:gd name="connsiteY26" fmla="*/ 1200223 h 1314523"/>
              <a:gd name="connsiteX27" fmla="*/ 2952750 w 7734300"/>
              <a:gd name="connsiteY27" fmla="*/ 1257373 h 1314523"/>
              <a:gd name="connsiteX28" fmla="*/ 3257550 w 7734300"/>
              <a:gd name="connsiteY28" fmla="*/ 1295473 h 1314523"/>
              <a:gd name="connsiteX29" fmla="*/ 3448050 w 7734300"/>
              <a:gd name="connsiteY29" fmla="*/ 1314523 h 1314523"/>
              <a:gd name="connsiteX30" fmla="*/ 3771900 w 7734300"/>
              <a:gd name="connsiteY30" fmla="*/ 1295473 h 1314523"/>
              <a:gd name="connsiteX31" fmla="*/ 3867150 w 7734300"/>
              <a:gd name="connsiteY31" fmla="*/ 1276423 h 1314523"/>
              <a:gd name="connsiteX32" fmla="*/ 3924300 w 7734300"/>
              <a:gd name="connsiteY32" fmla="*/ 1238323 h 1314523"/>
              <a:gd name="connsiteX33" fmla="*/ 4038600 w 7734300"/>
              <a:gd name="connsiteY33" fmla="*/ 1200223 h 1314523"/>
              <a:gd name="connsiteX34" fmla="*/ 4210050 w 7734300"/>
              <a:gd name="connsiteY34" fmla="*/ 1085923 h 1314523"/>
              <a:gd name="connsiteX35" fmla="*/ 4267200 w 7734300"/>
              <a:gd name="connsiteY35" fmla="*/ 1047823 h 1314523"/>
              <a:gd name="connsiteX36" fmla="*/ 4381500 w 7734300"/>
              <a:gd name="connsiteY36" fmla="*/ 990673 h 1314523"/>
              <a:gd name="connsiteX37" fmla="*/ 4438650 w 7734300"/>
              <a:gd name="connsiteY37" fmla="*/ 971623 h 1314523"/>
              <a:gd name="connsiteX38" fmla="*/ 4495800 w 7734300"/>
              <a:gd name="connsiteY38" fmla="*/ 933523 h 1314523"/>
              <a:gd name="connsiteX39" fmla="*/ 4591050 w 7734300"/>
              <a:gd name="connsiteY39" fmla="*/ 914473 h 1314523"/>
              <a:gd name="connsiteX40" fmla="*/ 4914900 w 7734300"/>
              <a:gd name="connsiteY40" fmla="*/ 895423 h 1314523"/>
              <a:gd name="connsiteX41" fmla="*/ 5543550 w 7734300"/>
              <a:gd name="connsiteY41" fmla="*/ 838273 h 1314523"/>
              <a:gd name="connsiteX42" fmla="*/ 5600700 w 7734300"/>
              <a:gd name="connsiteY42" fmla="*/ 819223 h 1314523"/>
              <a:gd name="connsiteX43" fmla="*/ 5734050 w 7734300"/>
              <a:gd name="connsiteY43" fmla="*/ 781123 h 1314523"/>
              <a:gd name="connsiteX44" fmla="*/ 5848350 w 7734300"/>
              <a:gd name="connsiteY44" fmla="*/ 704923 h 1314523"/>
              <a:gd name="connsiteX45" fmla="*/ 5905500 w 7734300"/>
              <a:gd name="connsiteY45" fmla="*/ 666823 h 1314523"/>
              <a:gd name="connsiteX46" fmla="*/ 6019800 w 7734300"/>
              <a:gd name="connsiteY46" fmla="*/ 609673 h 1314523"/>
              <a:gd name="connsiteX47" fmla="*/ 6076950 w 7734300"/>
              <a:gd name="connsiteY47" fmla="*/ 590623 h 1314523"/>
              <a:gd name="connsiteX48" fmla="*/ 6134100 w 7734300"/>
              <a:gd name="connsiteY48" fmla="*/ 552523 h 1314523"/>
              <a:gd name="connsiteX49" fmla="*/ 6191250 w 7734300"/>
              <a:gd name="connsiteY49" fmla="*/ 533473 h 1314523"/>
              <a:gd name="connsiteX50" fmla="*/ 6267450 w 7734300"/>
              <a:gd name="connsiteY50" fmla="*/ 495373 h 1314523"/>
              <a:gd name="connsiteX51" fmla="*/ 6324600 w 7734300"/>
              <a:gd name="connsiteY51" fmla="*/ 476323 h 1314523"/>
              <a:gd name="connsiteX52" fmla="*/ 6381750 w 7734300"/>
              <a:gd name="connsiteY52" fmla="*/ 438223 h 1314523"/>
              <a:gd name="connsiteX53" fmla="*/ 6438900 w 7734300"/>
              <a:gd name="connsiteY53" fmla="*/ 419173 h 1314523"/>
              <a:gd name="connsiteX54" fmla="*/ 6515100 w 7734300"/>
              <a:gd name="connsiteY54" fmla="*/ 381073 h 1314523"/>
              <a:gd name="connsiteX55" fmla="*/ 6572250 w 7734300"/>
              <a:gd name="connsiteY55" fmla="*/ 362023 h 1314523"/>
              <a:gd name="connsiteX56" fmla="*/ 6629400 w 7734300"/>
              <a:gd name="connsiteY56" fmla="*/ 323923 h 1314523"/>
              <a:gd name="connsiteX57" fmla="*/ 6743700 w 7734300"/>
              <a:gd name="connsiteY57" fmla="*/ 285823 h 1314523"/>
              <a:gd name="connsiteX58" fmla="*/ 6800850 w 7734300"/>
              <a:gd name="connsiteY58" fmla="*/ 266773 h 1314523"/>
              <a:gd name="connsiteX59" fmla="*/ 6991350 w 7734300"/>
              <a:gd name="connsiteY59" fmla="*/ 228673 h 1314523"/>
              <a:gd name="connsiteX60" fmla="*/ 7200900 w 7734300"/>
              <a:gd name="connsiteY60" fmla="*/ 171523 h 1314523"/>
              <a:gd name="connsiteX61" fmla="*/ 7315200 w 7734300"/>
              <a:gd name="connsiteY61" fmla="*/ 133423 h 1314523"/>
              <a:gd name="connsiteX62" fmla="*/ 7429500 w 7734300"/>
              <a:gd name="connsiteY62" fmla="*/ 114373 h 1314523"/>
              <a:gd name="connsiteX63" fmla="*/ 7543800 w 7734300"/>
              <a:gd name="connsiteY63" fmla="*/ 76273 h 1314523"/>
              <a:gd name="connsiteX64" fmla="*/ 7600950 w 7734300"/>
              <a:gd name="connsiteY64" fmla="*/ 57223 h 1314523"/>
              <a:gd name="connsiteX65" fmla="*/ 7658100 w 7734300"/>
              <a:gd name="connsiteY65" fmla="*/ 38173 h 1314523"/>
              <a:gd name="connsiteX66" fmla="*/ 7734300 w 7734300"/>
              <a:gd name="connsiteY66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85800 w 7734300"/>
              <a:gd name="connsiteY10" fmla="*/ 781123 h 1314523"/>
              <a:gd name="connsiteX11" fmla="*/ 742950 w 7734300"/>
              <a:gd name="connsiteY11" fmla="*/ 819223 h 1314523"/>
              <a:gd name="connsiteX12" fmla="*/ 857250 w 7734300"/>
              <a:gd name="connsiteY12" fmla="*/ 857323 h 1314523"/>
              <a:gd name="connsiteX13" fmla="*/ 1028700 w 7734300"/>
              <a:gd name="connsiteY13" fmla="*/ 914473 h 1314523"/>
              <a:gd name="connsiteX14" fmla="*/ 1123950 w 7734300"/>
              <a:gd name="connsiteY14" fmla="*/ 933523 h 1314523"/>
              <a:gd name="connsiteX15" fmla="*/ 1181100 w 7734300"/>
              <a:gd name="connsiteY15" fmla="*/ 952573 h 1314523"/>
              <a:gd name="connsiteX16" fmla="*/ 1409700 w 7734300"/>
              <a:gd name="connsiteY16" fmla="*/ 971623 h 1314523"/>
              <a:gd name="connsiteX17" fmla="*/ 1524000 w 7734300"/>
              <a:gd name="connsiteY17" fmla="*/ 1028773 h 1314523"/>
              <a:gd name="connsiteX18" fmla="*/ 1638300 w 7734300"/>
              <a:gd name="connsiteY18" fmla="*/ 1066873 h 1314523"/>
              <a:gd name="connsiteX19" fmla="*/ 1695450 w 7734300"/>
              <a:gd name="connsiteY19" fmla="*/ 1085923 h 1314523"/>
              <a:gd name="connsiteX20" fmla="*/ 1752600 w 7734300"/>
              <a:gd name="connsiteY20" fmla="*/ 1124023 h 1314523"/>
              <a:gd name="connsiteX21" fmla="*/ 1809750 w 7734300"/>
              <a:gd name="connsiteY21" fmla="*/ 1143073 h 1314523"/>
              <a:gd name="connsiteX22" fmla="*/ 1924050 w 7734300"/>
              <a:gd name="connsiteY22" fmla="*/ 1219273 h 1314523"/>
              <a:gd name="connsiteX23" fmla="*/ 2095500 w 7734300"/>
              <a:gd name="connsiteY23" fmla="*/ 1200223 h 1314523"/>
              <a:gd name="connsiteX24" fmla="*/ 2171700 w 7734300"/>
              <a:gd name="connsiteY24" fmla="*/ 1181173 h 1314523"/>
              <a:gd name="connsiteX25" fmla="*/ 2628900 w 7734300"/>
              <a:gd name="connsiteY25" fmla="*/ 1200223 h 1314523"/>
              <a:gd name="connsiteX26" fmla="*/ 2952750 w 7734300"/>
              <a:gd name="connsiteY26" fmla="*/ 1257373 h 1314523"/>
              <a:gd name="connsiteX27" fmla="*/ 3257550 w 7734300"/>
              <a:gd name="connsiteY27" fmla="*/ 1295473 h 1314523"/>
              <a:gd name="connsiteX28" fmla="*/ 3448050 w 7734300"/>
              <a:gd name="connsiteY28" fmla="*/ 1314523 h 1314523"/>
              <a:gd name="connsiteX29" fmla="*/ 3771900 w 7734300"/>
              <a:gd name="connsiteY29" fmla="*/ 1295473 h 1314523"/>
              <a:gd name="connsiteX30" fmla="*/ 3867150 w 7734300"/>
              <a:gd name="connsiteY30" fmla="*/ 1276423 h 1314523"/>
              <a:gd name="connsiteX31" fmla="*/ 3924300 w 7734300"/>
              <a:gd name="connsiteY31" fmla="*/ 1238323 h 1314523"/>
              <a:gd name="connsiteX32" fmla="*/ 4038600 w 7734300"/>
              <a:gd name="connsiteY32" fmla="*/ 1200223 h 1314523"/>
              <a:gd name="connsiteX33" fmla="*/ 4210050 w 7734300"/>
              <a:gd name="connsiteY33" fmla="*/ 1085923 h 1314523"/>
              <a:gd name="connsiteX34" fmla="*/ 4267200 w 7734300"/>
              <a:gd name="connsiteY34" fmla="*/ 1047823 h 1314523"/>
              <a:gd name="connsiteX35" fmla="*/ 4381500 w 7734300"/>
              <a:gd name="connsiteY35" fmla="*/ 990673 h 1314523"/>
              <a:gd name="connsiteX36" fmla="*/ 4438650 w 7734300"/>
              <a:gd name="connsiteY36" fmla="*/ 971623 h 1314523"/>
              <a:gd name="connsiteX37" fmla="*/ 4495800 w 7734300"/>
              <a:gd name="connsiteY37" fmla="*/ 933523 h 1314523"/>
              <a:gd name="connsiteX38" fmla="*/ 4591050 w 7734300"/>
              <a:gd name="connsiteY38" fmla="*/ 914473 h 1314523"/>
              <a:gd name="connsiteX39" fmla="*/ 4914900 w 7734300"/>
              <a:gd name="connsiteY39" fmla="*/ 895423 h 1314523"/>
              <a:gd name="connsiteX40" fmla="*/ 5543550 w 7734300"/>
              <a:gd name="connsiteY40" fmla="*/ 838273 h 1314523"/>
              <a:gd name="connsiteX41" fmla="*/ 5600700 w 7734300"/>
              <a:gd name="connsiteY41" fmla="*/ 819223 h 1314523"/>
              <a:gd name="connsiteX42" fmla="*/ 5734050 w 7734300"/>
              <a:gd name="connsiteY42" fmla="*/ 781123 h 1314523"/>
              <a:gd name="connsiteX43" fmla="*/ 5848350 w 7734300"/>
              <a:gd name="connsiteY43" fmla="*/ 704923 h 1314523"/>
              <a:gd name="connsiteX44" fmla="*/ 5905500 w 7734300"/>
              <a:gd name="connsiteY44" fmla="*/ 666823 h 1314523"/>
              <a:gd name="connsiteX45" fmla="*/ 6019800 w 7734300"/>
              <a:gd name="connsiteY45" fmla="*/ 609673 h 1314523"/>
              <a:gd name="connsiteX46" fmla="*/ 6076950 w 7734300"/>
              <a:gd name="connsiteY46" fmla="*/ 590623 h 1314523"/>
              <a:gd name="connsiteX47" fmla="*/ 6134100 w 7734300"/>
              <a:gd name="connsiteY47" fmla="*/ 552523 h 1314523"/>
              <a:gd name="connsiteX48" fmla="*/ 6191250 w 7734300"/>
              <a:gd name="connsiteY48" fmla="*/ 533473 h 1314523"/>
              <a:gd name="connsiteX49" fmla="*/ 6267450 w 7734300"/>
              <a:gd name="connsiteY49" fmla="*/ 495373 h 1314523"/>
              <a:gd name="connsiteX50" fmla="*/ 6324600 w 7734300"/>
              <a:gd name="connsiteY50" fmla="*/ 476323 h 1314523"/>
              <a:gd name="connsiteX51" fmla="*/ 6381750 w 7734300"/>
              <a:gd name="connsiteY51" fmla="*/ 438223 h 1314523"/>
              <a:gd name="connsiteX52" fmla="*/ 6438900 w 7734300"/>
              <a:gd name="connsiteY52" fmla="*/ 419173 h 1314523"/>
              <a:gd name="connsiteX53" fmla="*/ 6515100 w 7734300"/>
              <a:gd name="connsiteY53" fmla="*/ 381073 h 1314523"/>
              <a:gd name="connsiteX54" fmla="*/ 6572250 w 7734300"/>
              <a:gd name="connsiteY54" fmla="*/ 362023 h 1314523"/>
              <a:gd name="connsiteX55" fmla="*/ 6629400 w 7734300"/>
              <a:gd name="connsiteY55" fmla="*/ 323923 h 1314523"/>
              <a:gd name="connsiteX56" fmla="*/ 6743700 w 7734300"/>
              <a:gd name="connsiteY56" fmla="*/ 285823 h 1314523"/>
              <a:gd name="connsiteX57" fmla="*/ 6800850 w 7734300"/>
              <a:gd name="connsiteY57" fmla="*/ 266773 h 1314523"/>
              <a:gd name="connsiteX58" fmla="*/ 6991350 w 7734300"/>
              <a:gd name="connsiteY58" fmla="*/ 228673 h 1314523"/>
              <a:gd name="connsiteX59" fmla="*/ 7200900 w 7734300"/>
              <a:gd name="connsiteY59" fmla="*/ 171523 h 1314523"/>
              <a:gd name="connsiteX60" fmla="*/ 7315200 w 7734300"/>
              <a:gd name="connsiteY60" fmla="*/ 133423 h 1314523"/>
              <a:gd name="connsiteX61" fmla="*/ 7429500 w 7734300"/>
              <a:gd name="connsiteY61" fmla="*/ 114373 h 1314523"/>
              <a:gd name="connsiteX62" fmla="*/ 7543800 w 7734300"/>
              <a:gd name="connsiteY62" fmla="*/ 76273 h 1314523"/>
              <a:gd name="connsiteX63" fmla="*/ 7600950 w 7734300"/>
              <a:gd name="connsiteY63" fmla="*/ 57223 h 1314523"/>
              <a:gd name="connsiteX64" fmla="*/ 7658100 w 7734300"/>
              <a:gd name="connsiteY64" fmla="*/ 38173 h 1314523"/>
              <a:gd name="connsiteX65" fmla="*/ 7734300 w 7734300"/>
              <a:gd name="connsiteY65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685800 w 7734300"/>
              <a:gd name="connsiteY9" fmla="*/ 781123 h 1314523"/>
              <a:gd name="connsiteX10" fmla="*/ 742950 w 7734300"/>
              <a:gd name="connsiteY10" fmla="*/ 819223 h 1314523"/>
              <a:gd name="connsiteX11" fmla="*/ 857250 w 7734300"/>
              <a:gd name="connsiteY11" fmla="*/ 857323 h 1314523"/>
              <a:gd name="connsiteX12" fmla="*/ 1028700 w 7734300"/>
              <a:gd name="connsiteY12" fmla="*/ 914473 h 1314523"/>
              <a:gd name="connsiteX13" fmla="*/ 1123950 w 7734300"/>
              <a:gd name="connsiteY13" fmla="*/ 933523 h 1314523"/>
              <a:gd name="connsiteX14" fmla="*/ 1181100 w 7734300"/>
              <a:gd name="connsiteY14" fmla="*/ 952573 h 1314523"/>
              <a:gd name="connsiteX15" fmla="*/ 1409700 w 7734300"/>
              <a:gd name="connsiteY15" fmla="*/ 971623 h 1314523"/>
              <a:gd name="connsiteX16" fmla="*/ 1524000 w 7734300"/>
              <a:gd name="connsiteY16" fmla="*/ 1028773 h 1314523"/>
              <a:gd name="connsiteX17" fmla="*/ 1638300 w 7734300"/>
              <a:gd name="connsiteY17" fmla="*/ 1066873 h 1314523"/>
              <a:gd name="connsiteX18" fmla="*/ 1695450 w 7734300"/>
              <a:gd name="connsiteY18" fmla="*/ 1085923 h 1314523"/>
              <a:gd name="connsiteX19" fmla="*/ 1752600 w 7734300"/>
              <a:gd name="connsiteY19" fmla="*/ 1124023 h 1314523"/>
              <a:gd name="connsiteX20" fmla="*/ 1809750 w 7734300"/>
              <a:gd name="connsiteY20" fmla="*/ 1143073 h 1314523"/>
              <a:gd name="connsiteX21" fmla="*/ 1924050 w 7734300"/>
              <a:gd name="connsiteY21" fmla="*/ 1219273 h 1314523"/>
              <a:gd name="connsiteX22" fmla="*/ 2095500 w 7734300"/>
              <a:gd name="connsiteY22" fmla="*/ 1200223 h 1314523"/>
              <a:gd name="connsiteX23" fmla="*/ 2171700 w 7734300"/>
              <a:gd name="connsiteY23" fmla="*/ 1181173 h 1314523"/>
              <a:gd name="connsiteX24" fmla="*/ 2628900 w 7734300"/>
              <a:gd name="connsiteY24" fmla="*/ 1200223 h 1314523"/>
              <a:gd name="connsiteX25" fmla="*/ 2952750 w 7734300"/>
              <a:gd name="connsiteY25" fmla="*/ 1257373 h 1314523"/>
              <a:gd name="connsiteX26" fmla="*/ 3257550 w 7734300"/>
              <a:gd name="connsiteY26" fmla="*/ 1295473 h 1314523"/>
              <a:gd name="connsiteX27" fmla="*/ 3448050 w 7734300"/>
              <a:gd name="connsiteY27" fmla="*/ 1314523 h 1314523"/>
              <a:gd name="connsiteX28" fmla="*/ 3771900 w 7734300"/>
              <a:gd name="connsiteY28" fmla="*/ 1295473 h 1314523"/>
              <a:gd name="connsiteX29" fmla="*/ 3867150 w 7734300"/>
              <a:gd name="connsiteY29" fmla="*/ 1276423 h 1314523"/>
              <a:gd name="connsiteX30" fmla="*/ 3924300 w 7734300"/>
              <a:gd name="connsiteY30" fmla="*/ 1238323 h 1314523"/>
              <a:gd name="connsiteX31" fmla="*/ 4038600 w 7734300"/>
              <a:gd name="connsiteY31" fmla="*/ 1200223 h 1314523"/>
              <a:gd name="connsiteX32" fmla="*/ 4210050 w 7734300"/>
              <a:gd name="connsiteY32" fmla="*/ 1085923 h 1314523"/>
              <a:gd name="connsiteX33" fmla="*/ 4267200 w 7734300"/>
              <a:gd name="connsiteY33" fmla="*/ 1047823 h 1314523"/>
              <a:gd name="connsiteX34" fmla="*/ 4381500 w 7734300"/>
              <a:gd name="connsiteY34" fmla="*/ 990673 h 1314523"/>
              <a:gd name="connsiteX35" fmla="*/ 4438650 w 7734300"/>
              <a:gd name="connsiteY35" fmla="*/ 971623 h 1314523"/>
              <a:gd name="connsiteX36" fmla="*/ 4495800 w 7734300"/>
              <a:gd name="connsiteY36" fmla="*/ 933523 h 1314523"/>
              <a:gd name="connsiteX37" fmla="*/ 4591050 w 7734300"/>
              <a:gd name="connsiteY37" fmla="*/ 914473 h 1314523"/>
              <a:gd name="connsiteX38" fmla="*/ 4914900 w 7734300"/>
              <a:gd name="connsiteY38" fmla="*/ 895423 h 1314523"/>
              <a:gd name="connsiteX39" fmla="*/ 5543550 w 7734300"/>
              <a:gd name="connsiteY39" fmla="*/ 838273 h 1314523"/>
              <a:gd name="connsiteX40" fmla="*/ 5600700 w 7734300"/>
              <a:gd name="connsiteY40" fmla="*/ 819223 h 1314523"/>
              <a:gd name="connsiteX41" fmla="*/ 5734050 w 7734300"/>
              <a:gd name="connsiteY41" fmla="*/ 781123 h 1314523"/>
              <a:gd name="connsiteX42" fmla="*/ 5848350 w 7734300"/>
              <a:gd name="connsiteY42" fmla="*/ 704923 h 1314523"/>
              <a:gd name="connsiteX43" fmla="*/ 5905500 w 7734300"/>
              <a:gd name="connsiteY43" fmla="*/ 666823 h 1314523"/>
              <a:gd name="connsiteX44" fmla="*/ 6019800 w 7734300"/>
              <a:gd name="connsiteY44" fmla="*/ 609673 h 1314523"/>
              <a:gd name="connsiteX45" fmla="*/ 6076950 w 7734300"/>
              <a:gd name="connsiteY45" fmla="*/ 590623 h 1314523"/>
              <a:gd name="connsiteX46" fmla="*/ 6134100 w 7734300"/>
              <a:gd name="connsiteY46" fmla="*/ 552523 h 1314523"/>
              <a:gd name="connsiteX47" fmla="*/ 6191250 w 7734300"/>
              <a:gd name="connsiteY47" fmla="*/ 533473 h 1314523"/>
              <a:gd name="connsiteX48" fmla="*/ 6267450 w 7734300"/>
              <a:gd name="connsiteY48" fmla="*/ 495373 h 1314523"/>
              <a:gd name="connsiteX49" fmla="*/ 6324600 w 7734300"/>
              <a:gd name="connsiteY49" fmla="*/ 476323 h 1314523"/>
              <a:gd name="connsiteX50" fmla="*/ 6381750 w 7734300"/>
              <a:gd name="connsiteY50" fmla="*/ 438223 h 1314523"/>
              <a:gd name="connsiteX51" fmla="*/ 6438900 w 7734300"/>
              <a:gd name="connsiteY51" fmla="*/ 419173 h 1314523"/>
              <a:gd name="connsiteX52" fmla="*/ 6515100 w 7734300"/>
              <a:gd name="connsiteY52" fmla="*/ 381073 h 1314523"/>
              <a:gd name="connsiteX53" fmla="*/ 6572250 w 7734300"/>
              <a:gd name="connsiteY53" fmla="*/ 362023 h 1314523"/>
              <a:gd name="connsiteX54" fmla="*/ 6629400 w 7734300"/>
              <a:gd name="connsiteY54" fmla="*/ 323923 h 1314523"/>
              <a:gd name="connsiteX55" fmla="*/ 6743700 w 7734300"/>
              <a:gd name="connsiteY55" fmla="*/ 285823 h 1314523"/>
              <a:gd name="connsiteX56" fmla="*/ 6800850 w 7734300"/>
              <a:gd name="connsiteY56" fmla="*/ 266773 h 1314523"/>
              <a:gd name="connsiteX57" fmla="*/ 6991350 w 7734300"/>
              <a:gd name="connsiteY57" fmla="*/ 228673 h 1314523"/>
              <a:gd name="connsiteX58" fmla="*/ 7200900 w 7734300"/>
              <a:gd name="connsiteY58" fmla="*/ 171523 h 1314523"/>
              <a:gd name="connsiteX59" fmla="*/ 7315200 w 7734300"/>
              <a:gd name="connsiteY59" fmla="*/ 133423 h 1314523"/>
              <a:gd name="connsiteX60" fmla="*/ 7429500 w 7734300"/>
              <a:gd name="connsiteY60" fmla="*/ 114373 h 1314523"/>
              <a:gd name="connsiteX61" fmla="*/ 7543800 w 7734300"/>
              <a:gd name="connsiteY61" fmla="*/ 76273 h 1314523"/>
              <a:gd name="connsiteX62" fmla="*/ 7600950 w 7734300"/>
              <a:gd name="connsiteY62" fmla="*/ 57223 h 1314523"/>
              <a:gd name="connsiteX63" fmla="*/ 7658100 w 7734300"/>
              <a:gd name="connsiteY63" fmla="*/ 38173 h 1314523"/>
              <a:gd name="connsiteX64" fmla="*/ 7734300 w 7734300"/>
              <a:gd name="connsiteY64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95300 w 7734300"/>
              <a:gd name="connsiteY7" fmla="*/ 704923 h 1314523"/>
              <a:gd name="connsiteX8" fmla="*/ 685800 w 7734300"/>
              <a:gd name="connsiteY8" fmla="*/ 781123 h 1314523"/>
              <a:gd name="connsiteX9" fmla="*/ 742950 w 7734300"/>
              <a:gd name="connsiteY9" fmla="*/ 819223 h 1314523"/>
              <a:gd name="connsiteX10" fmla="*/ 857250 w 7734300"/>
              <a:gd name="connsiteY10" fmla="*/ 857323 h 1314523"/>
              <a:gd name="connsiteX11" fmla="*/ 1028700 w 7734300"/>
              <a:gd name="connsiteY11" fmla="*/ 914473 h 1314523"/>
              <a:gd name="connsiteX12" fmla="*/ 1123950 w 7734300"/>
              <a:gd name="connsiteY12" fmla="*/ 933523 h 1314523"/>
              <a:gd name="connsiteX13" fmla="*/ 1181100 w 7734300"/>
              <a:gd name="connsiteY13" fmla="*/ 952573 h 1314523"/>
              <a:gd name="connsiteX14" fmla="*/ 1409700 w 7734300"/>
              <a:gd name="connsiteY14" fmla="*/ 971623 h 1314523"/>
              <a:gd name="connsiteX15" fmla="*/ 1524000 w 7734300"/>
              <a:gd name="connsiteY15" fmla="*/ 1028773 h 1314523"/>
              <a:gd name="connsiteX16" fmla="*/ 1638300 w 7734300"/>
              <a:gd name="connsiteY16" fmla="*/ 1066873 h 1314523"/>
              <a:gd name="connsiteX17" fmla="*/ 1695450 w 7734300"/>
              <a:gd name="connsiteY17" fmla="*/ 1085923 h 1314523"/>
              <a:gd name="connsiteX18" fmla="*/ 1752600 w 7734300"/>
              <a:gd name="connsiteY18" fmla="*/ 1124023 h 1314523"/>
              <a:gd name="connsiteX19" fmla="*/ 1809750 w 7734300"/>
              <a:gd name="connsiteY19" fmla="*/ 1143073 h 1314523"/>
              <a:gd name="connsiteX20" fmla="*/ 1924050 w 7734300"/>
              <a:gd name="connsiteY20" fmla="*/ 1219273 h 1314523"/>
              <a:gd name="connsiteX21" fmla="*/ 2095500 w 7734300"/>
              <a:gd name="connsiteY21" fmla="*/ 1200223 h 1314523"/>
              <a:gd name="connsiteX22" fmla="*/ 2171700 w 7734300"/>
              <a:gd name="connsiteY22" fmla="*/ 1181173 h 1314523"/>
              <a:gd name="connsiteX23" fmla="*/ 2628900 w 7734300"/>
              <a:gd name="connsiteY23" fmla="*/ 1200223 h 1314523"/>
              <a:gd name="connsiteX24" fmla="*/ 2952750 w 7734300"/>
              <a:gd name="connsiteY24" fmla="*/ 1257373 h 1314523"/>
              <a:gd name="connsiteX25" fmla="*/ 3257550 w 7734300"/>
              <a:gd name="connsiteY25" fmla="*/ 1295473 h 1314523"/>
              <a:gd name="connsiteX26" fmla="*/ 3448050 w 7734300"/>
              <a:gd name="connsiteY26" fmla="*/ 1314523 h 1314523"/>
              <a:gd name="connsiteX27" fmla="*/ 3771900 w 7734300"/>
              <a:gd name="connsiteY27" fmla="*/ 1295473 h 1314523"/>
              <a:gd name="connsiteX28" fmla="*/ 3867150 w 7734300"/>
              <a:gd name="connsiteY28" fmla="*/ 1276423 h 1314523"/>
              <a:gd name="connsiteX29" fmla="*/ 3924300 w 7734300"/>
              <a:gd name="connsiteY29" fmla="*/ 1238323 h 1314523"/>
              <a:gd name="connsiteX30" fmla="*/ 4038600 w 7734300"/>
              <a:gd name="connsiteY30" fmla="*/ 1200223 h 1314523"/>
              <a:gd name="connsiteX31" fmla="*/ 4210050 w 7734300"/>
              <a:gd name="connsiteY31" fmla="*/ 1085923 h 1314523"/>
              <a:gd name="connsiteX32" fmla="*/ 4267200 w 7734300"/>
              <a:gd name="connsiteY32" fmla="*/ 1047823 h 1314523"/>
              <a:gd name="connsiteX33" fmla="*/ 4381500 w 7734300"/>
              <a:gd name="connsiteY33" fmla="*/ 990673 h 1314523"/>
              <a:gd name="connsiteX34" fmla="*/ 4438650 w 7734300"/>
              <a:gd name="connsiteY34" fmla="*/ 971623 h 1314523"/>
              <a:gd name="connsiteX35" fmla="*/ 4495800 w 7734300"/>
              <a:gd name="connsiteY35" fmla="*/ 933523 h 1314523"/>
              <a:gd name="connsiteX36" fmla="*/ 4591050 w 7734300"/>
              <a:gd name="connsiteY36" fmla="*/ 914473 h 1314523"/>
              <a:gd name="connsiteX37" fmla="*/ 4914900 w 7734300"/>
              <a:gd name="connsiteY37" fmla="*/ 895423 h 1314523"/>
              <a:gd name="connsiteX38" fmla="*/ 5543550 w 7734300"/>
              <a:gd name="connsiteY38" fmla="*/ 838273 h 1314523"/>
              <a:gd name="connsiteX39" fmla="*/ 5600700 w 7734300"/>
              <a:gd name="connsiteY39" fmla="*/ 819223 h 1314523"/>
              <a:gd name="connsiteX40" fmla="*/ 5734050 w 7734300"/>
              <a:gd name="connsiteY40" fmla="*/ 781123 h 1314523"/>
              <a:gd name="connsiteX41" fmla="*/ 5848350 w 7734300"/>
              <a:gd name="connsiteY41" fmla="*/ 704923 h 1314523"/>
              <a:gd name="connsiteX42" fmla="*/ 5905500 w 7734300"/>
              <a:gd name="connsiteY42" fmla="*/ 666823 h 1314523"/>
              <a:gd name="connsiteX43" fmla="*/ 6019800 w 7734300"/>
              <a:gd name="connsiteY43" fmla="*/ 609673 h 1314523"/>
              <a:gd name="connsiteX44" fmla="*/ 6076950 w 7734300"/>
              <a:gd name="connsiteY44" fmla="*/ 590623 h 1314523"/>
              <a:gd name="connsiteX45" fmla="*/ 6134100 w 7734300"/>
              <a:gd name="connsiteY45" fmla="*/ 552523 h 1314523"/>
              <a:gd name="connsiteX46" fmla="*/ 6191250 w 7734300"/>
              <a:gd name="connsiteY46" fmla="*/ 533473 h 1314523"/>
              <a:gd name="connsiteX47" fmla="*/ 6267450 w 7734300"/>
              <a:gd name="connsiteY47" fmla="*/ 495373 h 1314523"/>
              <a:gd name="connsiteX48" fmla="*/ 6324600 w 7734300"/>
              <a:gd name="connsiteY48" fmla="*/ 476323 h 1314523"/>
              <a:gd name="connsiteX49" fmla="*/ 6381750 w 7734300"/>
              <a:gd name="connsiteY49" fmla="*/ 438223 h 1314523"/>
              <a:gd name="connsiteX50" fmla="*/ 6438900 w 7734300"/>
              <a:gd name="connsiteY50" fmla="*/ 419173 h 1314523"/>
              <a:gd name="connsiteX51" fmla="*/ 6515100 w 7734300"/>
              <a:gd name="connsiteY51" fmla="*/ 381073 h 1314523"/>
              <a:gd name="connsiteX52" fmla="*/ 6572250 w 7734300"/>
              <a:gd name="connsiteY52" fmla="*/ 362023 h 1314523"/>
              <a:gd name="connsiteX53" fmla="*/ 6629400 w 7734300"/>
              <a:gd name="connsiteY53" fmla="*/ 323923 h 1314523"/>
              <a:gd name="connsiteX54" fmla="*/ 6743700 w 7734300"/>
              <a:gd name="connsiteY54" fmla="*/ 285823 h 1314523"/>
              <a:gd name="connsiteX55" fmla="*/ 6800850 w 7734300"/>
              <a:gd name="connsiteY55" fmla="*/ 266773 h 1314523"/>
              <a:gd name="connsiteX56" fmla="*/ 6991350 w 7734300"/>
              <a:gd name="connsiteY56" fmla="*/ 228673 h 1314523"/>
              <a:gd name="connsiteX57" fmla="*/ 7200900 w 7734300"/>
              <a:gd name="connsiteY57" fmla="*/ 171523 h 1314523"/>
              <a:gd name="connsiteX58" fmla="*/ 7315200 w 7734300"/>
              <a:gd name="connsiteY58" fmla="*/ 133423 h 1314523"/>
              <a:gd name="connsiteX59" fmla="*/ 7429500 w 7734300"/>
              <a:gd name="connsiteY59" fmla="*/ 114373 h 1314523"/>
              <a:gd name="connsiteX60" fmla="*/ 7543800 w 7734300"/>
              <a:gd name="connsiteY60" fmla="*/ 76273 h 1314523"/>
              <a:gd name="connsiteX61" fmla="*/ 7600950 w 7734300"/>
              <a:gd name="connsiteY61" fmla="*/ 57223 h 1314523"/>
              <a:gd name="connsiteX62" fmla="*/ 7658100 w 7734300"/>
              <a:gd name="connsiteY62" fmla="*/ 38173 h 1314523"/>
              <a:gd name="connsiteX63" fmla="*/ 7734300 w 7734300"/>
              <a:gd name="connsiteY63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495300 w 7734300"/>
              <a:gd name="connsiteY6" fmla="*/ 704923 h 1314523"/>
              <a:gd name="connsiteX7" fmla="*/ 685800 w 7734300"/>
              <a:gd name="connsiteY7" fmla="*/ 781123 h 1314523"/>
              <a:gd name="connsiteX8" fmla="*/ 742950 w 7734300"/>
              <a:gd name="connsiteY8" fmla="*/ 819223 h 1314523"/>
              <a:gd name="connsiteX9" fmla="*/ 857250 w 7734300"/>
              <a:gd name="connsiteY9" fmla="*/ 857323 h 1314523"/>
              <a:gd name="connsiteX10" fmla="*/ 1028700 w 7734300"/>
              <a:gd name="connsiteY10" fmla="*/ 914473 h 1314523"/>
              <a:gd name="connsiteX11" fmla="*/ 1123950 w 7734300"/>
              <a:gd name="connsiteY11" fmla="*/ 933523 h 1314523"/>
              <a:gd name="connsiteX12" fmla="*/ 1181100 w 7734300"/>
              <a:gd name="connsiteY12" fmla="*/ 952573 h 1314523"/>
              <a:gd name="connsiteX13" fmla="*/ 1409700 w 7734300"/>
              <a:gd name="connsiteY13" fmla="*/ 971623 h 1314523"/>
              <a:gd name="connsiteX14" fmla="*/ 1524000 w 7734300"/>
              <a:gd name="connsiteY14" fmla="*/ 1028773 h 1314523"/>
              <a:gd name="connsiteX15" fmla="*/ 1638300 w 7734300"/>
              <a:gd name="connsiteY15" fmla="*/ 1066873 h 1314523"/>
              <a:gd name="connsiteX16" fmla="*/ 1695450 w 7734300"/>
              <a:gd name="connsiteY16" fmla="*/ 1085923 h 1314523"/>
              <a:gd name="connsiteX17" fmla="*/ 1752600 w 7734300"/>
              <a:gd name="connsiteY17" fmla="*/ 1124023 h 1314523"/>
              <a:gd name="connsiteX18" fmla="*/ 1809750 w 7734300"/>
              <a:gd name="connsiteY18" fmla="*/ 1143073 h 1314523"/>
              <a:gd name="connsiteX19" fmla="*/ 1924050 w 7734300"/>
              <a:gd name="connsiteY19" fmla="*/ 1219273 h 1314523"/>
              <a:gd name="connsiteX20" fmla="*/ 2095500 w 7734300"/>
              <a:gd name="connsiteY20" fmla="*/ 1200223 h 1314523"/>
              <a:gd name="connsiteX21" fmla="*/ 2171700 w 7734300"/>
              <a:gd name="connsiteY21" fmla="*/ 1181173 h 1314523"/>
              <a:gd name="connsiteX22" fmla="*/ 2628900 w 7734300"/>
              <a:gd name="connsiteY22" fmla="*/ 1200223 h 1314523"/>
              <a:gd name="connsiteX23" fmla="*/ 2952750 w 7734300"/>
              <a:gd name="connsiteY23" fmla="*/ 1257373 h 1314523"/>
              <a:gd name="connsiteX24" fmla="*/ 3257550 w 7734300"/>
              <a:gd name="connsiteY24" fmla="*/ 1295473 h 1314523"/>
              <a:gd name="connsiteX25" fmla="*/ 3448050 w 7734300"/>
              <a:gd name="connsiteY25" fmla="*/ 1314523 h 1314523"/>
              <a:gd name="connsiteX26" fmla="*/ 3771900 w 7734300"/>
              <a:gd name="connsiteY26" fmla="*/ 1295473 h 1314523"/>
              <a:gd name="connsiteX27" fmla="*/ 3867150 w 7734300"/>
              <a:gd name="connsiteY27" fmla="*/ 1276423 h 1314523"/>
              <a:gd name="connsiteX28" fmla="*/ 3924300 w 7734300"/>
              <a:gd name="connsiteY28" fmla="*/ 1238323 h 1314523"/>
              <a:gd name="connsiteX29" fmla="*/ 4038600 w 7734300"/>
              <a:gd name="connsiteY29" fmla="*/ 1200223 h 1314523"/>
              <a:gd name="connsiteX30" fmla="*/ 4210050 w 7734300"/>
              <a:gd name="connsiteY30" fmla="*/ 1085923 h 1314523"/>
              <a:gd name="connsiteX31" fmla="*/ 4267200 w 7734300"/>
              <a:gd name="connsiteY31" fmla="*/ 1047823 h 1314523"/>
              <a:gd name="connsiteX32" fmla="*/ 4381500 w 7734300"/>
              <a:gd name="connsiteY32" fmla="*/ 990673 h 1314523"/>
              <a:gd name="connsiteX33" fmla="*/ 4438650 w 7734300"/>
              <a:gd name="connsiteY33" fmla="*/ 971623 h 1314523"/>
              <a:gd name="connsiteX34" fmla="*/ 4495800 w 7734300"/>
              <a:gd name="connsiteY34" fmla="*/ 933523 h 1314523"/>
              <a:gd name="connsiteX35" fmla="*/ 4591050 w 7734300"/>
              <a:gd name="connsiteY35" fmla="*/ 914473 h 1314523"/>
              <a:gd name="connsiteX36" fmla="*/ 4914900 w 7734300"/>
              <a:gd name="connsiteY36" fmla="*/ 895423 h 1314523"/>
              <a:gd name="connsiteX37" fmla="*/ 5543550 w 7734300"/>
              <a:gd name="connsiteY37" fmla="*/ 838273 h 1314523"/>
              <a:gd name="connsiteX38" fmla="*/ 5600700 w 7734300"/>
              <a:gd name="connsiteY38" fmla="*/ 819223 h 1314523"/>
              <a:gd name="connsiteX39" fmla="*/ 5734050 w 7734300"/>
              <a:gd name="connsiteY39" fmla="*/ 781123 h 1314523"/>
              <a:gd name="connsiteX40" fmla="*/ 5848350 w 7734300"/>
              <a:gd name="connsiteY40" fmla="*/ 704923 h 1314523"/>
              <a:gd name="connsiteX41" fmla="*/ 5905500 w 7734300"/>
              <a:gd name="connsiteY41" fmla="*/ 666823 h 1314523"/>
              <a:gd name="connsiteX42" fmla="*/ 6019800 w 7734300"/>
              <a:gd name="connsiteY42" fmla="*/ 609673 h 1314523"/>
              <a:gd name="connsiteX43" fmla="*/ 6076950 w 7734300"/>
              <a:gd name="connsiteY43" fmla="*/ 590623 h 1314523"/>
              <a:gd name="connsiteX44" fmla="*/ 6134100 w 7734300"/>
              <a:gd name="connsiteY44" fmla="*/ 552523 h 1314523"/>
              <a:gd name="connsiteX45" fmla="*/ 6191250 w 7734300"/>
              <a:gd name="connsiteY45" fmla="*/ 533473 h 1314523"/>
              <a:gd name="connsiteX46" fmla="*/ 6267450 w 7734300"/>
              <a:gd name="connsiteY46" fmla="*/ 495373 h 1314523"/>
              <a:gd name="connsiteX47" fmla="*/ 6324600 w 7734300"/>
              <a:gd name="connsiteY47" fmla="*/ 476323 h 1314523"/>
              <a:gd name="connsiteX48" fmla="*/ 6381750 w 7734300"/>
              <a:gd name="connsiteY48" fmla="*/ 438223 h 1314523"/>
              <a:gd name="connsiteX49" fmla="*/ 6438900 w 7734300"/>
              <a:gd name="connsiteY49" fmla="*/ 419173 h 1314523"/>
              <a:gd name="connsiteX50" fmla="*/ 6515100 w 7734300"/>
              <a:gd name="connsiteY50" fmla="*/ 381073 h 1314523"/>
              <a:gd name="connsiteX51" fmla="*/ 6572250 w 7734300"/>
              <a:gd name="connsiteY51" fmla="*/ 362023 h 1314523"/>
              <a:gd name="connsiteX52" fmla="*/ 6629400 w 7734300"/>
              <a:gd name="connsiteY52" fmla="*/ 323923 h 1314523"/>
              <a:gd name="connsiteX53" fmla="*/ 6743700 w 7734300"/>
              <a:gd name="connsiteY53" fmla="*/ 285823 h 1314523"/>
              <a:gd name="connsiteX54" fmla="*/ 6800850 w 7734300"/>
              <a:gd name="connsiteY54" fmla="*/ 266773 h 1314523"/>
              <a:gd name="connsiteX55" fmla="*/ 6991350 w 7734300"/>
              <a:gd name="connsiteY55" fmla="*/ 228673 h 1314523"/>
              <a:gd name="connsiteX56" fmla="*/ 7200900 w 7734300"/>
              <a:gd name="connsiteY56" fmla="*/ 171523 h 1314523"/>
              <a:gd name="connsiteX57" fmla="*/ 7315200 w 7734300"/>
              <a:gd name="connsiteY57" fmla="*/ 133423 h 1314523"/>
              <a:gd name="connsiteX58" fmla="*/ 7429500 w 7734300"/>
              <a:gd name="connsiteY58" fmla="*/ 114373 h 1314523"/>
              <a:gd name="connsiteX59" fmla="*/ 7543800 w 7734300"/>
              <a:gd name="connsiteY59" fmla="*/ 76273 h 1314523"/>
              <a:gd name="connsiteX60" fmla="*/ 7600950 w 7734300"/>
              <a:gd name="connsiteY60" fmla="*/ 57223 h 1314523"/>
              <a:gd name="connsiteX61" fmla="*/ 7658100 w 7734300"/>
              <a:gd name="connsiteY61" fmla="*/ 38173 h 1314523"/>
              <a:gd name="connsiteX62" fmla="*/ 7734300 w 7734300"/>
              <a:gd name="connsiteY62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495300 w 7734300"/>
              <a:gd name="connsiteY5" fmla="*/ 704923 h 1314523"/>
              <a:gd name="connsiteX6" fmla="*/ 685800 w 7734300"/>
              <a:gd name="connsiteY6" fmla="*/ 781123 h 1314523"/>
              <a:gd name="connsiteX7" fmla="*/ 742950 w 7734300"/>
              <a:gd name="connsiteY7" fmla="*/ 819223 h 1314523"/>
              <a:gd name="connsiteX8" fmla="*/ 857250 w 7734300"/>
              <a:gd name="connsiteY8" fmla="*/ 857323 h 1314523"/>
              <a:gd name="connsiteX9" fmla="*/ 1028700 w 7734300"/>
              <a:gd name="connsiteY9" fmla="*/ 914473 h 1314523"/>
              <a:gd name="connsiteX10" fmla="*/ 1123950 w 7734300"/>
              <a:gd name="connsiteY10" fmla="*/ 933523 h 1314523"/>
              <a:gd name="connsiteX11" fmla="*/ 1181100 w 7734300"/>
              <a:gd name="connsiteY11" fmla="*/ 952573 h 1314523"/>
              <a:gd name="connsiteX12" fmla="*/ 1409700 w 7734300"/>
              <a:gd name="connsiteY12" fmla="*/ 971623 h 1314523"/>
              <a:gd name="connsiteX13" fmla="*/ 1524000 w 7734300"/>
              <a:gd name="connsiteY13" fmla="*/ 1028773 h 1314523"/>
              <a:gd name="connsiteX14" fmla="*/ 1638300 w 7734300"/>
              <a:gd name="connsiteY14" fmla="*/ 1066873 h 1314523"/>
              <a:gd name="connsiteX15" fmla="*/ 1695450 w 7734300"/>
              <a:gd name="connsiteY15" fmla="*/ 1085923 h 1314523"/>
              <a:gd name="connsiteX16" fmla="*/ 1752600 w 7734300"/>
              <a:gd name="connsiteY16" fmla="*/ 1124023 h 1314523"/>
              <a:gd name="connsiteX17" fmla="*/ 1809750 w 7734300"/>
              <a:gd name="connsiteY17" fmla="*/ 1143073 h 1314523"/>
              <a:gd name="connsiteX18" fmla="*/ 1924050 w 7734300"/>
              <a:gd name="connsiteY18" fmla="*/ 1219273 h 1314523"/>
              <a:gd name="connsiteX19" fmla="*/ 2095500 w 7734300"/>
              <a:gd name="connsiteY19" fmla="*/ 1200223 h 1314523"/>
              <a:gd name="connsiteX20" fmla="*/ 2171700 w 7734300"/>
              <a:gd name="connsiteY20" fmla="*/ 1181173 h 1314523"/>
              <a:gd name="connsiteX21" fmla="*/ 2628900 w 7734300"/>
              <a:gd name="connsiteY21" fmla="*/ 1200223 h 1314523"/>
              <a:gd name="connsiteX22" fmla="*/ 2952750 w 7734300"/>
              <a:gd name="connsiteY22" fmla="*/ 1257373 h 1314523"/>
              <a:gd name="connsiteX23" fmla="*/ 3257550 w 7734300"/>
              <a:gd name="connsiteY23" fmla="*/ 1295473 h 1314523"/>
              <a:gd name="connsiteX24" fmla="*/ 3448050 w 7734300"/>
              <a:gd name="connsiteY24" fmla="*/ 1314523 h 1314523"/>
              <a:gd name="connsiteX25" fmla="*/ 3771900 w 7734300"/>
              <a:gd name="connsiteY25" fmla="*/ 1295473 h 1314523"/>
              <a:gd name="connsiteX26" fmla="*/ 3867150 w 7734300"/>
              <a:gd name="connsiteY26" fmla="*/ 1276423 h 1314523"/>
              <a:gd name="connsiteX27" fmla="*/ 3924300 w 7734300"/>
              <a:gd name="connsiteY27" fmla="*/ 1238323 h 1314523"/>
              <a:gd name="connsiteX28" fmla="*/ 4038600 w 7734300"/>
              <a:gd name="connsiteY28" fmla="*/ 1200223 h 1314523"/>
              <a:gd name="connsiteX29" fmla="*/ 4210050 w 7734300"/>
              <a:gd name="connsiteY29" fmla="*/ 1085923 h 1314523"/>
              <a:gd name="connsiteX30" fmla="*/ 4267200 w 7734300"/>
              <a:gd name="connsiteY30" fmla="*/ 1047823 h 1314523"/>
              <a:gd name="connsiteX31" fmla="*/ 4381500 w 7734300"/>
              <a:gd name="connsiteY31" fmla="*/ 990673 h 1314523"/>
              <a:gd name="connsiteX32" fmla="*/ 4438650 w 7734300"/>
              <a:gd name="connsiteY32" fmla="*/ 971623 h 1314523"/>
              <a:gd name="connsiteX33" fmla="*/ 4495800 w 7734300"/>
              <a:gd name="connsiteY33" fmla="*/ 933523 h 1314523"/>
              <a:gd name="connsiteX34" fmla="*/ 4591050 w 7734300"/>
              <a:gd name="connsiteY34" fmla="*/ 914473 h 1314523"/>
              <a:gd name="connsiteX35" fmla="*/ 4914900 w 7734300"/>
              <a:gd name="connsiteY35" fmla="*/ 895423 h 1314523"/>
              <a:gd name="connsiteX36" fmla="*/ 5543550 w 7734300"/>
              <a:gd name="connsiteY36" fmla="*/ 838273 h 1314523"/>
              <a:gd name="connsiteX37" fmla="*/ 5600700 w 7734300"/>
              <a:gd name="connsiteY37" fmla="*/ 819223 h 1314523"/>
              <a:gd name="connsiteX38" fmla="*/ 5734050 w 7734300"/>
              <a:gd name="connsiteY38" fmla="*/ 781123 h 1314523"/>
              <a:gd name="connsiteX39" fmla="*/ 5848350 w 7734300"/>
              <a:gd name="connsiteY39" fmla="*/ 704923 h 1314523"/>
              <a:gd name="connsiteX40" fmla="*/ 5905500 w 7734300"/>
              <a:gd name="connsiteY40" fmla="*/ 666823 h 1314523"/>
              <a:gd name="connsiteX41" fmla="*/ 6019800 w 7734300"/>
              <a:gd name="connsiteY41" fmla="*/ 609673 h 1314523"/>
              <a:gd name="connsiteX42" fmla="*/ 6076950 w 7734300"/>
              <a:gd name="connsiteY42" fmla="*/ 590623 h 1314523"/>
              <a:gd name="connsiteX43" fmla="*/ 6134100 w 7734300"/>
              <a:gd name="connsiteY43" fmla="*/ 552523 h 1314523"/>
              <a:gd name="connsiteX44" fmla="*/ 6191250 w 7734300"/>
              <a:gd name="connsiteY44" fmla="*/ 533473 h 1314523"/>
              <a:gd name="connsiteX45" fmla="*/ 6267450 w 7734300"/>
              <a:gd name="connsiteY45" fmla="*/ 495373 h 1314523"/>
              <a:gd name="connsiteX46" fmla="*/ 6324600 w 7734300"/>
              <a:gd name="connsiteY46" fmla="*/ 476323 h 1314523"/>
              <a:gd name="connsiteX47" fmla="*/ 6381750 w 7734300"/>
              <a:gd name="connsiteY47" fmla="*/ 438223 h 1314523"/>
              <a:gd name="connsiteX48" fmla="*/ 6438900 w 7734300"/>
              <a:gd name="connsiteY48" fmla="*/ 419173 h 1314523"/>
              <a:gd name="connsiteX49" fmla="*/ 6515100 w 7734300"/>
              <a:gd name="connsiteY49" fmla="*/ 381073 h 1314523"/>
              <a:gd name="connsiteX50" fmla="*/ 6572250 w 7734300"/>
              <a:gd name="connsiteY50" fmla="*/ 362023 h 1314523"/>
              <a:gd name="connsiteX51" fmla="*/ 6629400 w 7734300"/>
              <a:gd name="connsiteY51" fmla="*/ 323923 h 1314523"/>
              <a:gd name="connsiteX52" fmla="*/ 6743700 w 7734300"/>
              <a:gd name="connsiteY52" fmla="*/ 285823 h 1314523"/>
              <a:gd name="connsiteX53" fmla="*/ 6800850 w 7734300"/>
              <a:gd name="connsiteY53" fmla="*/ 266773 h 1314523"/>
              <a:gd name="connsiteX54" fmla="*/ 6991350 w 7734300"/>
              <a:gd name="connsiteY54" fmla="*/ 228673 h 1314523"/>
              <a:gd name="connsiteX55" fmla="*/ 7200900 w 7734300"/>
              <a:gd name="connsiteY55" fmla="*/ 171523 h 1314523"/>
              <a:gd name="connsiteX56" fmla="*/ 7315200 w 7734300"/>
              <a:gd name="connsiteY56" fmla="*/ 133423 h 1314523"/>
              <a:gd name="connsiteX57" fmla="*/ 7429500 w 7734300"/>
              <a:gd name="connsiteY57" fmla="*/ 114373 h 1314523"/>
              <a:gd name="connsiteX58" fmla="*/ 7543800 w 7734300"/>
              <a:gd name="connsiteY58" fmla="*/ 76273 h 1314523"/>
              <a:gd name="connsiteX59" fmla="*/ 7600950 w 7734300"/>
              <a:gd name="connsiteY59" fmla="*/ 57223 h 1314523"/>
              <a:gd name="connsiteX60" fmla="*/ 7658100 w 7734300"/>
              <a:gd name="connsiteY60" fmla="*/ 38173 h 1314523"/>
              <a:gd name="connsiteX61" fmla="*/ 7734300 w 7734300"/>
              <a:gd name="connsiteY61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495300 w 7734300"/>
              <a:gd name="connsiteY4" fmla="*/ 704923 h 1314523"/>
              <a:gd name="connsiteX5" fmla="*/ 685800 w 7734300"/>
              <a:gd name="connsiteY5" fmla="*/ 781123 h 1314523"/>
              <a:gd name="connsiteX6" fmla="*/ 742950 w 7734300"/>
              <a:gd name="connsiteY6" fmla="*/ 819223 h 1314523"/>
              <a:gd name="connsiteX7" fmla="*/ 857250 w 7734300"/>
              <a:gd name="connsiteY7" fmla="*/ 857323 h 1314523"/>
              <a:gd name="connsiteX8" fmla="*/ 1028700 w 7734300"/>
              <a:gd name="connsiteY8" fmla="*/ 914473 h 1314523"/>
              <a:gd name="connsiteX9" fmla="*/ 1123950 w 7734300"/>
              <a:gd name="connsiteY9" fmla="*/ 933523 h 1314523"/>
              <a:gd name="connsiteX10" fmla="*/ 1181100 w 7734300"/>
              <a:gd name="connsiteY10" fmla="*/ 952573 h 1314523"/>
              <a:gd name="connsiteX11" fmla="*/ 1409700 w 7734300"/>
              <a:gd name="connsiteY11" fmla="*/ 971623 h 1314523"/>
              <a:gd name="connsiteX12" fmla="*/ 1524000 w 7734300"/>
              <a:gd name="connsiteY12" fmla="*/ 1028773 h 1314523"/>
              <a:gd name="connsiteX13" fmla="*/ 1638300 w 7734300"/>
              <a:gd name="connsiteY13" fmla="*/ 1066873 h 1314523"/>
              <a:gd name="connsiteX14" fmla="*/ 1695450 w 7734300"/>
              <a:gd name="connsiteY14" fmla="*/ 1085923 h 1314523"/>
              <a:gd name="connsiteX15" fmla="*/ 1752600 w 7734300"/>
              <a:gd name="connsiteY15" fmla="*/ 1124023 h 1314523"/>
              <a:gd name="connsiteX16" fmla="*/ 1809750 w 7734300"/>
              <a:gd name="connsiteY16" fmla="*/ 1143073 h 1314523"/>
              <a:gd name="connsiteX17" fmla="*/ 1924050 w 7734300"/>
              <a:gd name="connsiteY17" fmla="*/ 1219273 h 1314523"/>
              <a:gd name="connsiteX18" fmla="*/ 2095500 w 7734300"/>
              <a:gd name="connsiteY18" fmla="*/ 1200223 h 1314523"/>
              <a:gd name="connsiteX19" fmla="*/ 2171700 w 7734300"/>
              <a:gd name="connsiteY19" fmla="*/ 1181173 h 1314523"/>
              <a:gd name="connsiteX20" fmla="*/ 2628900 w 7734300"/>
              <a:gd name="connsiteY20" fmla="*/ 1200223 h 1314523"/>
              <a:gd name="connsiteX21" fmla="*/ 2952750 w 7734300"/>
              <a:gd name="connsiteY21" fmla="*/ 1257373 h 1314523"/>
              <a:gd name="connsiteX22" fmla="*/ 3257550 w 7734300"/>
              <a:gd name="connsiteY22" fmla="*/ 1295473 h 1314523"/>
              <a:gd name="connsiteX23" fmla="*/ 3448050 w 7734300"/>
              <a:gd name="connsiteY23" fmla="*/ 1314523 h 1314523"/>
              <a:gd name="connsiteX24" fmla="*/ 3771900 w 7734300"/>
              <a:gd name="connsiteY24" fmla="*/ 1295473 h 1314523"/>
              <a:gd name="connsiteX25" fmla="*/ 3867150 w 7734300"/>
              <a:gd name="connsiteY25" fmla="*/ 1276423 h 1314523"/>
              <a:gd name="connsiteX26" fmla="*/ 3924300 w 7734300"/>
              <a:gd name="connsiteY26" fmla="*/ 1238323 h 1314523"/>
              <a:gd name="connsiteX27" fmla="*/ 4038600 w 7734300"/>
              <a:gd name="connsiteY27" fmla="*/ 1200223 h 1314523"/>
              <a:gd name="connsiteX28" fmla="*/ 4210050 w 7734300"/>
              <a:gd name="connsiteY28" fmla="*/ 1085923 h 1314523"/>
              <a:gd name="connsiteX29" fmla="*/ 4267200 w 7734300"/>
              <a:gd name="connsiteY29" fmla="*/ 1047823 h 1314523"/>
              <a:gd name="connsiteX30" fmla="*/ 4381500 w 7734300"/>
              <a:gd name="connsiteY30" fmla="*/ 990673 h 1314523"/>
              <a:gd name="connsiteX31" fmla="*/ 4438650 w 7734300"/>
              <a:gd name="connsiteY31" fmla="*/ 971623 h 1314523"/>
              <a:gd name="connsiteX32" fmla="*/ 4495800 w 7734300"/>
              <a:gd name="connsiteY32" fmla="*/ 933523 h 1314523"/>
              <a:gd name="connsiteX33" fmla="*/ 4591050 w 7734300"/>
              <a:gd name="connsiteY33" fmla="*/ 914473 h 1314523"/>
              <a:gd name="connsiteX34" fmla="*/ 4914900 w 7734300"/>
              <a:gd name="connsiteY34" fmla="*/ 895423 h 1314523"/>
              <a:gd name="connsiteX35" fmla="*/ 5543550 w 7734300"/>
              <a:gd name="connsiteY35" fmla="*/ 838273 h 1314523"/>
              <a:gd name="connsiteX36" fmla="*/ 5600700 w 7734300"/>
              <a:gd name="connsiteY36" fmla="*/ 819223 h 1314523"/>
              <a:gd name="connsiteX37" fmla="*/ 5734050 w 7734300"/>
              <a:gd name="connsiteY37" fmla="*/ 781123 h 1314523"/>
              <a:gd name="connsiteX38" fmla="*/ 5848350 w 7734300"/>
              <a:gd name="connsiteY38" fmla="*/ 704923 h 1314523"/>
              <a:gd name="connsiteX39" fmla="*/ 5905500 w 7734300"/>
              <a:gd name="connsiteY39" fmla="*/ 666823 h 1314523"/>
              <a:gd name="connsiteX40" fmla="*/ 6019800 w 7734300"/>
              <a:gd name="connsiteY40" fmla="*/ 609673 h 1314523"/>
              <a:gd name="connsiteX41" fmla="*/ 6076950 w 7734300"/>
              <a:gd name="connsiteY41" fmla="*/ 590623 h 1314523"/>
              <a:gd name="connsiteX42" fmla="*/ 6134100 w 7734300"/>
              <a:gd name="connsiteY42" fmla="*/ 552523 h 1314523"/>
              <a:gd name="connsiteX43" fmla="*/ 6191250 w 7734300"/>
              <a:gd name="connsiteY43" fmla="*/ 533473 h 1314523"/>
              <a:gd name="connsiteX44" fmla="*/ 6267450 w 7734300"/>
              <a:gd name="connsiteY44" fmla="*/ 495373 h 1314523"/>
              <a:gd name="connsiteX45" fmla="*/ 6324600 w 7734300"/>
              <a:gd name="connsiteY45" fmla="*/ 476323 h 1314523"/>
              <a:gd name="connsiteX46" fmla="*/ 6381750 w 7734300"/>
              <a:gd name="connsiteY46" fmla="*/ 438223 h 1314523"/>
              <a:gd name="connsiteX47" fmla="*/ 6438900 w 7734300"/>
              <a:gd name="connsiteY47" fmla="*/ 419173 h 1314523"/>
              <a:gd name="connsiteX48" fmla="*/ 6515100 w 7734300"/>
              <a:gd name="connsiteY48" fmla="*/ 381073 h 1314523"/>
              <a:gd name="connsiteX49" fmla="*/ 6572250 w 7734300"/>
              <a:gd name="connsiteY49" fmla="*/ 362023 h 1314523"/>
              <a:gd name="connsiteX50" fmla="*/ 6629400 w 7734300"/>
              <a:gd name="connsiteY50" fmla="*/ 323923 h 1314523"/>
              <a:gd name="connsiteX51" fmla="*/ 6743700 w 7734300"/>
              <a:gd name="connsiteY51" fmla="*/ 285823 h 1314523"/>
              <a:gd name="connsiteX52" fmla="*/ 6800850 w 7734300"/>
              <a:gd name="connsiteY52" fmla="*/ 266773 h 1314523"/>
              <a:gd name="connsiteX53" fmla="*/ 6991350 w 7734300"/>
              <a:gd name="connsiteY53" fmla="*/ 228673 h 1314523"/>
              <a:gd name="connsiteX54" fmla="*/ 7200900 w 7734300"/>
              <a:gd name="connsiteY54" fmla="*/ 171523 h 1314523"/>
              <a:gd name="connsiteX55" fmla="*/ 7315200 w 7734300"/>
              <a:gd name="connsiteY55" fmla="*/ 133423 h 1314523"/>
              <a:gd name="connsiteX56" fmla="*/ 7429500 w 7734300"/>
              <a:gd name="connsiteY56" fmla="*/ 114373 h 1314523"/>
              <a:gd name="connsiteX57" fmla="*/ 7543800 w 7734300"/>
              <a:gd name="connsiteY57" fmla="*/ 76273 h 1314523"/>
              <a:gd name="connsiteX58" fmla="*/ 7600950 w 7734300"/>
              <a:gd name="connsiteY58" fmla="*/ 57223 h 1314523"/>
              <a:gd name="connsiteX59" fmla="*/ 7658100 w 7734300"/>
              <a:gd name="connsiteY59" fmla="*/ 38173 h 1314523"/>
              <a:gd name="connsiteX60" fmla="*/ 7734300 w 7734300"/>
              <a:gd name="connsiteY60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495300 w 7734300"/>
              <a:gd name="connsiteY3" fmla="*/ 704923 h 1314523"/>
              <a:gd name="connsiteX4" fmla="*/ 685800 w 7734300"/>
              <a:gd name="connsiteY4" fmla="*/ 781123 h 1314523"/>
              <a:gd name="connsiteX5" fmla="*/ 742950 w 7734300"/>
              <a:gd name="connsiteY5" fmla="*/ 819223 h 1314523"/>
              <a:gd name="connsiteX6" fmla="*/ 857250 w 7734300"/>
              <a:gd name="connsiteY6" fmla="*/ 857323 h 1314523"/>
              <a:gd name="connsiteX7" fmla="*/ 1028700 w 7734300"/>
              <a:gd name="connsiteY7" fmla="*/ 914473 h 1314523"/>
              <a:gd name="connsiteX8" fmla="*/ 1123950 w 7734300"/>
              <a:gd name="connsiteY8" fmla="*/ 933523 h 1314523"/>
              <a:gd name="connsiteX9" fmla="*/ 1181100 w 7734300"/>
              <a:gd name="connsiteY9" fmla="*/ 952573 h 1314523"/>
              <a:gd name="connsiteX10" fmla="*/ 1409700 w 7734300"/>
              <a:gd name="connsiteY10" fmla="*/ 971623 h 1314523"/>
              <a:gd name="connsiteX11" fmla="*/ 1524000 w 7734300"/>
              <a:gd name="connsiteY11" fmla="*/ 1028773 h 1314523"/>
              <a:gd name="connsiteX12" fmla="*/ 1638300 w 7734300"/>
              <a:gd name="connsiteY12" fmla="*/ 1066873 h 1314523"/>
              <a:gd name="connsiteX13" fmla="*/ 1695450 w 7734300"/>
              <a:gd name="connsiteY13" fmla="*/ 1085923 h 1314523"/>
              <a:gd name="connsiteX14" fmla="*/ 1752600 w 7734300"/>
              <a:gd name="connsiteY14" fmla="*/ 1124023 h 1314523"/>
              <a:gd name="connsiteX15" fmla="*/ 1809750 w 7734300"/>
              <a:gd name="connsiteY15" fmla="*/ 1143073 h 1314523"/>
              <a:gd name="connsiteX16" fmla="*/ 1924050 w 7734300"/>
              <a:gd name="connsiteY16" fmla="*/ 1219273 h 1314523"/>
              <a:gd name="connsiteX17" fmla="*/ 2095500 w 7734300"/>
              <a:gd name="connsiteY17" fmla="*/ 1200223 h 1314523"/>
              <a:gd name="connsiteX18" fmla="*/ 2171700 w 7734300"/>
              <a:gd name="connsiteY18" fmla="*/ 1181173 h 1314523"/>
              <a:gd name="connsiteX19" fmla="*/ 2628900 w 7734300"/>
              <a:gd name="connsiteY19" fmla="*/ 1200223 h 1314523"/>
              <a:gd name="connsiteX20" fmla="*/ 2952750 w 7734300"/>
              <a:gd name="connsiteY20" fmla="*/ 1257373 h 1314523"/>
              <a:gd name="connsiteX21" fmla="*/ 3257550 w 7734300"/>
              <a:gd name="connsiteY21" fmla="*/ 1295473 h 1314523"/>
              <a:gd name="connsiteX22" fmla="*/ 3448050 w 7734300"/>
              <a:gd name="connsiteY22" fmla="*/ 1314523 h 1314523"/>
              <a:gd name="connsiteX23" fmla="*/ 3771900 w 7734300"/>
              <a:gd name="connsiteY23" fmla="*/ 1295473 h 1314523"/>
              <a:gd name="connsiteX24" fmla="*/ 3867150 w 7734300"/>
              <a:gd name="connsiteY24" fmla="*/ 1276423 h 1314523"/>
              <a:gd name="connsiteX25" fmla="*/ 3924300 w 7734300"/>
              <a:gd name="connsiteY25" fmla="*/ 1238323 h 1314523"/>
              <a:gd name="connsiteX26" fmla="*/ 4038600 w 7734300"/>
              <a:gd name="connsiteY26" fmla="*/ 1200223 h 1314523"/>
              <a:gd name="connsiteX27" fmla="*/ 4210050 w 7734300"/>
              <a:gd name="connsiteY27" fmla="*/ 1085923 h 1314523"/>
              <a:gd name="connsiteX28" fmla="*/ 4267200 w 7734300"/>
              <a:gd name="connsiteY28" fmla="*/ 1047823 h 1314523"/>
              <a:gd name="connsiteX29" fmla="*/ 4381500 w 7734300"/>
              <a:gd name="connsiteY29" fmla="*/ 990673 h 1314523"/>
              <a:gd name="connsiteX30" fmla="*/ 4438650 w 7734300"/>
              <a:gd name="connsiteY30" fmla="*/ 971623 h 1314523"/>
              <a:gd name="connsiteX31" fmla="*/ 4495800 w 7734300"/>
              <a:gd name="connsiteY31" fmla="*/ 933523 h 1314523"/>
              <a:gd name="connsiteX32" fmla="*/ 4591050 w 7734300"/>
              <a:gd name="connsiteY32" fmla="*/ 914473 h 1314523"/>
              <a:gd name="connsiteX33" fmla="*/ 4914900 w 7734300"/>
              <a:gd name="connsiteY33" fmla="*/ 895423 h 1314523"/>
              <a:gd name="connsiteX34" fmla="*/ 5543550 w 7734300"/>
              <a:gd name="connsiteY34" fmla="*/ 838273 h 1314523"/>
              <a:gd name="connsiteX35" fmla="*/ 5600700 w 7734300"/>
              <a:gd name="connsiteY35" fmla="*/ 819223 h 1314523"/>
              <a:gd name="connsiteX36" fmla="*/ 5734050 w 7734300"/>
              <a:gd name="connsiteY36" fmla="*/ 781123 h 1314523"/>
              <a:gd name="connsiteX37" fmla="*/ 5848350 w 7734300"/>
              <a:gd name="connsiteY37" fmla="*/ 704923 h 1314523"/>
              <a:gd name="connsiteX38" fmla="*/ 5905500 w 7734300"/>
              <a:gd name="connsiteY38" fmla="*/ 666823 h 1314523"/>
              <a:gd name="connsiteX39" fmla="*/ 6019800 w 7734300"/>
              <a:gd name="connsiteY39" fmla="*/ 609673 h 1314523"/>
              <a:gd name="connsiteX40" fmla="*/ 6076950 w 7734300"/>
              <a:gd name="connsiteY40" fmla="*/ 590623 h 1314523"/>
              <a:gd name="connsiteX41" fmla="*/ 6134100 w 7734300"/>
              <a:gd name="connsiteY41" fmla="*/ 552523 h 1314523"/>
              <a:gd name="connsiteX42" fmla="*/ 6191250 w 7734300"/>
              <a:gd name="connsiteY42" fmla="*/ 533473 h 1314523"/>
              <a:gd name="connsiteX43" fmla="*/ 6267450 w 7734300"/>
              <a:gd name="connsiteY43" fmla="*/ 495373 h 1314523"/>
              <a:gd name="connsiteX44" fmla="*/ 6324600 w 7734300"/>
              <a:gd name="connsiteY44" fmla="*/ 476323 h 1314523"/>
              <a:gd name="connsiteX45" fmla="*/ 6381750 w 7734300"/>
              <a:gd name="connsiteY45" fmla="*/ 438223 h 1314523"/>
              <a:gd name="connsiteX46" fmla="*/ 6438900 w 7734300"/>
              <a:gd name="connsiteY46" fmla="*/ 419173 h 1314523"/>
              <a:gd name="connsiteX47" fmla="*/ 6515100 w 7734300"/>
              <a:gd name="connsiteY47" fmla="*/ 381073 h 1314523"/>
              <a:gd name="connsiteX48" fmla="*/ 6572250 w 7734300"/>
              <a:gd name="connsiteY48" fmla="*/ 362023 h 1314523"/>
              <a:gd name="connsiteX49" fmla="*/ 6629400 w 7734300"/>
              <a:gd name="connsiteY49" fmla="*/ 323923 h 1314523"/>
              <a:gd name="connsiteX50" fmla="*/ 6743700 w 7734300"/>
              <a:gd name="connsiteY50" fmla="*/ 285823 h 1314523"/>
              <a:gd name="connsiteX51" fmla="*/ 6800850 w 7734300"/>
              <a:gd name="connsiteY51" fmla="*/ 266773 h 1314523"/>
              <a:gd name="connsiteX52" fmla="*/ 6991350 w 7734300"/>
              <a:gd name="connsiteY52" fmla="*/ 228673 h 1314523"/>
              <a:gd name="connsiteX53" fmla="*/ 7200900 w 7734300"/>
              <a:gd name="connsiteY53" fmla="*/ 171523 h 1314523"/>
              <a:gd name="connsiteX54" fmla="*/ 7315200 w 7734300"/>
              <a:gd name="connsiteY54" fmla="*/ 133423 h 1314523"/>
              <a:gd name="connsiteX55" fmla="*/ 7429500 w 7734300"/>
              <a:gd name="connsiteY55" fmla="*/ 114373 h 1314523"/>
              <a:gd name="connsiteX56" fmla="*/ 7543800 w 7734300"/>
              <a:gd name="connsiteY56" fmla="*/ 76273 h 1314523"/>
              <a:gd name="connsiteX57" fmla="*/ 7600950 w 7734300"/>
              <a:gd name="connsiteY57" fmla="*/ 57223 h 1314523"/>
              <a:gd name="connsiteX58" fmla="*/ 7658100 w 7734300"/>
              <a:gd name="connsiteY58" fmla="*/ 38173 h 1314523"/>
              <a:gd name="connsiteX59" fmla="*/ 7734300 w 7734300"/>
              <a:gd name="connsiteY59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495300 w 7734300"/>
              <a:gd name="connsiteY2" fmla="*/ 704923 h 1314523"/>
              <a:gd name="connsiteX3" fmla="*/ 685800 w 7734300"/>
              <a:gd name="connsiteY3" fmla="*/ 781123 h 1314523"/>
              <a:gd name="connsiteX4" fmla="*/ 742950 w 7734300"/>
              <a:gd name="connsiteY4" fmla="*/ 819223 h 1314523"/>
              <a:gd name="connsiteX5" fmla="*/ 857250 w 7734300"/>
              <a:gd name="connsiteY5" fmla="*/ 857323 h 1314523"/>
              <a:gd name="connsiteX6" fmla="*/ 1028700 w 7734300"/>
              <a:gd name="connsiteY6" fmla="*/ 914473 h 1314523"/>
              <a:gd name="connsiteX7" fmla="*/ 1123950 w 7734300"/>
              <a:gd name="connsiteY7" fmla="*/ 933523 h 1314523"/>
              <a:gd name="connsiteX8" fmla="*/ 1181100 w 7734300"/>
              <a:gd name="connsiteY8" fmla="*/ 952573 h 1314523"/>
              <a:gd name="connsiteX9" fmla="*/ 1409700 w 7734300"/>
              <a:gd name="connsiteY9" fmla="*/ 971623 h 1314523"/>
              <a:gd name="connsiteX10" fmla="*/ 1524000 w 7734300"/>
              <a:gd name="connsiteY10" fmla="*/ 1028773 h 1314523"/>
              <a:gd name="connsiteX11" fmla="*/ 1638300 w 7734300"/>
              <a:gd name="connsiteY11" fmla="*/ 1066873 h 1314523"/>
              <a:gd name="connsiteX12" fmla="*/ 1695450 w 7734300"/>
              <a:gd name="connsiteY12" fmla="*/ 1085923 h 1314523"/>
              <a:gd name="connsiteX13" fmla="*/ 1752600 w 7734300"/>
              <a:gd name="connsiteY13" fmla="*/ 1124023 h 1314523"/>
              <a:gd name="connsiteX14" fmla="*/ 1809750 w 7734300"/>
              <a:gd name="connsiteY14" fmla="*/ 1143073 h 1314523"/>
              <a:gd name="connsiteX15" fmla="*/ 1924050 w 7734300"/>
              <a:gd name="connsiteY15" fmla="*/ 1219273 h 1314523"/>
              <a:gd name="connsiteX16" fmla="*/ 2095500 w 7734300"/>
              <a:gd name="connsiteY16" fmla="*/ 1200223 h 1314523"/>
              <a:gd name="connsiteX17" fmla="*/ 2171700 w 7734300"/>
              <a:gd name="connsiteY17" fmla="*/ 1181173 h 1314523"/>
              <a:gd name="connsiteX18" fmla="*/ 2628900 w 7734300"/>
              <a:gd name="connsiteY18" fmla="*/ 1200223 h 1314523"/>
              <a:gd name="connsiteX19" fmla="*/ 2952750 w 7734300"/>
              <a:gd name="connsiteY19" fmla="*/ 1257373 h 1314523"/>
              <a:gd name="connsiteX20" fmla="*/ 3257550 w 7734300"/>
              <a:gd name="connsiteY20" fmla="*/ 1295473 h 1314523"/>
              <a:gd name="connsiteX21" fmla="*/ 3448050 w 7734300"/>
              <a:gd name="connsiteY21" fmla="*/ 1314523 h 1314523"/>
              <a:gd name="connsiteX22" fmla="*/ 3771900 w 7734300"/>
              <a:gd name="connsiteY22" fmla="*/ 1295473 h 1314523"/>
              <a:gd name="connsiteX23" fmla="*/ 3867150 w 7734300"/>
              <a:gd name="connsiteY23" fmla="*/ 1276423 h 1314523"/>
              <a:gd name="connsiteX24" fmla="*/ 3924300 w 7734300"/>
              <a:gd name="connsiteY24" fmla="*/ 1238323 h 1314523"/>
              <a:gd name="connsiteX25" fmla="*/ 4038600 w 7734300"/>
              <a:gd name="connsiteY25" fmla="*/ 1200223 h 1314523"/>
              <a:gd name="connsiteX26" fmla="*/ 4210050 w 7734300"/>
              <a:gd name="connsiteY26" fmla="*/ 1085923 h 1314523"/>
              <a:gd name="connsiteX27" fmla="*/ 4267200 w 7734300"/>
              <a:gd name="connsiteY27" fmla="*/ 1047823 h 1314523"/>
              <a:gd name="connsiteX28" fmla="*/ 4381500 w 7734300"/>
              <a:gd name="connsiteY28" fmla="*/ 990673 h 1314523"/>
              <a:gd name="connsiteX29" fmla="*/ 4438650 w 7734300"/>
              <a:gd name="connsiteY29" fmla="*/ 971623 h 1314523"/>
              <a:gd name="connsiteX30" fmla="*/ 4495800 w 7734300"/>
              <a:gd name="connsiteY30" fmla="*/ 933523 h 1314523"/>
              <a:gd name="connsiteX31" fmla="*/ 4591050 w 7734300"/>
              <a:gd name="connsiteY31" fmla="*/ 914473 h 1314523"/>
              <a:gd name="connsiteX32" fmla="*/ 4914900 w 7734300"/>
              <a:gd name="connsiteY32" fmla="*/ 895423 h 1314523"/>
              <a:gd name="connsiteX33" fmla="*/ 5543550 w 7734300"/>
              <a:gd name="connsiteY33" fmla="*/ 838273 h 1314523"/>
              <a:gd name="connsiteX34" fmla="*/ 5600700 w 7734300"/>
              <a:gd name="connsiteY34" fmla="*/ 819223 h 1314523"/>
              <a:gd name="connsiteX35" fmla="*/ 5734050 w 7734300"/>
              <a:gd name="connsiteY35" fmla="*/ 781123 h 1314523"/>
              <a:gd name="connsiteX36" fmla="*/ 5848350 w 7734300"/>
              <a:gd name="connsiteY36" fmla="*/ 704923 h 1314523"/>
              <a:gd name="connsiteX37" fmla="*/ 5905500 w 7734300"/>
              <a:gd name="connsiteY37" fmla="*/ 666823 h 1314523"/>
              <a:gd name="connsiteX38" fmla="*/ 6019800 w 7734300"/>
              <a:gd name="connsiteY38" fmla="*/ 609673 h 1314523"/>
              <a:gd name="connsiteX39" fmla="*/ 6076950 w 7734300"/>
              <a:gd name="connsiteY39" fmla="*/ 590623 h 1314523"/>
              <a:gd name="connsiteX40" fmla="*/ 6134100 w 7734300"/>
              <a:gd name="connsiteY40" fmla="*/ 552523 h 1314523"/>
              <a:gd name="connsiteX41" fmla="*/ 6191250 w 7734300"/>
              <a:gd name="connsiteY41" fmla="*/ 533473 h 1314523"/>
              <a:gd name="connsiteX42" fmla="*/ 6267450 w 7734300"/>
              <a:gd name="connsiteY42" fmla="*/ 495373 h 1314523"/>
              <a:gd name="connsiteX43" fmla="*/ 6324600 w 7734300"/>
              <a:gd name="connsiteY43" fmla="*/ 476323 h 1314523"/>
              <a:gd name="connsiteX44" fmla="*/ 6381750 w 7734300"/>
              <a:gd name="connsiteY44" fmla="*/ 438223 h 1314523"/>
              <a:gd name="connsiteX45" fmla="*/ 6438900 w 7734300"/>
              <a:gd name="connsiteY45" fmla="*/ 419173 h 1314523"/>
              <a:gd name="connsiteX46" fmla="*/ 6515100 w 7734300"/>
              <a:gd name="connsiteY46" fmla="*/ 381073 h 1314523"/>
              <a:gd name="connsiteX47" fmla="*/ 6572250 w 7734300"/>
              <a:gd name="connsiteY47" fmla="*/ 362023 h 1314523"/>
              <a:gd name="connsiteX48" fmla="*/ 6629400 w 7734300"/>
              <a:gd name="connsiteY48" fmla="*/ 323923 h 1314523"/>
              <a:gd name="connsiteX49" fmla="*/ 6743700 w 7734300"/>
              <a:gd name="connsiteY49" fmla="*/ 285823 h 1314523"/>
              <a:gd name="connsiteX50" fmla="*/ 6800850 w 7734300"/>
              <a:gd name="connsiteY50" fmla="*/ 266773 h 1314523"/>
              <a:gd name="connsiteX51" fmla="*/ 6991350 w 7734300"/>
              <a:gd name="connsiteY51" fmla="*/ 228673 h 1314523"/>
              <a:gd name="connsiteX52" fmla="*/ 7200900 w 7734300"/>
              <a:gd name="connsiteY52" fmla="*/ 171523 h 1314523"/>
              <a:gd name="connsiteX53" fmla="*/ 7315200 w 7734300"/>
              <a:gd name="connsiteY53" fmla="*/ 133423 h 1314523"/>
              <a:gd name="connsiteX54" fmla="*/ 7429500 w 7734300"/>
              <a:gd name="connsiteY54" fmla="*/ 114373 h 1314523"/>
              <a:gd name="connsiteX55" fmla="*/ 7543800 w 7734300"/>
              <a:gd name="connsiteY55" fmla="*/ 76273 h 1314523"/>
              <a:gd name="connsiteX56" fmla="*/ 7600950 w 7734300"/>
              <a:gd name="connsiteY56" fmla="*/ 57223 h 1314523"/>
              <a:gd name="connsiteX57" fmla="*/ 7658100 w 7734300"/>
              <a:gd name="connsiteY57" fmla="*/ 38173 h 1314523"/>
              <a:gd name="connsiteX58" fmla="*/ 7734300 w 7734300"/>
              <a:gd name="connsiteY5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742950 w 7734300"/>
              <a:gd name="connsiteY3" fmla="*/ 819223 h 1314523"/>
              <a:gd name="connsiteX4" fmla="*/ 857250 w 7734300"/>
              <a:gd name="connsiteY4" fmla="*/ 857323 h 1314523"/>
              <a:gd name="connsiteX5" fmla="*/ 1028700 w 7734300"/>
              <a:gd name="connsiteY5" fmla="*/ 914473 h 1314523"/>
              <a:gd name="connsiteX6" fmla="*/ 1123950 w 7734300"/>
              <a:gd name="connsiteY6" fmla="*/ 933523 h 1314523"/>
              <a:gd name="connsiteX7" fmla="*/ 1181100 w 7734300"/>
              <a:gd name="connsiteY7" fmla="*/ 952573 h 1314523"/>
              <a:gd name="connsiteX8" fmla="*/ 1409700 w 7734300"/>
              <a:gd name="connsiteY8" fmla="*/ 971623 h 1314523"/>
              <a:gd name="connsiteX9" fmla="*/ 1524000 w 7734300"/>
              <a:gd name="connsiteY9" fmla="*/ 1028773 h 1314523"/>
              <a:gd name="connsiteX10" fmla="*/ 1638300 w 7734300"/>
              <a:gd name="connsiteY10" fmla="*/ 1066873 h 1314523"/>
              <a:gd name="connsiteX11" fmla="*/ 1695450 w 7734300"/>
              <a:gd name="connsiteY11" fmla="*/ 1085923 h 1314523"/>
              <a:gd name="connsiteX12" fmla="*/ 1752600 w 7734300"/>
              <a:gd name="connsiteY12" fmla="*/ 1124023 h 1314523"/>
              <a:gd name="connsiteX13" fmla="*/ 1809750 w 7734300"/>
              <a:gd name="connsiteY13" fmla="*/ 1143073 h 1314523"/>
              <a:gd name="connsiteX14" fmla="*/ 1924050 w 7734300"/>
              <a:gd name="connsiteY14" fmla="*/ 1219273 h 1314523"/>
              <a:gd name="connsiteX15" fmla="*/ 2095500 w 7734300"/>
              <a:gd name="connsiteY15" fmla="*/ 1200223 h 1314523"/>
              <a:gd name="connsiteX16" fmla="*/ 2171700 w 7734300"/>
              <a:gd name="connsiteY16" fmla="*/ 1181173 h 1314523"/>
              <a:gd name="connsiteX17" fmla="*/ 2628900 w 7734300"/>
              <a:gd name="connsiteY17" fmla="*/ 1200223 h 1314523"/>
              <a:gd name="connsiteX18" fmla="*/ 2952750 w 7734300"/>
              <a:gd name="connsiteY18" fmla="*/ 1257373 h 1314523"/>
              <a:gd name="connsiteX19" fmla="*/ 3257550 w 7734300"/>
              <a:gd name="connsiteY19" fmla="*/ 1295473 h 1314523"/>
              <a:gd name="connsiteX20" fmla="*/ 3448050 w 7734300"/>
              <a:gd name="connsiteY20" fmla="*/ 1314523 h 1314523"/>
              <a:gd name="connsiteX21" fmla="*/ 3771900 w 7734300"/>
              <a:gd name="connsiteY21" fmla="*/ 1295473 h 1314523"/>
              <a:gd name="connsiteX22" fmla="*/ 3867150 w 7734300"/>
              <a:gd name="connsiteY22" fmla="*/ 1276423 h 1314523"/>
              <a:gd name="connsiteX23" fmla="*/ 3924300 w 7734300"/>
              <a:gd name="connsiteY23" fmla="*/ 1238323 h 1314523"/>
              <a:gd name="connsiteX24" fmla="*/ 4038600 w 7734300"/>
              <a:gd name="connsiteY24" fmla="*/ 1200223 h 1314523"/>
              <a:gd name="connsiteX25" fmla="*/ 4210050 w 7734300"/>
              <a:gd name="connsiteY25" fmla="*/ 1085923 h 1314523"/>
              <a:gd name="connsiteX26" fmla="*/ 4267200 w 7734300"/>
              <a:gd name="connsiteY26" fmla="*/ 1047823 h 1314523"/>
              <a:gd name="connsiteX27" fmla="*/ 4381500 w 7734300"/>
              <a:gd name="connsiteY27" fmla="*/ 990673 h 1314523"/>
              <a:gd name="connsiteX28" fmla="*/ 4438650 w 7734300"/>
              <a:gd name="connsiteY28" fmla="*/ 971623 h 1314523"/>
              <a:gd name="connsiteX29" fmla="*/ 4495800 w 7734300"/>
              <a:gd name="connsiteY29" fmla="*/ 933523 h 1314523"/>
              <a:gd name="connsiteX30" fmla="*/ 4591050 w 7734300"/>
              <a:gd name="connsiteY30" fmla="*/ 914473 h 1314523"/>
              <a:gd name="connsiteX31" fmla="*/ 4914900 w 7734300"/>
              <a:gd name="connsiteY31" fmla="*/ 895423 h 1314523"/>
              <a:gd name="connsiteX32" fmla="*/ 5543550 w 7734300"/>
              <a:gd name="connsiteY32" fmla="*/ 838273 h 1314523"/>
              <a:gd name="connsiteX33" fmla="*/ 5600700 w 7734300"/>
              <a:gd name="connsiteY33" fmla="*/ 819223 h 1314523"/>
              <a:gd name="connsiteX34" fmla="*/ 5734050 w 7734300"/>
              <a:gd name="connsiteY34" fmla="*/ 781123 h 1314523"/>
              <a:gd name="connsiteX35" fmla="*/ 5848350 w 7734300"/>
              <a:gd name="connsiteY35" fmla="*/ 704923 h 1314523"/>
              <a:gd name="connsiteX36" fmla="*/ 5905500 w 7734300"/>
              <a:gd name="connsiteY36" fmla="*/ 666823 h 1314523"/>
              <a:gd name="connsiteX37" fmla="*/ 6019800 w 7734300"/>
              <a:gd name="connsiteY37" fmla="*/ 609673 h 1314523"/>
              <a:gd name="connsiteX38" fmla="*/ 6076950 w 7734300"/>
              <a:gd name="connsiteY38" fmla="*/ 590623 h 1314523"/>
              <a:gd name="connsiteX39" fmla="*/ 6134100 w 7734300"/>
              <a:gd name="connsiteY39" fmla="*/ 552523 h 1314523"/>
              <a:gd name="connsiteX40" fmla="*/ 6191250 w 7734300"/>
              <a:gd name="connsiteY40" fmla="*/ 533473 h 1314523"/>
              <a:gd name="connsiteX41" fmla="*/ 6267450 w 7734300"/>
              <a:gd name="connsiteY41" fmla="*/ 495373 h 1314523"/>
              <a:gd name="connsiteX42" fmla="*/ 6324600 w 7734300"/>
              <a:gd name="connsiteY42" fmla="*/ 476323 h 1314523"/>
              <a:gd name="connsiteX43" fmla="*/ 6381750 w 7734300"/>
              <a:gd name="connsiteY43" fmla="*/ 438223 h 1314523"/>
              <a:gd name="connsiteX44" fmla="*/ 6438900 w 7734300"/>
              <a:gd name="connsiteY44" fmla="*/ 419173 h 1314523"/>
              <a:gd name="connsiteX45" fmla="*/ 6515100 w 7734300"/>
              <a:gd name="connsiteY45" fmla="*/ 381073 h 1314523"/>
              <a:gd name="connsiteX46" fmla="*/ 6572250 w 7734300"/>
              <a:gd name="connsiteY46" fmla="*/ 362023 h 1314523"/>
              <a:gd name="connsiteX47" fmla="*/ 6629400 w 7734300"/>
              <a:gd name="connsiteY47" fmla="*/ 323923 h 1314523"/>
              <a:gd name="connsiteX48" fmla="*/ 6743700 w 7734300"/>
              <a:gd name="connsiteY48" fmla="*/ 285823 h 1314523"/>
              <a:gd name="connsiteX49" fmla="*/ 6800850 w 7734300"/>
              <a:gd name="connsiteY49" fmla="*/ 266773 h 1314523"/>
              <a:gd name="connsiteX50" fmla="*/ 6991350 w 7734300"/>
              <a:gd name="connsiteY50" fmla="*/ 228673 h 1314523"/>
              <a:gd name="connsiteX51" fmla="*/ 7200900 w 7734300"/>
              <a:gd name="connsiteY51" fmla="*/ 171523 h 1314523"/>
              <a:gd name="connsiteX52" fmla="*/ 7315200 w 7734300"/>
              <a:gd name="connsiteY52" fmla="*/ 133423 h 1314523"/>
              <a:gd name="connsiteX53" fmla="*/ 7429500 w 7734300"/>
              <a:gd name="connsiteY53" fmla="*/ 114373 h 1314523"/>
              <a:gd name="connsiteX54" fmla="*/ 7543800 w 7734300"/>
              <a:gd name="connsiteY54" fmla="*/ 76273 h 1314523"/>
              <a:gd name="connsiteX55" fmla="*/ 7600950 w 7734300"/>
              <a:gd name="connsiteY55" fmla="*/ 57223 h 1314523"/>
              <a:gd name="connsiteX56" fmla="*/ 7658100 w 7734300"/>
              <a:gd name="connsiteY56" fmla="*/ 38173 h 1314523"/>
              <a:gd name="connsiteX57" fmla="*/ 7734300 w 7734300"/>
              <a:gd name="connsiteY5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857250 w 7734300"/>
              <a:gd name="connsiteY3" fmla="*/ 857323 h 1314523"/>
              <a:gd name="connsiteX4" fmla="*/ 1028700 w 7734300"/>
              <a:gd name="connsiteY4" fmla="*/ 914473 h 1314523"/>
              <a:gd name="connsiteX5" fmla="*/ 1123950 w 7734300"/>
              <a:gd name="connsiteY5" fmla="*/ 933523 h 1314523"/>
              <a:gd name="connsiteX6" fmla="*/ 1181100 w 7734300"/>
              <a:gd name="connsiteY6" fmla="*/ 952573 h 1314523"/>
              <a:gd name="connsiteX7" fmla="*/ 1409700 w 7734300"/>
              <a:gd name="connsiteY7" fmla="*/ 971623 h 1314523"/>
              <a:gd name="connsiteX8" fmla="*/ 1524000 w 7734300"/>
              <a:gd name="connsiteY8" fmla="*/ 1028773 h 1314523"/>
              <a:gd name="connsiteX9" fmla="*/ 1638300 w 7734300"/>
              <a:gd name="connsiteY9" fmla="*/ 1066873 h 1314523"/>
              <a:gd name="connsiteX10" fmla="*/ 1695450 w 7734300"/>
              <a:gd name="connsiteY10" fmla="*/ 1085923 h 1314523"/>
              <a:gd name="connsiteX11" fmla="*/ 1752600 w 7734300"/>
              <a:gd name="connsiteY11" fmla="*/ 1124023 h 1314523"/>
              <a:gd name="connsiteX12" fmla="*/ 1809750 w 7734300"/>
              <a:gd name="connsiteY12" fmla="*/ 1143073 h 1314523"/>
              <a:gd name="connsiteX13" fmla="*/ 1924050 w 7734300"/>
              <a:gd name="connsiteY13" fmla="*/ 1219273 h 1314523"/>
              <a:gd name="connsiteX14" fmla="*/ 2095500 w 7734300"/>
              <a:gd name="connsiteY14" fmla="*/ 1200223 h 1314523"/>
              <a:gd name="connsiteX15" fmla="*/ 2171700 w 7734300"/>
              <a:gd name="connsiteY15" fmla="*/ 1181173 h 1314523"/>
              <a:gd name="connsiteX16" fmla="*/ 2628900 w 7734300"/>
              <a:gd name="connsiteY16" fmla="*/ 1200223 h 1314523"/>
              <a:gd name="connsiteX17" fmla="*/ 2952750 w 7734300"/>
              <a:gd name="connsiteY17" fmla="*/ 1257373 h 1314523"/>
              <a:gd name="connsiteX18" fmla="*/ 3257550 w 7734300"/>
              <a:gd name="connsiteY18" fmla="*/ 1295473 h 1314523"/>
              <a:gd name="connsiteX19" fmla="*/ 3448050 w 7734300"/>
              <a:gd name="connsiteY19" fmla="*/ 1314523 h 1314523"/>
              <a:gd name="connsiteX20" fmla="*/ 3771900 w 7734300"/>
              <a:gd name="connsiteY20" fmla="*/ 1295473 h 1314523"/>
              <a:gd name="connsiteX21" fmla="*/ 3867150 w 7734300"/>
              <a:gd name="connsiteY21" fmla="*/ 1276423 h 1314523"/>
              <a:gd name="connsiteX22" fmla="*/ 3924300 w 7734300"/>
              <a:gd name="connsiteY22" fmla="*/ 1238323 h 1314523"/>
              <a:gd name="connsiteX23" fmla="*/ 4038600 w 7734300"/>
              <a:gd name="connsiteY23" fmla="*/ 1200223 h 1314523"/>
              <a:gd name="connsiteX24" fmla="*/ 4210050 w 7734300"/>
              <a:gd name="connsiteY24" fmla="*/ 1085923 h 1314523"/>
              <a:gd name="connsiteX25" fmla="*/ 4267200 w 7734300"/>
              <a:gd name="connsiteY25" fmla="*/ 1047823 h 1314523"/>
              <a:gd name="connsiteX26" fmla="*/ 4381500 w 7734300"/>
              <a:gd name="connsiteY26" fmla="*/ 990673 h 1314523"/>
              <a:gd name="connsiteX27" fmla="*/ 4438650 w 7734300"/>
              <a:gd name="connsiteY27" fmla="*/ 971623 h 1314523"/>
              <a:gd name="connsiteX28" fmla="*/ 4495800 w 7734300"/>
              <a:gd name="connsiteY28" fmla="*/ 933523 h 1314523"/>
              <a:gd name="connsiteX29" fmla="*/ 4591050 w 7734300"/>
              <a:gd name="connsiteY29" fmla="*/ 914473 h 1314523"/>
              <a:gd name="connsiteX30" fmla="*/ 4914900 w 7734300"/>
              <a:gd name="connsiteY30" fmla="*/ 895423 h 1314523"/>
              <a:gd name="connsiteX31" fmla="*/ 5543550 w 7734300"/>
              <a:gd name="connsiteY31" fmla="*/ 838273 h 1314523"/>
              <a:gd name="connsiteX32" fmla="*/ 5600700 w 7734300"/>
              <a:gd name="connsiteY32" fmla="*/ 819223 h 1314523"/>
              <a:gd name="connsiteX33" fmla="*/ 5734050 w 7734300"/>
              <a:gd name="connsiteY33" fmla="*/ 781123 h 1314523"/>
              <a:gd name="connsiteX34" fmla="*/ 5848350 w 7734300"/>
              <a:gd name="connsiteY34" fmla="*/ 704923 h 1314523"/>
              <a:gd name="connsiteX35" fmla="*/ 5905500 w 7734300"/>
              <a:gd name="connsiteY35" fmla="*/ 666823 h 1314523"/>
              <a:gd name="connsiteX36" fmla="*/ 6019800 w 7734300"/>
              <a:gd name="connsiteY36" fmla="*/ 609673 h 1314523"/>
              <a:gd name="connsiteX37" fmla="*/ 6076950 w 7734300"/>
              <a:gd name="connsiteY37" fmla="*/ 590623 h 1314523"/>
              <a:gd name="connsiteX38" fmla="*/ 6134100 w 7734300"/>
              <a:gd name="connsiteY38" fmla="*/ 552523 h 1314523"/>
              <a:gd name="connsiteX39" fmla="*/ 6191250 w 7734300"/>
              <a:gd name="connsiteY39" fmla="*/ 533473 h 1314523"/>
              <a:gd name="connsiteX40" fmla="*/ 6267450 w 7734300"/>
              <a:gd name="connsiteY40" fmla="*/ 495373 h 1314523"/>
              <a:gd name="connsiteX41" fmla="*/ 6324600 w 7734300"/>
              <a:gd name="connsiteY41" fmla="*/ 476323 h 1314523"/>
              <a:gd name="connsiteX42" fmla="*/ 6381750 w 7734300"/>
              <a:gd name="connsiteY42" fmla="*/ 438223 h 1314523"/>
              <a:gd name="connsiteX43" fmla="*/ 6438900 w 7734300"/>
              <a:gd name="connsiteY43" fmla="*/ 419173 h 1314523"/>
              <a:gd name="connsiteX44" fmla="*/ 6515100 w 7734300"/>
              <a:gd name="connsiteY44" fmla="*/ 381073 h 1314523"/>
              <a:gd name="connsiteX45" fmla="*/ 6572250 w 7734300"/>
              <a:gd name="connsiteY45" fmla="*/ 362023 h 1314523"/>
              <a:gd name="connsiteX46" fmla="*/ 6629400 w 7734300"/>
              <a:gd name="connsiteY46" fmla="*/ 323923 h 1314523"/>
              <a:gd name="connsiteX47" fmla="*/ 6743700 w 7734300"/>
              <a:gd name="connsiteY47" fmla="*/ 285823 h 1314523"/>
              <a:gd name="connsiteX48" fmla="*/ 6800850 w 7734300"/>
              <a:gd name="connsiteY48" fmla="*/ 266773 h 1314523"/>
              <a:gd name="connsiteX49" fmla="*/ 6991350 w 7734300"/>
              <a:gd name="connsiteY49" fmla="*/ 228673 h 1314523"/>
              <a:gd name="connsiteX50" fmla="*/ 7200900 w 7734300"/>
              <a:gd name="connsiteY50" fmla="*/ 171523 h 1314523"/>
              <a:gd name="connsiteX51" fmla="*/ 7315200 w 7734300"/>
              <a:gd name="connsiteY51" fmla="*/ 133423 h 1314523"/>
              <a:gd name="connsiteX52" fmla="*/ 7429500 w 7734300"/>
              <a:gd name="connsiteY52" fmla="*/ 114373 h 1314523"/>
              <a:gd name="connsiteX53" fmla="*/ 7543800 w 7734300"/>
              <a:gd name="connsiteY53" fmla="*/ 76273 h 1314523"/>
              <a:gd name="connsiteX54" fmla="*/ 7600950 w 7734300"/>
              <a:gd name="connsiteY54" fmla="*/ 57223 h 1314523"/>
              <a:gd name="connsiteX55" fmla="*/ 7658100 w 7734300"/>
              <a:gd name="connsiteY55" fmla="*/ 38173 h 1314523"/>
              <a:gd name="connsiteX56" fmla="*/ 7734300 w 7734300"/>
              <a:gd name="connsiteY5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028700 w 7734300"/>
              <a:gd name="connsiteY3" fmla="*/ 914473 h 1314523"/>
              <a:gd name="connsiteX4" fmla="*/ 1123950 w 7734300"/>
              <a:gd name="connsiteY4" fmla="*/ 933523 h 1314523"/>
              <a:gd name="connsiteX5" fmla="*/ 1181100 w 7734300"/>
              <a:gd name="connsiteY5" fmla="*/ 952573 h 1314523"/>
              <a:gd name="connsiteX6" fmla="*/ 1409700 w 7734300"/>
              <a:gd name="connsiteY6" fmla="*/ 971623 h 1314523"/>
              <a:gd name="connsiteX7" fmla="*/ 1524000 w 7734300"/>
              <a:gd name="connsiteY7" fmla="*/ 1028773 h 1314523"/>
              <a:gd name="connsiteX8" fmla="*/ 1638300 w 7734300"/>
              <a:gd name="connsiteY8" fmla="*/ 1066873 h 1314523"/>
              <a:gd name="connsiteX9" fmla="*/ 1695450 w 7734300"/>
              <a:gd name="connsiteY9" fmla="*/ 1085923 h 1314523"/>
              <a:gd name="connsiteX10" fmla="*/ 1752600 w 7734300"/>
              <a:gd name="connsiteY10" fmla="*/ 1124023 h 1314523"/>
              <a:gd name="connsiteX11" fmla="*/ 1809750 w 7734300"/>
              <a:gd name="connsiteY11" fmla="*/ 1143073 h 1314523"/>
              <a:gd name="connsiteX12" fmla="*/ 1924050 w 7734300"/>
              <a:gd name="connsiteY12" fmla="*/ 1219273 h 1314523"/>
              <a:gd name="connsiteX13" fmla="*/ 2095500 w 7734300"/>
              <a:gd name="connsiteY13" fmla="*/ 1200223 h 1314523"/>
              <a:gd name="connsiteX14" fmla="*/ 2171700 w 7734300"/>
              <a:gd name="connsiteY14" fmla="*/ 1181173 h 1314523"/>
              <a:gd name="connsiteX15" fmla="*/ 2628900 w 7734300"/>
              <a:gd name="connsiteY15" fmla="*/ 1200223 h 1314523"/>
              <a:gd name="connsiteX16" fmla="*/ 2952750 w 7734300"/>
              <a:gd name="connsiteY16" fmla="*/ 1257373 h 1314523"/>
              <a:gd name="connsiteX17" fmla="*/ 3257550 w 7734300"/>
              <a:gd name="connsiteY17" fmla="*/ 1295473 h 1314523"/>
              <a:gd name="connsiteX18" fmla="*/ 3448050 w 7734300"/>
              <a:gd name="connsiteY18" fmla="*/ 1314523 h 1314523"/>
              <a:gd name="connsiteX19" fmla="*/ 3771900 w 7734300"/>
              <a:gd name="connsiteY19" fmla="*/ 1295473 h 1314523"/>
              <a:gd name="connsiteX20" fmla="*/ 3867150 w 7734300"/>
              <a:gd name="connsiteY20" fmla="*/ 1276423 h 1314523"/>
              <a:gd name="connsiteX21" fmla="*/ 3924300 w 7734300"/>
              <a:gd name="connsiteY21" fmla="*/ 1238323 h 1314523"/>
              <a:gd name="connsiteX22" fmla="*/ 4038600 w 7734300"/>
              <a:gd name="connsiteY22" fmla="*/ 1200223 h 1314523"/>
              <a:gd name="connsiteX23" fmla="*/ 4210050 w 7734300"/>
              <a:gd name="connsiteY23" fmla="*/ 1085923 h 1314523"/>
              <a:gd name="connsiteX24" fmla="*/ 4267200 w 7734300"/>
              <a:gd name="connsiteY24" fmla="*/ 1047823 h 1314523"/>
              <a:gd name="connsiteX25" fmla="*/ 4381500 w 7734300"/>
              <a:gd name="connsiteY25" fmla="*/ 990673 h 1314523"/>
              <a:gd name="connsiteX26" fmla="*/ 4438650 w 7734300"/>
              <a:gd name="connsiteY26" fmla="*/ 971623 h 1314523"/>
              <a:gd name="connsiteX27" fmla="*/ 4495800 w 7734300"/>
              <a:gd name="connsiteY27" fmla="*/ 933523 h 1314523"/>
              <a:gd name="connsiteX28" fmla="*/ 4591050 w 7734300"/>
              <a:gd name="connsiteY28" fmla="*/ 914473 h 1314523"/>
              <a:gd name="connsiteX29" fmla="*/ 4914900 w 7734300"/>
              <a:gd name="connsiteY29" fmla="*/ 895423 h 1314523"/>
              <a:gd name="connsiteX30" fmla="*/ 5543550 w 7734300"/>
              <a:gd name="connsiteY30" fmla="*/ 838273 h 1314523"/>
              <a:gd name="connsiteX31" fmla="*/ 5600700 w 7734300"/>
              <a:gd name="connsiteY31" fmla="*/ 819223 h 1314523"/>
              <a:gd name="connsiteX32" fmla="*/ 5734050 w 7734300"/>
              <a:gd name="connsiteY32" fmla="*/ 781123 h 1314523"/>
              <a:gd name="connsiteX33" fmla="*/ 5848350 w 7734300"/>
              <a:gd name="connsiteY33" fmla="*/ 704923 h 1314523"/>
              <a:gd name="connsiteX34" fmla="*/ 5905500 w 7734300"/>
              <a:gd name="connsiteY34" fmla="*/ 666823 h 1314523"/>
              <a:gd name="connsiteX35" fmla="*/ 6019800 w 7734300"/>
              <a:gd name="connsiteY35" fmla="*/ 609673 h 1314523"/>
              <a:gd name="connsiteX36" fmla="*/ 6076950 w 7734300"/>
              <a:gd name="connsiteY36" fmla="*/ 590623 h 1314523"/>
              <a:gd name="connsiteX37" fmla="*/ 6134100 w 7734300"/>
              <a:gd name="connsiteY37" fmla="*/ 552523 h 1314523"/>
              <a:gd name="connsiteX38" fmla="*/ 6191250 w 7734300"/>
              <a:gd name="connsiteY38" fmla="*/ 533473 h 1314523"/>
              <a:gd name="connsiteX39" fmla="*/ 6267450 w 7734300"/>
              <a:gd name="connsiteY39" fmla="*/ 495373 h 1314523"/>
              <a:gd name="connsiteX40" fmla="*/ 6324600 w 7734300"/>
              <a:gd name="connsiteY40" fmla="*/ 476323 h 1314523"/>
              <a:gd name="connsiteX41" fmla="*/ 6381750 w 7734300"/>
              <a:gd name="connsiteY41" fmla="*/ 438223 h 1314523"/>
              <a:gd name="connsiteX42" fmla="*/ 6438900 w 7734300"/>
              <a:gd name="connsiteY42" fmla="*/ 419173 h 1314523"/>
              <a:gd name="connsiteX43" fmla="*/ 6515100 w 7734300"/>
              <a:gd name="connsiteY43" fmla="*/ 381073 h 1314523"/>
              <a:gd name="connsiteX44" fmla="*/ 6572250 w 7734300"/>
              <a:gd name="connsiteY44" fmla="*/ 362023 h 1314523"/>
              <a:gd name="connsiteX45" fmla="*/ 6629400 w 7734300"/>
              <a:gd name="connsiteY45" fmla="*/ 323923 h 1314523"/>
              <a:gd name="connsiteX46" fmla="*/ 6743700 w 7734300"/>
              <a:gd name="connsiteY46" fmla="*/ 285823 h 1314523"/>
              <a:gd name="connsiteX47" fmla="*/ 6800850 w 7734300"/>
              <a:gd name="connsiteY47" fmla="*/ 266773 h 1314523"/>
              <a:gd name="connsiteX48" fmla="*/ 6991350 w 7734300"/>
              <a:gd name="connsiteY48" fmla="*/ 228673 h 1314523"/>
              <a:gd name="connsiteX49" fmla="*/ 7200900 w 7734300"/>
              <a:gd name="connsiteY49" fmla="*/ 171523 h 1314523"/>
              <a:gd name="connsiteX50" fmla="*/ 7315200 w 7734300"/>
              <a:gd name="connsiteY50" fmla="*/ 133423 h 1314523"/>
              <a:gd name="connsiteX51" fmla="*/ 7429500 w 7734300"/>
              <a:gd name="connsiteY51" fmla="*/ 114373 h 1314523"/>
              <a:gd name="connsiteX52" fmla="*/ 7543800 w 7734300"/>
              <a:gd name="connsiteY52" fmla="*/ 76273 h 1314523"/>
              <a:gd name="connsiteX53" fmla="*/ 7600950 w 7734300"/>
              <a:gd name="connsiteY53" fmla="*/ 57223 h 1314523"/>
              <a:gd name="connsiteX54" fmla="*/ 7658100 w 7734300"/>
              <a:gd name="connsiteY54" fmla="*/ 38173 h 1314523"/>
              <a:gd name="connsiteX55" fmla="*/ 7734300 w 7734300"/>
              <a:gd name="connsiteY5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181100 w 7734300"/>
              <a:gd name="connsiteY4" fmla="*/ 952573 h 1314523"/>
              <a:gd name="connsiteX5" fmla="*/ 1409700 w 7734300"/>
              <a:gd name="connsiteY5" fmla="*/ 971623 h 1314523"/>
              <a:gd name="connsiteX6" fmla="*/ 1524000 w 7734300"/>
              <a:gd name="connsiteY6" fmla="*/ 1028773 h 1314523"/>
              <a:gd name="connsiteX7" fmla="*/ 1638300 w 7734300"/>
              <a:gd name="connsiteY7" fmla="*/ 1066873 h 1314523"/>
              <a:gd name="connsiteX8" fmla="*/ 1695450 w 7734300"/>
              <a:gd name="connsiteY8" fmla="*/ 1085923 h 1314523"/>
              <a:gd name="connsiteX9" fmla="*/ 1752600 w 7734300"/>
              <a:gd name="connsiteY9" fmla="*/ 1124023 h 1314523"/>
              <a:gd name="connsiteX10" fmla="*/ 1809750 w 7734300"/>
              <a:gd name="connsiteY10" fmla="*/ 1143073 h 1314523"/>
              <a:gd name="connsiteX11" fmla="*/ 1924050 w 7734300"/>
              <a:gd name="connsiteY11" fmla="*/ 1219273 h 1314523"/>
              <a:gd name="connsiteX12" fmla="*/ 2095500 w 7734300"/>
              <a:gd name="connsiteY12" fmla="*/ 1200223 h 1314523"/>
              <a:gd name="connsiteX13" fmla="*/ 2171700 w 7734300"/>
              <a:gd name="connsiteY13" fmla="*/ 1181173 h 1314523"/>
              <a:gd name="connsiteX14" fmla="*/ 2628900 w 7734300"/>
              <a:gd name="connsiteY14" fmla="*/ 1200223 h 1314523"/>
              <a:gd name="connsiteX15" fmla="*/ 2952750 w 7734300"/>
              <a:gd name="connsiteY15" fmla="*/ 1257373 h 1314523"/>
              <a:gd name="connsiteX16" fmla="*/ 3257550 w 7734300"/>
              <a:gd name="connsiteY16" fmla="*/ 1295473 h 1314523"/>
              <a:gd name="connsiteX17" fmla="*/ 3448050 w 7734300"/>
              <a:gd name="connsiteY17" fmla="*/ 1314523 h 1314523"/>
              <a:gd name="connsiteX18" fmla="*/ 3771900 w 7734300"/>
              <a:gd name="connsiteY18" fmla="*/ 1295473 h 1314523"/>
              <a:gd name="connsiteX19" fmla="*/ 3867150 w 7734300"/>
              <a:gd name="connsiteY19" fmla="*/ 1276423 h 1314523"/>
              <a:gd name="connsiteX20" fmla="*/ 3924300 w 7734300"/>
              <a:gd name="connsiteY20" fmla="*/ 1238323 h 1314523"/>
              <a:gd name="connsiteX21" fmla="*/ 4038600 w 7734300"/>
              <a:gd name="connsiteY21" fmla="*/ 1200223 h 1314523"/>
              <a:gd name="connsiteX22" fmla="*/ 4210050 w 7734300"/>
              <a:gd name="connsiteY22" fmla="*/ 1085923 h 1314523"/>
              <a:gd name="connsiteX23" fmla="*/ 4267200 w 7734300"/>
              <a:gd name="connsiteY23" fmla="*/ 1047823 h 1314523"/>
              <a:gd name="connsiteX24" fmla="*/ 4381500 w 7734300"/>
              <a:gd name="connsiteY24" fmla="*/ 990673 h 1314523"/>
              <a:gd name="connsiteX25" fmla="*/ 4438650 w 7734300"/>
              <a:gd name="connsiteY25" fmla="*/ 971623 h 1314523"/>
              <a:gd name="connsiteX26" fmla="*/ 4495800 w 7734300"/>
              <a:gd name="connsiteY26" fmla="*/ 933523 h 1314523"/>
              <a:gd name="connsiteX27" fmla="*/ 4591050 w 7734300"/>
              <a:gd name="connsiteY27" fmla="*/ 914473 h 1314523"/>
              <a:gd name="connsiteX28" fmla="*/ 4914900 w 7734300"/>
              <a:gd name="connsiteY28" fmla="*/ 895423 h 1314523"/>
              <a:gd name="connsiteX29" fmla="*/ 5543550 w 7734300"/>
              <a:gd name="connsiteY29" fmla="*/ 838273 h 1314523"/>
              <a:gd name="connsiteX30" fmla="*/ 5600700 w 7734300"/>
              <a:gd name="connsiteY30" fmla="*/ 819223 h 1314523"/>
              <a:gd name="connsiteX31" fmla="*/ 5734050 w 7734300"/>
              <a:gd name="connsiteY31" fmla="*/ 781123 h 1314523"/>
              <a:gd name="connsiteX32" fmla="*/ 5848350 w 7734300"/>
              <a:gd name="connsiteY32" fmla="*/ 704923 h 1314523"/>
              <a:gd name="connsiteX33" fmla="*/ 5905500 w 7734300"/>
              <a:gd name="connsiteY33" fmla="*/ 666823 h 1314523"/>
              <a:gd name="connsiteX34" fmla="*/ 6019800 w 7734300"/>
              <a:gd name="connsiteY34" fmla="*/ 609673 h 1314523"/>
              <a:gd name="connsiteX35" fmla="*/ 6076950 w 7734300"/>
              <a:gd name="connsiteY35" fmla="*/ 590623 h 1314523"/>
              <a:gd name="connsiteX36" fmla="*/ 6134100 w 7734300"/>
              <a:gd name="connsiteY36" fmla="*/ 552523 h 1314523"/>
              <a:gd name="connsiteX37" fmla="*/ 6191250 w 7734300"/>
              <a:gd name="connsiteY37" fmla="*/ 533473 h 1314523"/>
              <a:gd name="connsiteX38" fmla="*/ 6267450 w 7734300"/>
              <a:gd name="connsiteY38" fmla="*/ 495373 h 1314523"/>
              <a:gd name="connsiteX39" fmla="*/ 6324600 w 7734300"/>
              <a:gd name="connsiteY39" fmla="*/ 476323 h 1314523"/>
              <a:gd name="connsiteX40" fmla="*/ 6381750 w 7734300"/>
              <a:gd name="connsiteY40" fmla="*/ 438223 h 1314523"/>
              <a:gd name="connsiteX41" fmla="*/ 6438900 w 7734300"/>
              <a:gd name="connsiteY41" fmla="*/ 419173 h 1314523"/>
              <a:gd name="connsiteX42" fmla="*/ 6515100 w 7734300"/>
              <a:gd name="connsiteY42" fmla="*/ 381073 h 1314523"/>
              <a:gd name="connsiteX43" fmla="*/ 6572250 w 7734300"/>
              <a:gd name="connsiteY43" fmla="*/ 362023 h 1314523"/>
              <a:gd name="connsiteX44" fmla="*/ 6629400 w 7734300"/>
              <a:gd name="connsiteY44" fmla="*/ 323923 h 1314523"/>
              <a:gd name="connsiteX45" fmla="*/ 6743700 w 7734300"/>
              <a:gd name="connsiteY45" fmla="*/ 285823 h 1314523"/>
              <a:gd name="connsiteX46" fmla="*/ 6800850 w 7734300"/>
              <a:gd name="connsiteY46" fmla="*/ 266773 h 1314523"/>
              <a:gd name="connsiteX47" fmla="*/ 6991350 w 7734300"/>
              <a:gd name="connsiteY47" fmla="*/ 228673 h 1314523"/>
              <a:gd name="connsiteX48" fmla="*/ 7200900 w 7734300"/>
              <a:gd name="connsiteY48" fmla="*/ 171523 h 1314523"/>
              <a:gd name="connsiteX49" fmla="*/ 7315200 w 7734300"/>
              <a:gd name="connsiteY49" fmla="*/ 133423 h 1314523"/>
              <a:gd name="connsiteX50" fmla="*/ 7429500 w 7734300"/>
              <a:gd name="connsiteY50" fmla="*/ 114373 h 1314523"/>
              <a:gd name="connsiteX51" fmla="*/ 7543800 w 7734300"/>
              <a:gd name="connsiteY51" fmla="*/ 76273 h 1314523"/>
              <a:gd name="connsiteX52" fmla="*/ 7600950 w 7734300"/>
              <a:gd name="connsiteY52" fmla="*/ 57223 h 1314523"/>
              <a:gd name="connsiteX53" fmla="*/ 7658100 w 7734300"/>
              <a:gd name="connsiteY53" fmla="*/ 38173 h 1314523"/>
              <a:gd name="connsiteX54" fmla="*/ 7734300 w 7734300"/>
              <a:gd name="connsiteY5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409700 w 7734300"/>
              <a:gd name="connsiteY4" fmla="*/ 971623 h 1314523"/>
              <a:gd name="connsiteX5" fmla="*/ 1524000 w 7734300"/>
              <a:gd name="connsiteY5" fmla="*/ 1028773 h 1314523"/>
              <a:gd name="connsiteX6" fmla="*/ 1638300 w 7734300"/>
              <a:gd name="connsiteY6" fmla="*/ 1066873 h 1314523"/>
              <a:gd name="connsiteX7" fmla="*/ 1695450 w 7734300"/>
              <a:gd name="connsiteY7" fmla="*/ 1085923 h 1314523"/>
              <a:gd name="connsiteX8" fmla="*/ 1752600 w 7734300"/>
              <a:gd name="connsiteY8" fmla="*/ 1124023 h 1314523"/>
              <a:gd name="connsiteX9" fmla="*/ 1809750 w 7734300"/>
              <a:gd name="connsiteY9" fmla="*/ 1143073 h 1314523"/>
              <a:gd name="connsiteX10" fmla="*/ 1924050 w 7734300"/>
              <a:gd name="connsiteY10" fmla="*/ 1219273 h 1314523"/>
              <a:gd name="connsiteX11" fmla="*/ 2095500 w 7734300"/>
              <a:gd name="connsiteY11" fmla="*/ 1200223 h 1314523"/>
              <a:gd name="connsiteX12" fmla="*/ 2171700 w 7734300"/>
              <a:gd name="connsiteY12" fmla="*/ 1181173 h 1314523"/>
              <a:gd name="connsiteX13" fmla="*/ 2628900 w 7734300"/>
              <a:gd name="connsiteY13" fmla="*/ 1200223 h 1314523"/>
              <a:gd name="connsiteX14" fmla="*/ 2952750 w 7734300"/>
              <a:gd name="connsiteY14" fmla="*/ 1257373 h 1314523"/>
              <a:gd name="connsiteX15" fmla="*/ 3257550 w 7734300"/>
              <a:gd name="connsiteY15" fmla="*/ 1295473 h 1314523"/>
              <a:gd name="connsiteX16" fmla="*/ 3448050 w 7734300"/>
              <a:gd name="connsiteY16" fmla="*/ 1314523 h 1314523"/>
              <a:gd name="connsiteX17" fmla="*/ 3771900 w 7734300"/>
              <a:gd name="connsiteY17" fmla="*/ 1295473 h 1314523"/>
              <a:gd name="connsiteX18" fmla="*/ 3867150 w 7734300"/>
              <a:gd name="connsiteY18" fmla="*/ 1276423 h 1314523"/>
              <a:gd name="connsiteX19" fmla="*/ 3924300 w 7734300"/>
              <a:gd name="connsiteY19" fmla="*/ 1238323 h 1314523"/>
              <a:gd name="connsiteX20" fmla="*/ 4038600 w 7734300"/>
              <a:gd name="connsiteY20" fmla="*/ 1200223 h 1314523"/>
              <a:gd name="connsiteX21" fmla="*/ 4210050 w 7734300"/>
              <a:gd name="connsiteY21" fmla="*/ 1085923 h 1314523"/>
              <a:gd name="connsiteX22" fmla="*/ 4267200 w 7734300"/>
              <a:gd name="connsiteY22" fmla="*/ 1047823 h 1314523"/>
              <a:gd name="connsiteX23" fmla="*/ 4381500 w 7734300"/>
              <a:gd name="connsiteY23" fmla="*/ 990673 h 1314523"/>
              <a:gd name="connsiteX24" fmla="*/ 4438650 w 7734300"/>
              <a:gd name="connsiteY24" fmla="*/ 971623 h 1314523"/>
              <a:gd name="connsiteX25" fmla="*/ 4495800 w 7734300"/>
              <a:gd name="connsiteY25" fmla="*/ 933523 h 1314523"/>
              <a:gd name="connsiteX26" fmla="*/ 4591050 w 7734300"/>
              <a:gd name="connsiteY26" fmla="*/ 914473 h 1314523"/>
              <a:gd name="connsiteX27" fmla="*/ 4914900 w 7734300"/>
              <a:gd name="connsiteY27" fmla="*/ 895423 h 1314523"/>
              <a:gd name="connsiteX28" fmla="*/ 5543550 w 7734300"/>
              <a:gd name="connsiteY28" fmla="*/ 838273 h 1314523"/>
              <a:gd name="connsiteX29" fmla="*/ 5600700 w 7734300"/>
              <a:gd name="connsiteY29" fmla="*/ 819223 h 1314523"/>
              <a:gd name="connsiteX30" fmla="*/ 5734050 w 7734300"/>
              <a:gd name="connsiteY30" fmla="*/ 781123 h 1314523"/>
              <a:gd name="connsiteX31" fmla="*/ 5848350 w 7734300"/>
              <a:gd name="connsiteY31" fmla="*/ 704923 h 1314523"/>
              <a:gd name="connsiteX32" fmla="*/ 5905500 w 7734300"/>
              <a:gd name="connsiteY32" fmla="*/ 666823 h 1314523"/>
              <a:gd name="connsiteX33" fmla="*/ 6019800 w 7734300"/>
              <a:gd name="connsiteY33" fmla="*/ 609673 h 1314523"/>
              <a:gd name="connsiteX34" fmla="*/ 6076950 w 7734300"/>
              <a:gd name="connsiteY34" fmla="*/ 590623 h 1314523"/>
              <a:gd name="connsiteX35" fmla="*/ 6134100 w 7734300"/>
              <a:gd name="connsiteY35" fmla="*/ 552523 h 1314523"/>
              <a:gd name="connsiteX36" fmla="*/ 6191250 w 7734300"/>
              <a:gd name="connsiteY36" fmla="*/ 533473 h 1314523"/>
              <a:gd name="connsiteX37" fmla="*/ 6267450 w 7734300"/>
              <a:gd name="connsiteY37" fmla="*/ 495373 h 1314523"/>
              <a:gd name="connsiteX38" fmla="*/ 6324600 w 7734300"/>
              <a:gd name="connsiteY38" fmla="*/ 476323 h 1314523"/>
              <a:gd name="connsiteX39" fmla="*/ 6381750 w 7734300"/>
              <a:gd name="connsiteY39" fmla="*/ 438223 h 1314523"/>
              <a:gd name="connsiteX40" fmla="*/ 6438900 w 7734300"/>
              <a:gd name="connsiteY40" fmla="*/ 419173 h 1314523"/>
              <a:gd name="connsiteX41" fmla="*/ 6515100 w 7734300"/>
              <a:gd name="connsiteY41" fmla="*/ 381073 h 1314523"/>
              <a:gd name="connsiteX42" fmla="*/ 6572250 w 7734300"/>
              <a:gd name="connsiteY42" fmla="*/ 362023 h 1314523"/>
              <a:gd name="connsiteX43" fmla="*/ 6629400 w 7734300"/>
              <a:gd name="connsiteY43" fmla="*/ 323923 h 1314523"/>
              <a:gd name="connsiteX44" fmla="*/ 6743700 w 7734300"/>
              <a:gd name="connsiteY44" fmla="*/ 285823 h 1314523"/>
              <a:gd name="connsiteX45" fmla="*/ 6800850 w 7734300"/>
              <a:gd name="connsiteY45" fmla="*/ 266773 h 1314523"/>
              <a:gd name="connsiteX46" fmla="*/ 6991350 w 7734300"/>
              <a:gd name="connsiteY46" fmla="*/ 228673 h 1314523"/>
              <a:gd name="connsiteX47" fmla="*/ 7200900 w 7734300"/>
              <a:gd name="connsiteY47" fmla="*/ 171523 h 1314523"/>
              <a:gd name="connsiteX48" fmla="*/ 7315200 w 7734300"/>
              <a:gd name="connsiteY48" fmla="*/ 133423 h 1314523"/>
              <a:gd name="connsiteX49" fmla="*/ 7429500 w 7734300"/>
              <a:gd name="connsiteY49" fmla="*/ 114373 h 1314523"/>
              <a:gd name="connsiteX50" fmla="*/ 7543800 w 7734300"/>
              <a:gd name="connsiteY50" fmla="*/ 76273 h 1314523"/>
              <a:gd name="connsiteX51" fmla="*/ 7600950 w 7734300"/>
              <a:gd name="connsiteY51" fmla="*/ 57223 h 1314523"/>
              <a:gd name="connsiteX52" fmla="*/ 7658100 w 7734300"/>
              <a:gd name="connsiteY52" fmla="*/ 38173 h 1314523"/>
              <a:gd name="connsiteX53" fmla="*/ 7734300 w 7734300"/>
              <a:gd name="connsiteY5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524000 w 7734300"/>
              <a:gd name="connsiteY4" fmla="*/ 1028773 h 1314523"/>
              <a:gd name="connsiteX5" fmla="*/ 1638300 w 7734300"/>
              <a:gd name="connsiteY5" fmla="*/ 1066873 h 1314523"/>
              <a:gd name="connsiteX6" fmla="*/ 1695450 w 7734300"/>
              <a:gd name="connsiteY6" fmla="*/ 1085923 h 1314523"/>
              <a:gd name="connsiteX7" fmla="*/ 1752600 w 7734300"/>
              <a:gd name="connsiteY7" fmla="*/ 1124023 h 1314523"/>
              <a:gd name="connsiteX8" fmla="*/ 1809750 w 7734300"/>
              <a:gd name="connsiteY8" fmla="*/ 1143073 h 1314523"/>
              <a:gd name="connsiteX9" fmla="*/ 1924050 w 7734300"/>
              <a:gd name="connsiteY9" fmla="*/ 1219273 h 1314523"/>
              <a:gd name="connsiteX10" fmla="*/ 2095500 w 7734300"/>
              <a:gd name="connsiteY10" fmla="*/ 1200223 h 1314523"/>
              <a:gd name="connsiteX11" fmla="*/ 2171700 w 7734300"/>
              <a:gd name="connsiteY11" fmla="*/ 1181173 h 1314523"/>
              <a:gd name="connsiteX12" fmla="*/ 2628900 w 7734300"/>
              <a:gd name="connsiteY12" fmla="*/ 1200223 h 1314523"/>
              <a:gd name="connsiteX13" fmla="*/ 2952750 w 7734300"/>
              <a:gd name="connsiteY13" fmla="*/ 1257373 h 1314523"/>
              <a:gd name="connsiteX14" fmla="*/ 3257550 w 7734300"/>
              <a:gd name="connsiteY14" fmla="*/ 1295473 h 1314523"/>
              <a:gd name="connsiteX15" fmla="*/ 3448050 w 7734300"/>
              <a:gd name="connsiteY15" fmla="*/ 1314523 h 1314523"/>
              <a:gd name="connsiteX16" fmla="*/ 3771900 w 7734300"/>
              <a:gd name="connsiteY16" fmla="*/ 1295473 h 1314523"/>
              <a:gd name="connsiteX17" fmla="*/ 3867150 w 7734300"/>
              <a:gd name="connsiteY17" fmla="*/ 1276423 h 1314523"/>
              <a:gd name="connsiteX18" fmla="*/ 3924300 w 7734300"/>
              <a:gd name="connsiteY18" fmla="*/ 1238323 h 1314523"/>
              <a:gd name="connsiteX19" fmla="*/ 4038600 w 7734300"/>
              <a:gd name="connsiteY19" fmla="*/ 1200223 h 1314523"/>
              <a:gd name="connsiteX20" fmla="*/ 4210050 w 7734300"/>
              <a:gd name="connsiteY20" fmla="*/ 1085923 h 1314523"/>
              <a:gd name="connsiteX21" fmla="*/ 4267200 w 7734300"/>
              <a:gd name="connsiteY21" fmla="*/ 1047823 h 1314523"/>
              <a:gd name="connsiteX22" fmla="*/ 4381500 w 7734300"/>
              <a:gd name="connsiteY22" fmla="*/ 990673 h 1314523"/>
              <a:gd name="connsiteX23" fmla="*/ 4438650 w 7734300"/>
              <a:gd name="connsiteY23" fmla="*/ 971623 h 1314523"/>
              <a:gd name="connsiteX24" fmla="*/ 4495800 w 7734300"/>
              <a:gd name="connsiteY24" fmla="*/ 933523 h 1314523"/>
              <a:gd name="connsiteX25" fmla="*/ 4591050 w 7734300"/>
              <a:gd name="connsiteY25" fmla="*/ 914473 h 1314523"/>
              <a:gd name="connsiteX26" fmla="*/ 4914900 w 7734300"/>
              <a:gd name="connsiteY26" fmla="*/ 895423 h 1314523"/>
              <a:gd name="connsiteX27" fmla="*/ 5543550 w 7734300"/>
              <a:gd name="connsiteY27" fmla="*/ 838273 h 1314523"/>
              <a:gd name="connsiteX28" fmla="*/ 5600700 w 7734300"/>
              <a:gd name="connsiteY28" fmla="*/ 819223 h 1314523"/>
              <a:gd name="connsiteX29" fmla="*/ 5734050 w 7734300"/>
              <a:gd name="connsiteY29" fmla="*/ 781123 h 1314523"/>
              <a:gd name="connsiteX30" fmla="*/ 5848350 w 7734300"/>
              <a:gd name="connsiteY30" fmla="*/ 704923 h 1314523"/>
              <a:gd name="connsiteX31" fmla="*/ 5905500 w 7734300"/>
              <a:gd name="connsiteY31" fmla="*/ 666823 h 1314523"/>
              <a:gd name="connsiteX32" fmla="*/ 6019800 w 7734300"/>
              <a:gd name="connsiteY32" fmla="*/ 609673 h 1314523"/>
              <a:gd name="connsiteX33" fmla="*/ 6076950 w 7734300"/>
              <a:gd name="connsiteY33" fmla="*/ 590623 h 1314523"/>
              <a:gd name="connsiteX34" fmla="*/ 6134100 w 7734300"/>
              <a:gd name="connsiteY34" fmla="*/ 552523 h 1314523"/>
              <a:gd name="connsiteX35" fmla="*/ 6191250 w 7734300"/>
              <a:gd name="connsiteY35" fmla="*/ 533473 h 1314523"/>
              <a:gd name="connsiteX36" fmla="*/ 6267450 w 7734300"/>
              <a:gd name="connsiteY36" fmla="*/ 495373 h 1314523"/>
              <a:gd name="connsiteX37" fmla="*/ 6324600 w 7734300"/>
              <a:gd name="connsiteY37" fmla="*/ 476323 h 1314523"/>
              <a:gd name="connsiteX38" fmla="*/ 6381750 w 7734300"/>
              <a:gd name="connsiteY38" fmla="*/ 438223 h 1314523"/>
              <a:gd name="connsiteX39" fmla="*/ 6438900 w 7734300"/>
              <a:gd name="connsiteY39" fmla="*/ 419173 h 1314523"/>
              <a:gd name="connsiteX40" fmla="*/ 6515100 w 7734300"/>
              <a:gd name="connsiteY40" fmla="*/ 381073 h 1314523"/>
              <a:gd name="connsiteX41" fmla="*/ 6572250 w 7734300"/>
              <a:gd name="connsiteY41" fmla="*/ 362023 h 1314523"/>
              <a:gd name="connsiteX42" fmla="*/ 6629400 w 7734300"/>
              <a:gd name="connsiteY42" fmla="*/ 323923 h 1314523"/>
              <a:gd name="connsiteX43" fmla="*/ 6743700 w 7734300"/>
              <a:gd name="connsiteY43" fmla="*/ 285823 h 1314523"/>
              <a:gd name="connsiteX44" fmla="*/ 6800850 w 7734300"/>
              <a:gd name="connsiteY44" fmla="*/ 266773 h 1314523"/>
              <a:gd name="connsiteX45" fmla="*/ 6991350 w 7734300"/>
              <a:gd name="connsiteY45" fmla="*/ 228673 h 1314523"/>
              <a:gd name="connsiteX46" fmla="*/ 7200900 w 7734300"/>
              <a:gd name="connsiteY46" fmla="*/ 171523 h 1314523"/>
              <a:gd name="connsiteX47" fmla="*/ 7315200 w 7734300"/>
              <a:gd name="connsiteY47" fmla="*/ 133423 h 1314523"/>
              <a:gd name="connsiteX48" fmla="*/ 7429500 w 7734300"/>
              <a:gd name="connsiteY48" fmla="*/ 114373 h 1314523"/>
              <a:gd name="connsiteX49" fmla="*/ 7543800 w 7734300"/>
              <a:gd name="connsiteY49" fmla="*/ 76273 h 1314523"/>
              <a:gd name="connsiteX50" fmla="*/ 7600950 w 7734300"/>
              <a:gd name="connsiteY50" fmla="*/ 57223 h 1314523"/>
              <a:gd name="connsiteX51" fmla="*/ 7658100 w 7734300"/>
              <a:gd name="connsiteY51" fmla="*/ 38173 h 1314523"/>
              <a:gd name="connsiteX52" fmla="*/ 7734300 w 7734300"/>
              <a:gd name="connsiteY5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809750 w 7734300"/>
              <a:gd name="connsiteY7" fmla="*/ 1143073 h 1314523"/>
              <a:gd name="connsiteX8" fmla="*/ 1924050 w 7734300"/>
              <a:gd name="connsiteY8" fmla="*/ 1219273 h 1314523"/>
              <a:gd name="connsiteX9" fmla="*/ 2095500 w 7734300"/>
              <a:gd name="connsiteY9" fmla="*/ 1200223 h 1314523"/>
              <a:gd name="connsiteX10" fmla="*/ 2171700 w 7734300"/>
              <a:gd name="connsiteY10" fmla="*/ 1181173 h 1314523"/>
              <a:gd name="connsiteX11" fmla="*/ 2628900 w 7734300"/>
              <a:gd name="connsiteY11" fmla="*/ 1200223 h 1314523"/>
              <a:gd name="connsiteX12" fmla="*/ 2952750 w 7734300"/>
              <a:gd name="connsiteY12" fmla="*/ 1257373 h 1314523"/>
              <a:gd name="connsiteX13" fmla="*/ 3257550 w 7734300"/>
              <a:gd name="connsiteY13" fmla="*/ 1295473 h 1314523"/>
              <a:gd name="connsiteX14" fmla="*/ 3448050 w 7734300"/>
              <a:gd name="connsiteY14" fmla="*/ 1314523 h 1314523"/>
              <a:gd name="connsiteX15" fmla="*/ 3771900 w 7734300"/>
              <a:gd name="connsiteY15" fmla="*/ 1295473 h 1314523"/>
              <a:gd name="connsiteX16" fmla="*/ 3867150 w 7734300"/>
              <a:gd name="connsiteY16" fmla="*/ 1276423 h 1314523"/>
              <a:gd name="connsiteX17" fmla="*/ 3924300 w 7734300"/>
              <a:gd name="connsiteY17" fmla="*/ 1238323 h 1314523"/>
              <a:gd name="connsiteX18" fmla="*/ 4038600 w 7734300"/>
              <a:gd name="connsiteY18" fmla="*/ 1200223 h 1314523"/>
              <a:gd name="connsiteX19" fmla="*/ 4210050 w 7734300"/>
              <a:gd name="connsiteY19" fmla="*/ 1085923 h 1314523"/>
              <a:gd name="connsiteX20" fmla="*/ 4267200 w 7734300"/>
              <a:gd name="connsiteY20" fmla="*/ 1047823 h 1314523"/>
              <a:gd name="connsiteX21" fmla="*/ 4381500 w 7734300"/>
              <a:gd name="connsiteY21" fmla="*/ 990673 h 1314523"/>
              <a:gd name="connsiteX22" fmla="*/ 4438650 w 7734300"/>
              <a:gd name="connsiteY22" fmla="*/ 971623 h 1314523"/>
              <a:gd name="connsiteX23" fmla="*/ 4495800 w 7734300"/>
              <a:gd name="connsiteY23" fmla="*/ 933523 h 1314523"/>
              <a:gd name="connsiteX24" fmla="*/ 4591050 w 7734300"/>
              <a:gd name="connsiteY24" fmla="*/ 914473 h 1314523"/>
              <a:gd name="connsiteX25" fmla="*/ 4914900 w 7734300"/>
              <a:gd name="connsiteY25" fmla="*/ 895423 h 1314523"/>
              <a:gd name="connsiteX26" fmla="*/ 5543550 w 7734300"/>
              <a:gd name="connsiteY26" fmla="*/ 838273 h 1314523"/>
              <a:gd name="connsiteX27" fmla="*/ 5600700 w 7734300"/>
              <a:gd name="connsiteY27" fmla="*/ 819223 h 1314523"/>
              <a:gd name="connsiteX28" fmla="*/ 5734050 w 7734300"/>
              <a:gd name="connsiteY28" fmla="*/ 781123 h 1314523"/>
              <a:gd name="connsiteX29" fmla="*/ 5848350 w 7734300"/>
              <a:gd name="connsiteY29" fmla="*/ 704923 h 1314523"/>
              <a:gd name="connsiteX30" fmla="*/ 5905500 w 7734300"/>
              <a:gd name="connsiteY30" fmla="*/ 666823 h 1314523"/>
              <a:gd name="connsiteX31" fmla="*/ 6019800 w 7734300"/>
              <a:gd name="connsiteY31" fmla="*/ 609673 h 1314523"/>
              <a:gd name="connsiteX32" fmla="*/ 6076950 w 7734300"/>
              <a:gd name="connsiteY32" fmla="*/ 590623 h 1314523"/>
              <a:gd name="connsiteX33" fmla="*/ 6134100 w 7734300"/>
              <a:gd name="connsiteY33" fmla="*/ 552523 h 1314523"/>
              <a:gd name="connsiteX34" fmla="*/ 6191250 w 7734300"/>
              <a:gd name="connsiteY34" fmla="*/ 533473 h 1314523"/>
              <a:gd name="connsiteX35" fmla="*/ 6267450 w 7734300"/>
              <a:gd name="connsiteY35" fmla="*/ 495373 h 1314523"/>
              <a:gd name="connsiteX36" fmla="*/ 6324600 w 7734300"/>
              <a:gd name="connsiteY36" fmla="*/ 476323 h 1314523"/>
              <a:gd name="connsiteX37" fmla="*/ 6381750 w 7734300"/>
              <a:gd name="connsiteY37" fmla="*/ 438223 h 1314523"/>
              <a:gd name="connsiteX38" fmla="*/ 6438900 w 7734300"/>
              <a:gd name="connsiteY38" fmla="*/ 419173 h 1314523"/>
              <a:gd name="connsiteX39" fmla="*/ 6515100 w 7734300"/>
              <a:gd name="connsiteY39" fmla="*/ 381073 h 1314523"/>
              <a:gd name="connsiteX40" fmla="*/ 6572250 w 7734300"/>
              <a:gd name="connsiteY40" fmla="*/ 362023 h 1314523"/>
              <a:gd name="connsiteX41" fmla="*/ 6629400 w 7734300"/>
              <a:gd name="connsiteY41" fmla="*/ 323923 h 1314523"/>
              <a:gd name="connsiteX42" fmla="*/ 6743700 w 7734300"/>
              <a:gd name="connsiteY42" fmla="*/ 285823 h 1314523"/>
              <a:gd name="connsiteX43" fmla="*/ 6800850 w 7734300"/>
              <a:gd name="connsiteY43" fmla="*/ 266773 h 1314523"/>
              <a:gd name="connsiteX44" fmla="*/ 6991350 w 7734300"/>
              <a:gd name="connsiteY44" fmla="*/ 228673 h 1314523"/>
              <a:gd name="connsiteX45" fmla="*/ 7200900 w 7734300"/>
              <a:gd name="connsiteY45" fmla="*/ 171523 h 1314523"/>
              <a:gd name="connsiteX46" fmla="*/ 7315200 w 7734300"/>
              <a:gd name="connsiteY46" fmla="*/ 133423 h 1314523"/>
              <a:gd name="connsiteX47" fmla="*/ 7429500 w 7734300"/>
              <a:gd name="connsiteY47" fmla="*/ 114373 h 1314523"/>
              <a:gd name="connsiteX48" fmla="*/ 7543800 w 7734300"/>
              <a:gd name="connsiteY48" fmla="*/ 76273 h 1314523"/>
              <a:gd name="connsiteX49" fmla="*/ 7600950 w 7734300"/>
              <a:gd name="connsiteY49" fmla="*/ 57223 h 1314523"/>
              <a:gd name="connsiteX50" fmla="*/ 7658100 w 7734300"/>
              <a:gd name="connsiteY50" fmla="*/ 38173 h 1314523"/>
              <a:gd name="connsiteX51" fmla="*/ 7734300 w 7734300"/>
              <a:gd name="connsiteY5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924050 w 7734300"/>
              <a:gd name="connsiteY7" fmla="*/ 1219273 h 1314523"/>
              <a:gd name="connsiteX8" fmla="*/ 2095500 w 7734300"/>
              <a:gd name="connsiteY8" fmla="*/ 1200223 h 1314523"/>
              <a:gd name="connsiteX9" fmla="*/ 2171700 w 7734300"/>
              <a:gd name="connsiteY9" fmla="*/ 1181173 h 1314523"/>
              <a:gd name="connsiteX10" fmla="*/ 2628900 w 7734300"/>
              <a:gd name="connsiteY10" fmla="*/ 1200223 h 1314523"/>
              <a:gd name="connsiteX11" fmla="*/ 2952750 w 7734300"/>
              <a:gd name="connsiteY11" fmla="*/ 1257373 h 1314523"/>
              <a:gd name="connsiteX12" fmla="*/ 3257550 w 7734300"/>
              <a:gd name="connsiteY12" fmla="*/ 1295473 h 1314523"/>
              <a:gd name="connsiteX13" fmla="*/ 3448050 w 7734300"/>
              <a:gd name="connsiteY13" fmla="*/ 1314523 h 1314523"/>
              <a:gd name="connsiteX14" fmla="*/ 3771900 w 7734300"/>
              <a:gd name="connsiteY14" fmla="*/ 1295473 h 1314523"/>
              <a:gd name="connsiteX15" fmla="*/ 3867150 w 7734300"/>
              <a:gd name="connsiteY15" fmla="*/ 1276423 h 1314523"/>
              <a:gd name="connsiteX16" fmla="*/ 3924300 w 7734300"/>
              <a:gd name="connsiteY16" fmla="*/ 1238323 h 1314523"/>
              <a:gd name="connsiteX17" fmla="*/ 4038600 w 7734300"/>
              <a:gd name="connsiteY17" fmla="*/ 1200223 h 1314523"/>
              <a:gd name="connsiteX18" fmla="*/ 4210050 w 7734300"/>
              <a:gd name="connsiteY18" fmla="*/ 1085923 h 1314523"/>
              <a:gd name="connsiteX19" fmla="*/ 4267200 w 7734300"/>
              <a:gd name="connsiteY19" fmla="*/ 1047823 h 1314523"/>
              <a:gd name="connsiteX20" fmla="*/ 4381500 w 7734300"/>
              <a:gd name="connsiteY20" fmla="*/ 990673 h 1314523"/>
              <a:gd name="connsiteX21" fmla="*/ 4438650 w 7734300"/>
              <a:gd name="connsiteY21" fmla="*/ 971623 h 1314523"/>
              <a:gd name="connsiteX22" fmla="*/ 4495800 w 7734300"/>
              <a:gd name="connsiteY22" fmla="*/ 933523 h 1314523"/>
              <a:gd name="connsiteX23" fmla="*/ 4591050 w 7734300"/>
              <a:gd name="connsiteY23" fmla="*/ 914473 h 1314523"/>
              <a:gd name="connsiteX24" fmla="*/ 4914900 w 7734300"/>
              <a:gd name="connsiteY24" fmla="*/ 895423 h 1314523"/>
              <a:gd name="connsiteX25" fmla="*/ 5543550 w 7734300"/>
              <a:gd name="connsiteY25" fmla="*/ 838273 h 1314523"/>
              <a:gd name="connsiteX26" fmla="*/ 5600700 w 7734300"/>
              <a:gd name="connsiteY26" fmla="*/ 819223 h 1314523"/>
              <a:gd name="connsiteX27" fmla="*/ 5734050 w 7734300"/>
              <a:gd name="connsiteY27" fmla="*/ 781123 h 1314523"/>
              <a:gd name="connsiteX28" fmla="*/ 5848350 w 7734300"/>
              <a:gd name="connsiteY28" fmla="*/ 704923 h 1314523"/>
              <a:gd name="connsiteX29" fmla="*/ 5905500 w 7734300"/>
              <a:gd name="connsiteY29" fmla="*/ 666823 h 1314523"/>
              <a:gd name="connsiteX30" fmla="*/ 6019800 w 7734300"/>
              <a:gd name="connsiteY30" fmla="*/ 609673 h 1314523"/>
              <a:gd name="connsiteX31" fmla="*/ 6076950 w 7734300"/>
              <a:gd name="connsiteY31" fmla="*/ 590623 h 1314523"/>
              <a:gd name="connsiteX32" fmla="*/ 6134100 w 7734300"/>
              <a:gd name="connsiteY32" fmla="*/ 552523 h 1314523"/>
              <a:gd name="connsiteX33" fmla="*/ 6191250 w 7734300"/>
              <a:gd name="connsiteY33" fmla="*/ 533473 h 1314523"/>
              <a:gd name="connsiteX34" fmla="*/ 6267450 w 7734300"/>
              <a:gd name="connsiteY34" fmla="*/ 495373 h 1314523"/>
              <a:gd name="connsiteX35" fmla="*/ 6324600 w 7734300"/>
              <a:gd name="connsiteY35" fmla="*/ 476323 h 1314523"/>
              <a:gd name="connsiteX36" fmla="*/ 6381750 w 7734300"/>
              <a:gd name="connsiteY36" fmla="*/ 438223 h 1314523"/>
              <a:gd name="connsiteX37" fmla="*/ 6438900 w 7734300"/>
              <a:gd name="connsiteY37" fmla="*/ 419173 h 1314523"/>
              <a:gd name="connsiteX38" fmla="*/ 6515100 w 7734300"/>
              <a:gd name="connsiteY38" fmla="*/ 381073 h 1314523"/>
              <a:gd name="connsiteX39" fmla="*/ 6572250 w 7734300"/>
              <a:gd name="connsiteY39" fmla="*/ 362023 h 1314523"/>
              <a:gd name="connsiteX40" fmla="*/ 6629400 w 7734300"/>
              <a:gd name="connsiteY40" fmla="*/ 323923 h 1314523"/>
              <a:gd name="connsiteX41" fmla="*/ 6743700 w 7734300"/>
              <a:gd name="connsiteY41" fmla="*/ 285823 h 1314523"/>
              <a:gd name="connsiteX42" fmla="*/ 6800850 w 7734300"/>
              <a:gd name="connsiteY42" fmla="*/ 266773 h 1314523"/>
              <a:gd name="connsiteX43" fmla="*/ 6991350 w 7734300"/>
              <a:gd name="connsiteY43" fmla="*/ 228673 h 1314523"/>
              <a:gd name="connsiteX44" fmla="*/ 7200900 w 7734300"/>
              <a:gd name="connsiteY44" fmla="*/ 171523 h 1314523"/>
              <a:gd name="connsiteX45" fmla="*/ 7315200 w 7734300"/>
              <a:gd name="connsiteY45" fmla="*/ 133423 h 1314523"/>
              <a:gd name="connsiteX46" fmla="*/ 7429500 w 7734300"/>
              <a:gd name="connsiteY46" fmla="*/ 114373 h 1314523"/>
              <a:gd name="connsiteX47" fmla="*/ 7543800 w 7734300"/>
              <a:gd name="connsiteY47" fmla="*/ 76273 h 1314523"/>
              <a:gd name="connsiteX48" fmla="*/ 7600950 w 7734300"/>
              <a:gd name="connsiteY48" fmla="*/ 57223 h 1314523"/>
              <a:gd name="connsiteX49" fmla="*/ 7658100 w 7734300"/>
              <a:gd name="connsiteY49" fmla="*/ 38173 h 1314523"/>
              <a:gd name="connsiteX50" fmla="*/ 7734300 w 7734300"/>
              <a:gd name="connsiteY5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924050 w 7734300"/>
              <a:gd name="connsiteY6" fmla="*/ 1219273 h 1314523"/>
              <a:gd name="connsiteX7" fmla="*/ 2095500 w 7734300"/>
              <a:gd name="connsiteY7" fmla="*/ 1200223 h 1314523"/>
              <a:gd name="connsiteX8" fmla="*/ 2171700 w 7734300"/>
              <a:gd name="connsiteY8" fmla="*/ 1181173 h 1314523"/>
              <a:gd name="connsiteX9" fmla="*/ 2628900 w 7734300"/>
              <a:gd name="connsiteY9" fmla="*/ 1200223 h 1314523"/>
              <a:gd name="connsiteX10" fmla="*/ 2952750 w 7734300"/>
              <a:gd name="connsiteY10" fmla="*/ 1257373 h 1314523"/>
              <a:gd name="connsiteX11" fmla="*/ 3257550 w 7734300"/>
              <a:gd name="connsiteY11" fmla="*/ 1295473 h 1314523"/>
              <a:gd name="connsiteX12" fmla="*/ 3448050 w 7734300"/>
              <a:gd name="connsiteY12" fmla="*/ 1314523 h 1314523"/>
              <a:gd name="connsiteX13" fmla="*/ 3771900 w 7734300"/>
              <a:gd name="connsiteY13" fmla="*/ 1295473 h 1314523"/>
              <a:gd name="connsiteX14" fmla="*/ 3867150 w 7734300"/>
              <a:gd name="connsiteY14" fmla="*/ 1276423 h 1314523"/>
              <a:gd name="connsiteX15" fmla="*/ 3924300 w 7734300"/>
              <a:gd name="connsiteY15" fmla="*/ 1238323 h 1314523"/>
              <a:gd name="connsiteX16" fmla="*/ 4038600 w 7734300"/>
              <a:gd name="connsiteY16" fmla="*/ 1200223 h 1314523"/>
              <a:gd name="connsiteX17" fmla="*/ 4210050 w 7734300"/>
              <a:gd name="connsiteY17" fmla="*/ 1085923 h 1314523"/>
              <a:gd name="connsiteX18" fmla="*/ 4267200 w 7734300"/>
              <a:gd name="connsiteY18" fmla="*/ 1047823 h 1314523"/>
              <a:gd name="connsiteX19" fmla="*/ 4381500 w 7734300"/>
              <a:gd name="connsiteY19" fmla="*/ 990673 h 1314523"/>
              <a:gd name="connsiteX20" fmla="*/ 4438650 w 7734300"/>
              <a:gd name="connsiteY20" fmla="*/ 971623 h 1314523"/>
              <a:gd name="connsiteX21" fmla="*/ 4495800 w 7734300"/>
              <a:gd name="connsiteY21" fmla="*/ 933523 h 1314523"/>
              <a:gd name="connsiteX22" fmla="*/ 4591050 w 7734300"/>
              <a:gd name="connsiteY22" fmla="*/ 914473 h 1314523"/>
              <a:gd name="connsiteX23" fmla="*/ 4914900 w 7734300"/>
              <a:gd name="connsiteY23" fmla="*/ 895423 h 1314523"/>
              <a:gd name="connsiteX24" fmla="*/ 5543550 w 7734300"/>
              <a:gd name="connsiteY24" fmla="*/ 838273 h 1314523"/>
              <a:gd name="connsiteX25" fmla="*/ 5600700 w 7734300"/>
              <a:gd name="connsiteY25" fmla="*/ 819223 h 1314523"/>
              <a:gd name="connsiteX26" fmla="*/ 5734050 w 7734300"/>
              <a:gd name="connsiteY26" fmla="*/ 781123 h 1314523"/>
              <a:gd name="connsiteX27" fmla="*/ 5848350 w 7734300"/>
              <a:gd name="connsiteY27" fmla="*/ 704923 h 1314523"/>
              <a:gd name="connsiteX28" fmla="*/ 5905500 w 7734300"/>
              <a:gd name="connsiteY28" fmla="*/ 666823 h 1314523"/>
              <a:gd name="connsiteX29" fmla="*/ 6019800 w 7734300"/>
              <a:gd name="connsiteY29" fmla="*/ 609673 h 1314523"/>
              <a:gd name="connsiteX30" fmla="*/ 6076950 w 7734300"/>
              <a:gd name="connsiteY30" fmla="*/ 590623 h 1314523"/>
              <a:gd name="connsiteX31" fmla="*/ 6134100 w 7734300"/>
              <a:gd name="connsiteY31" fmla="*/ 552523 h 1314523"/>
              <a:gd name="connsiteX32" fmla="*/ 6191250 w 7734300"/>
              <a:gd name="connsiteY32" fmla="*/ 533473 h 1314523"/>
              <a:gd name="connsiteX33" fmla="*/ 6267450 w 7734300"/>
              <a:gd name="connsiteY33" fmla="*/ 495373 h 1314523"/>
              <a:gd name="connsiteX34" fmla="*/ 6324600 w 7734300"/>
              <a:gd name="connsiteY34" fmla="*/ 476323 h 1314523"/>
              <a:gd name="connsiteX35" fmla="*/ 6381750 w 7734300"/>
              <a:gd name="connsiteY35" fmla="*/ 438223 h 1314523"/>
              <a:gd name="connsiteX36" fmla="*/ 6438900 w 7734300"/>
              <a:gd name="connsiteY36" fmla="*/ 419173 h 1314523"/>
              <a:gd name="connsiteX37" fmla="*/ 6515100 w 7734300"/>
              <a:gd name="connsiteY37" fmla="*/ 381073 h 1314523"/>
              <a:gd name="connsiteX38" fmla="*/ 6572250 w 7734300"/>
              <a:gd name="connsiteY38" fmla="*/ 362023 h 1314523"/>
              <a:gd name="connsiteX39" fmla="*/ 6629400 w 7734300"/>
              <a:gd name="connsiteY39" fmla="*/ 323923 h 1314523"/>
              <a:gd name="connsiteX40" fmla="*/ 6743700 w 7734300"/>
              <a:gd name="connsiteY40" fmla="*/ 285823 h 1314523"/>
              <a:gd name="connsiteX41" fmla="*/ 6800850 w 7734300"/>
              <a:gd name="connsiteY41" fmla="*/ 266773 h 1314523"/>
              <a:gd name="connsiteX42" fmla="*/ 6991350 w 7734300"/>
              <a:gd name="connsiteY42" fmla="*/ 228673 h 1314523"/>
              <a:gd name="connsiteX43" fmla="*/ 7200900 w 7734300"/>
              <a:gd name="connsiteY43" fmla="*/ 171523 h 1314523"/>
              <a:gd name="connsiteX44" fmla="*/ 7315200 w 7734300"/>
              <a:gd name="connsiteY44" fmla="*/ 133423 h 1314523"/>
              <a:gd name="connsiteX45" fmla="*/ 7429500 w 7734300"/>
              <a:gd name="connsiteY45" fmla="*/ 114373 h 1314523"/>
              <a:gd name="connsiteX46" fmla="*/ 7543800 w 7734300"/>
              <a:gd name="connsiteY46" fmla="*/ 76273 h 1314523"/>
              <a:gd name="connsiteX47" fmla="*/ 7600950 w 7734300"/>
              <a:gd name="connsiteY47" fmla="*/ 57223 h 1314523"/>
              <a:gd name="connsiteX48" fmla="*/ 7658100 w 7734300"/>
              <a:gd name="connsiteY48" fmla="*/ 38173 h 1314523"/>
              <a:gd name="connsiteX49" fmla="*/ 7734300 w 7734300"/>
              <a:gd name="connsiteY4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924050 w 7734300"/>
              <a:gd name="connsiteY5" fmla="*/ 1219273 h 1314523"/>
              <a:gd name="connsiteX6" fmla="*/ 2095500 w 7734300"/>
              <a:gd name="connsiteY6" fmla="*/ 1200223 h 1314523"/>
              <a:gd name="connsiteX7" fmla="*/ 2171700 w 7734300"/>
              <a:gd name="connsiteY7" fmla="*/ 1181173 h 1314523"/>
              <a:gd name="connsiteX8" fmla="*/ 2628900 w 7734300"/>
              <a:gd name="connsiteY8" fmla="*/ 1200223 h 1314523"/>
              <a:gd name="connsiteX9" fmla="*/ 2952750 w 7734300"/>
              <a:gd name="connsiteY9" fmla="*/ 1257373 h 1314523"/>
              <a:gd name="connsiteX10" fmla="*/ 3257550 w 7734300"/>
              <a:gd name="connsiteY10" fmla="*/ 1295473 h 1314523"/>
              <a:gd name="connsiteX11" fmla="*/ 3448050 w 7734300"/>
              <a:gd name="connsiteY11" fmla="*/ 1314523 h 1314523"/>
              <a:gd name="connsiteX12" fmla="*/ 3771900 w 7734300"/>
              <a:gd name="connsiteY12" fmla="*/ 1295473 h 1314523"/>
              <a:gd name="connsiteX13" fmla="*/ 3867150 w 7734300"/>
              <a:gd name="connsiteY13" fmla="*/ 1276423 h 1314523"/>
              <a:gd name="connsiteX14" fmla="*/ 3924300 w 7734300"/>
              <a:gd name="connsiteY14" fmla="*/ 1238323 h 1314523"/>
              <a:gd name="connsiteX15" fmla="*/ 4038600 w 7734300"/>
              <a:gd name="connsiteY15" fmla="*/ 1200223 h 1314523"/>
              <a:gd name="connsiteX16" fmla="*/ 4210050 w 7734300"/>
              <a:gd name="connsiteY16" fmla="*/ 1085923 h 1314523"/>
              <a:gd name="connsiteX17" fmla="*/ 4267200 w 7734300"/>
              <a:gd name="connsiteY17" fmla="*/ 1047823 h 1314523"/>
              <a:gd name="connsiteX18" fmla="*/ 4381500 w 7734300"/>
              <a:gd name="connsiteY18" fmla="*/ 990673 h 1314523"/>
              <a:gd name="connsiteX19" fmla="*/ 4438650 w 7734300"/>
              <a:gd name="connsiteY19" fmla="*/ 971623 h 1314523"/>
              <a:gd name="connsiteX20" fmla="*/ 4495800 w 7734300"/>
              <a:gd name="connsiteY20" fmla="*/ 933523 h 1314523"/>
              <a:gd name="connsiteX21" fmla="*/ 4591050 w 7734300"/>
              <a:gd name="connsiteY21" fmla="*/ 914473 h 1314523"/>
              <a:gd name="connsiteX22" fmla="*/ 4914900 w 7734300"/>
              <a:gd name="connsiteY22" fmla="*/ 895423 h 1314523"/>
              <a:gd name="connsiteX23" fmla="*/ 5543550 w 7734300"/>
              <a:gd name="connsiteY23" fmla="*/ 838273 h 1314523"/>
              <a:gd name="connsiteX24" fmla="*/ 5600700 w 7734300"/>
              <a:gd name="connsiteY24" fmla="*/ 819223 h 1314523"/>
              <a:gd name="connsiteX25" fmla="*/ 5734050 w 7734300"/>
              <a:gd name="connsiteY25" fmla="*/ 781123 h 1314523"/>
              <a:gd name="connsiteX26" fmla="*/ 5848350 w 7734300"/>
              <a:gd name="connsiteY26" fmla="*/ 704923 h 1314523"/>
              <a:gd name="connsiteX27" fmla="*/ 5905500 w 7734300"/>
              <a:gd name="connsiteY27" fmla="*/ 666823 h 1314523"/>
              <a:gd name="connsiteX28" fmla="*/ 6019800 w 7734300"/>
              <a:gd name="connsiteY28" fmla="*/ 609673 h 1314523"/>
              <a:gd name="connsiteX29" fmla="*/ 6076950 w 7734300"/>
              <a:gd name="connsiteY29" fmla="*/ 590623 h 1314523"/>
              <a:gd name="connsiteX30" fmla="*/ 6134100 w 7734300"/>
              <a:gd name="connsiteY30" fmla="*/ 552523 h 1314523"/>
              <a:gd name="connsiteX31" fmla="*/ 6191250 w 7734300"/>
              <a:gd name="connsiteY31" fmla="*/ 533473 h 1314523"/>
              <a:gd name="connsiteX32" fmla="*/ 6267450 w 7734300"/>
              <a:gd name="connsiteY32" fmla="*/ 495373 h 1314523"/>
              <a:gd name="connsiteX33" fmla="*/ 6324600 w 7734300"/>
              <a:gd name="connsiteY33" fmla="*/ 476323 h 1314523"/>
              <a:gd name="connsiteX34" fmla="*/ 6381750 w 7734300"/>
              <a:gd name="connsiteY34" fmla="*/ 438223 h 1314523"/>
              <a:gd name="connsiteX35" fmla="*/ 6438900 w 7734300"/>
              <a:gd name="connsiteY35" fmla="*/ 419173 h 1314523"/>
              <a:gd name="connsiteX36" fmla="*/ 6515100 w 7734300"/>
              <a:gd name="connsiteY36" fmla="*/ 381073 h 1314523"/>
              <a:gd name="connsiteX37" fmla="*/ 6572250 w 7734300"/>
              <a:gd name="connsiteY37" fmla="*/ 362023 h 1314523"/>
              <a:gd name="connsiteX38" fmla="*/ 6629400 w 7734300"/>
              <a:gd name="connsiteY38" fmla="*/ 323923 h 1314523"/>
              <a:gd name="connsiteX39" fmla="*/ 6743700 w 7734300"/>
              <a:gd name="connsiteY39" fmla="*/ 285823 h 1314523"/>
              <a:gd name="connsiteX40" fmla="*/ 6800850 w 7734300"/>
              <a:gd name="connsiteY40" fmla="*/ 266773 h 1314523"/>
              <a:gd name="connsiteX41" fmla="*/ 6991350 w 7734300"/>
              <a:gd name="connsiteY41" fmla="*/ 228673 h 1314523"/>
              <a:gd name="connsiteX42" fmla="*/ 7200900 w 7734300"/>
              <a:gd name="connsiteY42" fmla="*/ 171523 h 1314523"/>
              <a:gd name="connsiteX43" fmla="*/ 7315200 w 7734300"/>
              <a:gd name="connsiteY43" fmla="*/ 133423 h 1314523"/>
              <a:gd name="connsiteX44" fmla="*/ 7429500 w 7734300"/>
              <a:gd name="connsiteY44" fmla="*/ 114373 h 1314523"/>
              <a:gd name="connsiteX45" fmla="*/ 7543800 w 7734300"/>
              <a:gd name="connsiteY45" fmla="*/ 76273 h 1314523"/>
              <a:gd name="connsiteX46" fmla="*/ 7600950 w 7734300"/>
              <a:gd name="connsiteY46" fmla="*/ 57223 h 1314523"/>
              <a:gd name="connsiteX47" fmla="*/ 7658100 w 7734300"/>
              <a:gd name="connsiteY47" fmla="*/ 38173 h 1314523"/>
              <a:gd name="connsiteX48" fmla="*/ 7734300 w 7734300"/>
              <a:gd name="connsiteY4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171700 w 7734300"/>
              <a:gd name="connsiteY6" fmla="*/ 1181173 h 1314523"/>
              <a:gd name="connsiteX7" fmla="*/ 2628900 w 7734300"/>
              <a:gd name="connsiteY7" fmla="*/ 1200223 h 1314523"/>
              <a:gd name="connsiteX8" fmla="*/ 2952750 w 7734300"/>
              <a:gd name="connsiteY8" fmla="*/ 1257373 h 1314523"/>
              <a:gd name="connsiteX9" fmla="*/ 3257550 w 7734300"/>
              <a:gd name="connsiteY9" fmla="*/ 1295473 h 1314523"/>
              <a:gd name="connsiteX10" fmla="*/ 3448050 w 7734300"/>
              <a:gd name="connsiteY10" fmla="*/ 1314523 h 1314523"/>
              <a:gd name="connsiteX11" fmla="*/ 3771900 w 7734300"/>
              <a:gd name="connsiteY11" fmla="*/ 1295473 h 1314523"/>
              <a:gd name="connsiteX12" fmla="*/ 3867150 w 7734300"/>
              <a:gd name="connsiteY12" fmla="*/ 1276423 h 1314523"/>
              <a:gd name="connsiteX13" fmla="*/ 3924300 w 7734300"/>
              <a:gd name="connsiteY13" fmla="*/ 1238323 h 1314523"/>
              <a:gd name="connsiteX14" fmla="*/ 4038600 w 7734300"/>
              <a:gd name="connsiteY14" fmla="*/ 1200223 h 1314523"/>
              <a:gd name="connsiteX15" fmla="*/ 4210050 w 7734300"/>
              <a:gd name="connsiteY15" fmla="*/ 1085923 h 1314523"/>
              <a:gd name="connsiteX16" fmla="*/ 4267200 w 7734300"/>
              <a:gd name="connsiteY16" fmla="*/ 1047823 h 1314523"/>
              <a:gd name="connsiteX17" fmla="*/ 4381500 w 7734300"/>
              <a:gd name="connsiteY17" fmla="*/ 990673 h 1314523"/>
              <a:gd name="connsiteX18" fmla="*/ 4438650 w 7734300"/>
              <a:gd name="connsiteY18" fmla="*/ 971623 h 1314523"/>
              <a:gd name="connsiteX19" fmla="*/ 4495800 w 7734300"/>
              <a:gd name="connsiteY19" fmla="*/ 933523 h 1314523"/>
              <a:gd name="connsiteX20" fmla="*/ 4591050 w 7734300"/>
              <a:gd name="connsiteY20" fmla="*/ 914473 h 1314523"/>
              <a:gd name="connsiteX21" fmla="*/ 4914900 w 7734300"/>
              <a:gd name="connsiteY21" fmla="*/ 895423 h 1314523"/>
              <a:gd name="connsiteX22" fmla="*/ 5543550 w 7734300"/>
              <a:gd name="connsiteY22" fmla="*/ 838273 h 1314523"/>
              <a:gd name="connsiteX23" fmla="*/ 5600700 w 7734300"/>
              <a:gd name="connsiteY23" fmla="*/ 819223 h 1314523"/>
              <a:gd name="connsiteX24" fmla="*/ 5734050 w 7734300"/>
              <a:gd name="connsiteY24" fmla="*/ 781123 h 1314523"/>
              <a:gd name="connsiteX25" fmla="*/ 5848350 w 7734300"/>
              <a:gd name="connsiteY25" fmla="*/ 704923 h 1314523"/>
              <a:gd name="connsiteX26" fmla="*/ 5905500 w 7734300"/>
              <a:gd name="connsiteY26" fmla="*/ 666823 h 1314523"/>
              <a:gd name="connsiteX27" fmla="*/ 6019800 w 7734300"/>
              <a:gd name="connsiteY27" fmla="*/ 609673 h 1314523"/>
              <a:gd name="connsiteX28" fmla="*/ 6076950 w 7734300"/>
              <a:gd name="connsiteY28" fmla="*/ 590623 h 1314523"/>
              <a:gd name="connsiteX29" fmla="*/ 6134100 w 7734300"/>
              <a:gd name="connsiteY29" fmla="*/ 552523 h 1314523"/>
              <a:gd name="connsiteX30" fmla="*/ 6191250 w 7734300"/>
              <a:gd name="connsiteY30" fmla="*/ 533473 h 1314523"/>
              <a:gd name="connsiteX31" fmla="*/ 6267450 w 7734300"/>
              <a:gd name="connsiteY31" fmla="*/ 495373 h 1314523"/>
              <a:gd name="connsiteX32" fmla="*/ 6324600 w 7734300"/>
              <a:gd name="connsiteY32" fmla="*/ 476323 h 1314523"/>
              <a:gd name="connsiteX33" fmla="*/ 6381750 w 7734300"/>
              <a:gd name="connsiteY33" fmla="*/ 438223 h 1314523"/>
              <a:gd name="connsiteX34" fmla="*/ 6438900 w 7734300"/>
              <a:gd name="connsiteY34" fmla="*/ 419173 h 1314523"/>
              <a:gd name="connsiteX35" fmla="*/ 6515100 w 7734300"/>
              <a:gd name="connsiteY35" fmla="*/ 381073 h 1314523"/>
              <a:gd name="connsiteX36" fmla="*/ 6572250 w 7734300"/>
              <a:gd name="connsiteY36" fmla="*/ 362023 h 1314523"/>
              <a:gd name="connsiteX37" fmla="*/ 6629400 w 7734300"/>
              <a:gd name="connsiteY37" fmla="*/ 323923 h 1314523"/>
              <a:gd name="connsiteX38" fmla="*/ 6743700 w 7734300"/>
              <a:gd name="connsiteY38" fmla="*/ 285823 h 1314523"/>
              <a:gd name="connsiteX39" fmla="*/ 6800850 w 7734300"/>
              <a:gd name="connsiteY39" fmla="*/ 266773 h 1314523"/>
              <a:gd name="connsiteX40" fmla="*/ 6991350 w 7734300"/>
              <a:gd name="connsiteY40" fmla="*/ 228673 h 1314523"/>
              <a:gd name="connsiteX41" fmla="*/ 7200900 w 7734300"/>
              <a:gd name="connsiteY41" fmla="*/ 171523 h 1314523"/>
              <a:gd name="connsiteX42" fmla="*/ 7315200 w 7734300"/>
              <a:gd name="connsiteY42" fmla="*/ 133423 h 1314523"/>
              <a:gd name="connsiteX43" fmla="*/ 7429500 w 7734300"/>
              <a:gd name="connsiteY43" fmla="*/ 114373 h 1314523"/>
              <a:gd name="connsiteX44" fmla="*/ 7543800 w 7734300"/>
              <a:gd name="connsiteY44" fmla="*/ 76273 h 1314523"/>
              <a:gd name="connsiteX45" fmla="*/ 7600950 w 7734300"/>
              <a:gd name="connsiteY45" fmla="*/ 57223 h 1314523"/>
              <a:gd name="connsiteX46" fmla="*/ 7658100 w 7734300"/>
              <a:gd name="connsiteY46" fmla="*/ 38173 h 1314523"/>
              <a:gd name="connsiteX47" fmla="*/ 7734300 w 7734300"/>
              <a:gd name="connsiteY4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628900 w 7734300"/>
              <a:gd name="connsiteY6" fmla="*/ 1200223 h 1314523"/>
              <a:gd name="connsiteX7" fmla="*/ 2952750 w 7734300"/>
              <a:gd name="connsiteY7" fmla="*/ 1257373 h 1314523"/>
              <a:gd name="connsiteX8" fmla="*/ 3257550 w 7734300"/>
              <a:gd name="connsiteY8" fmla="*/ 1295473 h 1314523"/>
              <a:gd name="connsiteX9" fmla="*/ 3448050 w 7734300"/>
              <a:gd name="connsiteY9" fmla="*/ 1314523 h 1314523"/>
              <a:gd name="connsiteX10" fmla="*/ 3771900 w 7734300"/>
              <a:gd name="connsiteY10" fmla="*/ 1295473 h 1314523"/>
              <a:gd name="connsiteX11" fmla="*/ 3867150 w 7734300"/>
              <a:gd name="connsiteY11" fmla="*/ 1276423 h 1314523"/>
              <a:gd name="connsiteX12" fmla="*/ 3924300 w 7734300"/>
              <a:gd name="connsiteY12" fmla="*/ 1238323 h 1314523"/>
              <a:gd name="connsiteX13" fmla="*/ 4038600 w 7734300"/>
              <a:gd name="connsiteY13" fmla="*/ 1200223 h 1314523"/>
              <a:gd name="connsiteX14" fmla="*/ 4210050 w 7734300"/>
              <a:gd name="connsiteY14" fmla="*/ 1085923 h 1314523"/>
              <a:gd name="connsiteX15" fmla="*/ 4267200 w 7734300"/>
              <a:gd name="connsiteY15" fmla="*/ 1047823 h 1314523"/>
              <a:gd name="connsiteX16" fmla="*/ 4381500 w 7734300"/>
              <a:gd name="connsiteY16" fmla="*/ 990673 h 1314523"/>
              <a:gd name="connsiteX17" fmla="*/ 4438650 w 7734300"/>
              <a:gd name="connsiteY17" fmla="*/ 971623 h 1314523"/>
              <a:gd name="connsiteX18" fmla="*/ 4495800 w 7734300"/>
              <a:gd name="connsiteY18" fmla="*/ 933523 h 1314523"/>
              <a:gd name="connsiteX19" fmla="*/ 4591050 w 7734300"/>
              <a:gd name="connsiteY19" fmla="*/ 914473 h 1314523"/>
              <a:gd name="connsiteX20" fmla="*/ 4914900 w 7734300"/>
              <a:gd name="connsiteY20" fmla="*/ 895423 h 1314523"/>
              <a:gd name="connsiteX21" fmla="*/ 5543550 w 7734300"/>
              <a:gd name="connsiteY21" fmla="*/ 838273 h 1314523"/>
              <a:gd name="connsiteX22" fmla="*/ 5600700 w 7734300"/>
              <a:gd name="connsiteY22" fmla="*/ 819223 h 1314523"/>
              <a:gd name="connsiteX23" fmla="*/ 5734050 w 7734300"/>
              <a:gd name="connsiteY23" fmla="*/ 781123 h 1314523"/>
              <a:gd name="connsiteX24" fmla="*/ 5848350 w 7734300"/>
              <a:gd name="connsiteY24" fmla="*/ 704923 h 1314523"/>
              <a:gd name="connsiteX25" fmla="*/ 5905500 w 7734300"/>
              <a:gd name="connsiteY25" fmla="*/ 666823 h 1314523"/>
              <a:gd name="connsiteX26" fmla="*/ 6019800 w 7734300"/>
              <a:gd name="connsiteY26" fmla="*/ 609673 h 1314523"/>
              <a:gd name="connsiteX27" fmla="*/ 6076950 w 7734300"/>
              <a:gd name="connsiteY27" fmla="*/ 590623 h 1314523"/>
              <a:gd name="connsiteX28" fmla="*/ 6134100 w 7734300"/>
              <a:gd name="connsiteY28" fmla="*/ 552523 h 1314523"/>
              <a:gd name="connsiteX29" fmla="*/ 6191250 w 7734300"/>
              <a:gd name="connsiteY29" fmla="*/ 533473 h 1314523"/>
              <a:gd name="connsiteX30" fmla="*/ 6267450 w 7734300"/>
              <a:gd name="connsiteY30" fmla="*/ 495373 h 1314523"/>
              <a:gd name="connsiteX31" fmla="*/ 6324600 w 7734300"/>
              <a:gd name="connsiteY31" fmla="*/ 476323 h 1314523"/>
              <a:gd name="connsiteX32" fmla="*/ 6381750 w 7734300"/>
              <a:gd name="connsiteY32" fmla="*/ 438223 h 1314523"/>
              <a:gd name="connsiteX33" fmla="*/ 6438900 w 7734300"/>
              <a:gd name="connsiteY33" fmla="*/ 419173 h 1314523"/>
              <a:gd name="connsiteX34" fmla="*/ 6515100 w 7734300"/>
              <a:gd name="connsiteY34" fmla="*/ 381073 h 1314523"/>
              <a:gd name="connsiteX35" fmla="*/ 6572250 w 7734300"/>
              <a:gd name="connsiteY35" fmla="*/ 362023 h 1314523"/>
              <a:gd name="connsiteX36" fmla="*/ 6629400 w 7734300"/>
              <a:gd name="connsiteY36" fmla="*/ 323923 h 1314523"/>
              <a:gd name="connsiteX37" fmla="*/ 6743700 w 7734300"/>
              <a:gd name="connsiteY37" fmla="*/ 285823 h 1314523"/>
              <a:gd name="connsiteX38" fmla="*/ 6800850 w 7734300"/>
              <a:gd name="connsiteY38" fmla="*/ 266773 h 1314523"/>
              <a:gd name="connsiteX39" fmla="*/ 6991350 w 7734300"/>
              <a:gd name="connsiteY39" fmla="*/ 228673 h 1314523"/>
              <a:gd name="connsiteX40" fmla="*/ 7200900 w 7734300"/>
              <a:gd name="connsiteY40" fmla="*/ 171523 h 1314523"/>
              <a:gd name="connsiteX41" fmla="*/ 7315200 w 7734300"/>
              <a:gd name="connsiteY41" fmla="*/ 133423 h 1314523"/>
              <a:gd name="connsiteX42" fmla="*/ 7429500 w 7734300"/>
              <a:gd name="connsiteY42" fmla="*/ 114373 h 1314523"/>
              <a:gd name="connsiteX43" fmla="*/ 7543800 w 7734300"/>
              <a:gd name="connsiteY43" fmla="*/ 76273 h 1314523"/>
              <a:gd name="connsiteX44" fmla="*/ 7600950 w 7734300"/>
              <a:gd name="connsiteY44" fmla="*/ 57223 h 1314523"/>
              <a:gd name="connsiteX45" fmla="*/ 7658100 w 7734300"/>
              <a:gd name="connsiteY45" fmla="*/ 38173 h 1314523"/>
              <a:gd name="connsiteX46" fmla="*/ 7734300 w 7734300"/>
              <a:gd name="connsiteY4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257550 w 7734300"/>
              <a:gd name="connsiteY7" fmla="*/ 1295473 h 1314523"/>
              <a:gd name="connsiteX8" fmla="*/ 3448050 w 7734300"/>
              <a:gd name="connsiteY8" fmla="*/ 1314523 h 1314523"/>
              <a:gd name="connsiteX9" fmla="*/ 3771900 w 7734300"/>
              <a:gd name="connsiteY9" fmla="*/ 1295473 h 1314523"/>
              <a:gd name="connsiteX10" fmla="*/ 3867150 w 7734300"/>
              <a:gd name="connsiteY10" fmla="*/ 1276423 h 1314523"/>
              <a:gd name="connsiteX11" fmla="*/ 3924300 w 7734300"/>
              <a:gd name="connsiteY11" fmla="*/ 1238323 h 1314523"/>
              <a:gd name="connsiteX12" fmla="*/ 4038600 w 7734300"/>
              <a:gd name="connsiteY12" fmla="*/ 1200223 h 1314523"/>
              <a:gd name="connsiteX13" fmla="*/ 4210050 w 7734300"/>
              <a:gd name="connsiteY13" fmla="*/ 1085923 h 1314523"/>
              <a:gd name="connsiteX14" fmla="*/ 4267200 w 7734300"/>
              <a:gd name="connsiteY14" fmla="*/ 1047823 h 1314523"/>
              <a:gd name="connsiteX15" fmla="*/ 4381500 w 7734300"/>
              <a:gd name="connsiteY15" fmla="*/ 990673 h 1314523"/>
              <a:gd name="connsiteX16" fmla="*/ 4438650 w 7734300"/>
              <a:gd name="connsiteY16" fmla="*/ 971623 h 1314523"/>
              <a:gd name="connsiteX17" fmla="*/ 4495800 w 7734300"/>
              <a:gd name="connsiteY17" fmla="*/ 933523 h 1314523"/>
              <a:gd name="connsiteX18" fmla="*/ 4591050 w 7734300"/>
              <a:gd name="connsiteY18" fmla="*/ 914473 h 1314523"/>
              <a:gd name="connsiteX19" fmla="*/ 4914900 w 7734300"/>
              <a:gd name="connsiteY19" fmla="*/ 895423 h 1314523"/>
              <a:gd name="connsiteX20" fmla="*/ 5543550 w 7734300"/>
              <a:gd name="connsiteY20" fmla="*/ 838273 h 1314523"/>
              <a:gd name="connsiteX21" fmla="*/ 5600700 w 7734300"/>
              <a:gd name="connsiteY21" fmla="*/ 819223 h 1314523"/>
              <a:gd name="connsiteX22" fmla="*/ 5734050 w 7734300"/>
              <a:gd name="connsiteY22" fmla="*/ 781123 h 1314523"/>
              <a:gd name="connsiteX23" fmla="*/ 5848350 w 7734300"/>
              <a:gd name="connsiteY23" fmla="*/ 704923 h 1314523"/>
              <a:gd name="connsiteX24" fmla="*/ 5905500 w 7734300"/>
              <a:gd name="connsiteY24" fmla="*/ 666823 h 1314523"/>
              <a:gd name="connsiteX25" fmla="*/ 6019800 w 7734300"/>
              <a:gd name="connsiteY25" fmla="*/ 609673 h 1314523"/>
              <a:gd name="connsiteX26" fmla="*/ 6076950 w 7734300"/>
              <a:gd name="connsiteY26" fmla="*/ 590623 h 1314523"/>
              <a:gd name="connsiteX27" fmla="*/ 6134100 w 7734300"/>
              <a:gd name="connsiteY27" fmla="*/ 552523 h 1314523"/>
              <a:gd name="connsiteX28" fmla="*/ 6191250 w 7734300"/>
              <a:gd name="connsiteY28" fmla="*/ 533473 h 1314523"/>
              <a:gd name="connsiteX29" fmla="*/ 6267450 w 7734300"/>
              <a:gd name="connsiteY29" fmla="*/ 495373 h 1314523"/>
              <a:gd name="connsiteX30" fmla="*/ 6324600 w 7734300"/>
              <a:gd name="connsiteY30" fmla="*/ 476323 h 1314523"/>
              <a:gd name="connsiteX31" fmla="*/ 6381750 w 7734300"/>
              <a:gd name="connsiteY31" fmla="*/ 438223 h 1314523"/>
              <a:gd name="connsiteX32" fmla="*/ 6438900 w 7734300"/>
              <a:gd name="connsiteY32" fmla="*/ 419173 h 1314523"/>
              <a:gd name="connsiteX33" fmla="*/ 6515100 w 7734300"/>
              <a:gd name="connsiteY33" fmla="*/ 381073 h 1314523"/>
              <a:gd name="connsiteX34" fmla="*/ 6572250 w 7734300"/>
              <a:gd name="connsiteY34" fmla="*/ 362023 h 1314523"/>
              <a:gd name="connsiteX35" fmla="*/ 6629400 w 7734300"/>
              <a:gd name="connsiteY35" fmla="*/ 323923 h 1314523"/>
              <a:gd name="connsiteX36" fmla="*/ 6743700 w 7734300"/>
              <a:gd name="connsiteY36" fmla="*/ 285823 h 1314523"/>
              <a:gd name="connsiteX37" fmla="*/ 6800850 w 7734300"/>
              <a:gd name="connsiteY37" fmla="*/ 266773 h 1314523"/>
              <a:gd name="connsiteX38" fmla="*/ 6991350 w 7734300"/>
              <a:gd name="connsiteY38" fmla="*/ 228673 h 1314523"/>
              <a:gd name="connsiteX39" fmla="*/ 7200900 w 7734300"/>
              <a:gd name="connsiteY39" fmla="*/ 171523 h 1314523"/>
              <a:gd name="connsiteX40" fmla="*/ 7315200 w 7734300"/>
              <a:gd name="connsiteY40" fmla="*/ 133423 h 1314523"/>
              <a:gd name="connsiteX41" fmla="*/ 7429500 w 7734300"/>
              <a:gd name="connsiteY41" fmla="*/ 114373 h 1314523"/>
              <a:gd name="connsiteX42" fmla="*/ 7543800 w 7734300"/>
              <a:gd name="connsiteY42" fmla="*/ 76273 h 1314523"/>
              <a:gd name="connsiteX43" fmla="*/ 7600950 w 7734300"/>
              <a:gd name="connsiteY43" fmla="*/ 57223 h 1314523"/>
              <a:gd name="connsiteX44" fmla="*/ 7658100 w 7734300"/>
              <a:gd name="connsiteY44" fmla="*/ 38173 h 1314523"/>
              <a:gd name="connsiteX45" fmla="*/ 7734300 w 7734300"/>
              <a:gd name="connsiteY4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3924300 w 7734300"/>
              <a:gd name="connsiteY10" fmla="*/ 1238323 h 1314523"/>
              <a:gd name="connsiteX11" fmla="*/ 4038600 w 7734300"/>
              <a:gd name="connsiteY11" fmla="*/ 1200223 h 1314523"/>
              <a:gd name="connsiteX12" fmla="*/ 4210050 w 7734300"/>
              <a:gd name="connsiteY12" fmla="*/ 1085923 h 1314523"/>
              <a:gd name="connsiteX13" fmla="*/ 4267200 w 7734300"/>
              <a:gd name="connsiteY13" fmla="*/ 1047823 h 1314523"/>
              <a:gd name="connsiteX14" fmla="*/ 4381500 w 7734300"/>
              <a:gd name="connsiteY14" fmla="*/ 990673 h 1314523"/>
              <a:gd name="connsiteX15" fmla="*/ 4438650 w 7734300"/>
              <a:gd name="connsiteY15" fmla="*/ 971623 h 1314523"/>
              <a:gd name="connsiteX16" fmla="*/ 4495800 w 7734300"/>
              <a:gd name="connsiteY16" fmla="*/ 933523 h 1314523"/>
              <a:gd name="connsiteX17" fmla="*/ 4591050 w 7734300"/>
              <a:gd name="connsiteY17" fmla="*/ 914473 h 1314523"/>
              <a:gd name="connsiteX18" fmla="*/ 4914900 w 7734300"/>
              <a:gd name="connsiteY18" fmla="*/ 895423 h 1314523"/>
              <a:gd name="connsiteX19" fmla="*/ 5543550 w 7734300"/>
              <a:gd name="connsiteY19" fmla="*/ 838273 h 1314523"/>
              <a:gd name="connsiteX20" fmla="*/ 5600700 w 7734300"/>
              <a:gd name="connsiteY20" fmla="*/ 819223 h 1314523"/>
              <a:gd name="connsiteX21" fmla="*/ 5734050 w 7734300"/>
              <a:gd name="connsiteY21" fmla="*/ 781123 h 1314523"/>
              <a:gd name="connsiteX22" fmla="*/ 5848350 w 7734300"/>
              <a:gd name="connsiteY22" fmla="*/ 704923 h 1314523"/>
              <a:gd name="connsiteX23" fmla="*/ 5905500 w 7734300"/>
              <a:gd name="connsiteY23" fmla="*/ 666823 h 1314523"/>
              <a:gd name="connsiteX24" fmla="*/ 6019800 w 7734300"/>
              <a:gd name="connsiteY24" fmla="*/ 609673 h 1314523"/>
              <a:gd name="connsiteX25" fmla="*/ 6076950 w 7734300"/>
              <a:gd name="connsiteY25" fmla="*/ 590623 h 1314523"/>
              <a:gd name="connsiteX26" fmla="*/ 6134100 w 7734300"/>
              <a:gd name="connsiteY26" fmla="*/ 552523 h 1314523"/>
              <a:gd name="connsiteX27" fmla="*/ 6191250 w 7734300"/>
              <a:gd name="connsiteY27" fmla="*/ 533473 h 1314523"/>
              <a:gd name="connsiteX28" fmla="*/ 6267450 w 7734300"/>
              <a:gd name="connsiteY28" fmla="*/ 495373 h 1314523"/>
              <a:gd name="connsiteX29" fmla="*/ 6324600 w 7734300"/>
              <a:gd name="connsiteY29" fmla="*/ 476323 h 1314523"/>
              <a:gd name="connsiteX30" fmla="*/ 6381750 w 7734300"/>
              <a:gd name="connsiteY30" fmla="*/ 438223 h 1314523"/>
              <a:gd name="connsiteX31" fmla="*/ 6438900 w 7734300"/>
              <a:gd name="connsiteY31" fmla="*/ 419173 h 1314523"/>
              <a:gd name="connsiteX32" fmla="*/ 6515100 w 7734300"/>
              <a:gd name="connsiteY32" fmla="*/ 381073 h 1314523"/>
              <a:gd name="connsiteX33" fmla="*/ 6572250 w 7734300"/>
              <a:gd name="connsiteY33" fmla="*/ 362023 h 1314523"/>
              <a:gd name="connsiteX34" fmla="*/ 6629400 w 7734300"/>
              <a:gd name="connsiteY34" fmla="*/ 323923 h 1314523"/>
              <a:gd name="connsiteX35" fmla="*/ 6743700 w 7734300"/>
              <a:gd name="connsiteY35" fmla="*/ 285823 h 1314523"/>
              <a:gd name="connsiteX36" fmla="*/ 6800850 w 7734300"/>
              <a:gd name="connsiteY36" fmla="*/ 266773 h 1314523"/>
              <a:gd name="connsiteX37" fmla="*/ 6991350 w 7734300"/>
              <a:gd name="connsiteY37" fmla="*/ 228673 h 1314523"/>
              <a:gd name="connsiteX38" fmla="*/ 7200900 w 7734300"/>
              <a:gd name="connsiteY38" fmla="*/ 171523 h 1314523"/>
              <a:gd name="connsiteX39" fmla="*/ 7315200 w 7734300"/>
              <a:gd name="connsiteY39" fmla="*/ 133423 h 1314523"/>
              <a:gd name="connsiteX40" fmla="*/ 7429500 w 7734300"/>
              <a:gd name="connsiteY40" fmla="*/ 114373 h 1314523"/>
              <a:gd name="connsiteX41" fmla="*/ 7543800 w 7734300"/>
              <a:gd name="connsiteY41" fmla="*/ 76273 h 1314523"/>
              <a:gd name="connsiteX42" fmla="*/ 7600950 w 7734300"/>
              <a:gd name="connsiteY42" fmla="*/ 57223 h 1314523"/>
              <a:gd name="connsiteX43" fmla="*/ 7658100 w 7734300"/>
              <a:gd name="connsiteY43" fmla="*/ 38173 h 1314523"/>
              <a:gd name="connsiteX44" fmla="*/ 7734300 w 7734300"/>
              <a:gd name="connsiteY4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4038600 w 7734300"/>
              <a:gd name="connsiteY10" fmla="*/ 1200223 h 1314523"/>
              <a:gd name="connsiteX11" fmla="*/ 4210050 w 7734300"/>
              <a:gd name="connsiteY11" fmla="*/ 1085923 h 1314523"/>
              <a:gd name="connsiteX12" fmla="*/ 4267200 w 7734300"/>
              <a:gd name="connsiteY12" fmla="*/ 1047823 h 1314523"/>
              <a:gd name="connsiteX13" fmla="*/ 4381500 w 7734300"/>
              <a:gd name="connsiteY13" fmla="*/ 990673 h 1314523"/>
              <a:gd name="connsiteX14" fmla="*/ 4438650 w 7734300"/>
              <a:gd name="connsiteY14" fmla="*/ 971623 h 1314523"/>
              <a:gd name="connsiteX15" fmla="*/ 4495800 w 7734300"/>
              <a:gd name="connsiteY15" fmla="*/ 933523 h 1314523"/>
              <a:gd name="connsiteX16" fmla="*/ 4591050 w 7734300"/>
              <a:gd name="connsiteY16" fmla="*/ 914473 h 1314523"/>
              <a:gd name="connsiteX17" fmla="*/ 4914900 w 7734300"/>
              <a:gd name="connsiteY17" fmla="*/ 895423 h 1314523"/>
              <a:gd name="connsiteX18" fmla="*/ 5543550 w 7734300"/>
              <a:gd name="connsiteY18" fmla="*/ 838273 h 1314523"/>
              <a:gd name="connsiteX19" fmla="*/ 5600700 w 7734300"/>
              <a:gd name="connsiteY19" fmla="*/ 819223 h 1314523"/>
              <a:gd name="connsiteX20" fmla="*/ 5734050 w 7734300"/>
              <a:gd name="connsiteY20" fmla="*/ 781123 h 1314523"/>
              <a:gd name="connsiteX21" fmla="*/ 5848350 w 7734300"/>
              <a:gd name="connsiteY21" fmla="*/ 704923 h 1314523"/>
              <a:gd name="connsiteX22" fmla="*/ 5905500 w 7734300"/>
              <a:gd name="connsiteY22" fmla="*/ 666823 h 1314523"/>
              <a:gd name="connsiteX23" fmla="*/ 6019800 w 7734300"/>
              <a:gd name="connsiteY23" fmla="*/ 609673 h 1314523"/>
              <a:gd name="connsiteX24" fmla="*/ 6076950 w 7734300"/>
              <a:gd name="connsiteY24" fmla="*/ 590623 h 1314523"/>
              <a:gd name="connsiteX25" fmla="*/ 6134100 w 7734300"/>
              <a:gd name="connsiteY25" fmla="*/ 552523 h 1314523"/>
              <a:gd name="connsiteX26" fmla="*/ 6191250 w 7734300"/>
              <a:gd name="connsiteY26" fmla="*/ 533473 h 1314523"/>
              <a:gd name="connsiteX27" fmla="*/ 6267450 w 7734300"/>
              <a:gd name="connsiteY27" fmla="*/ 495373 h 1314523"/>
              <a:gd name="connsiteX28" fmla="*/ 6324600 w 7734300"/>
              <a:gd name="connsiteY28" fmla="*/ 476323 h 1314523"/>
              <a:gd name="connsiteX29" fmla="*/ 6381750 w 7734300"/>
              <a:gd name="connsiteY29" fmla="*/ 438223 h 1314523"/>
              <a:gd name="connsiteX30" fmla="*/ 6438900 w 7734300"/>
              <a:gd name="connsiteY30" fmla="*/ 419173 h 1314523"/>
              <a:gd name="connsiteX31" fmla="*/ 6515100 w 7734300"/>
              <a:gd name="connsiteY31" fmla="*/ 381073 h 1314523"/>
              <a:gd name="connsiteX32" fmla="*/ 6572250 w 7734300"/>
              <a:gd name="connsiteY32" fmla="*/ 362023 h 1314523"/>
              <a:gd name="connsiteX33" fmla="*/ 6629400 w 7734300"/>
              <a:gd name="connsiteY33" fmla="*/ 323923 h 1314523"/>
              <a:gd name="connsiteX34" fmla="*/ 6743700 w 7734300"/>
              <a:gd name="connsiteY34" fmla="*/ 285823 h 1314523"/>
              <a:gd name="connsiteX35" fmla="*/ 6800850 w 7734300"/>
              <a:gd name="connsiteY35" fmla="*/ 266773 h 1314523"/>
              <a:gd name="connsiteX36" fmla="*/ 6991350 w 7734300"/>
              <a:gd name="connsiteY36" fmla="*/ 228673 h 1314523"/>
              <a:gd name="connsiteX37" fmla="*/ 7200900 w 7734300"/>
              <a:gd name="connsiteY37" fmla="*/ 171523 h 1314523"/>
              <a:gd name="connsiteX38" fmla="*/ 7315200 w 7734300"/>
              <a:gd name="connsiteY38" fmla="*/ 133423 h 1314523"/>
              <a:gd name="connsiteX39" fmla="*/ 7429500 w 7734300"/>
              <a:gd name="connsiteY39" fmla="*/ 114373 h 1314523"/>
              <a:gd name="connsiteX40" fmla="*/ 7543800 w 7734300"/>
              <a:gd name="connsiteY40" fmla="*/ 76273 h 1314523"/>
              <a:gd name="connsiteX41" fmla="*/ 7600950 w 7734300"/>
              <a:gd name="connsiteY41" fmla="*/ 57223 h 1314523"/>
              <a:gd name="connsiteX42" fmla="*/ 7658100 w 7734300"/>
              <a:gd name="connsiteY42" fmla="*/ 38173 h 1314523"/>
              <a:gd name="connsiteX43" fmla="*/ 7734300 w 7734300"/>
              <a:gd name="connsiteY4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267200 w 7734300"/>
              <a:gd name="connsiteY11" fmla="*/ 1047823 h 1314523"/>
              <a:gd name="connsiteX12" fmla="*/ 4381500 w 7734300"/>
              <a:gd name="connsiteY12" fmla="*/ 990673 h 1314523"/>
              <a:gd name="connsiteX13" fmla="*/ 4438650 w 7734300"/>
              <a:gd name="connsiteY13" fmla="*/ 971623 h 1314523"/>
              <a:gd name="connsiteX14" fmla="*/ 4495800 w 7734300"/>
              <a:gd name="connsiteY14" fmla="*/ 933523 h 1314523"/>
              <a:gd name="connsiteX15" fmla="*/ 4591050 w 7734300"/>
              <a:gd name="connsiteY15" fmla="*/ 914473 h 1314523"/>
              <a:gd name="connsiteX16" fmla="*/ 4914900 w 7734300"/>
              <a:gd name="connsiteY16" fmla="*/ 895423 h 1314523"/>
              <a:gd name="connsiteX17" fmla="*/ 5543550 w 7734300"/>
              <a:gd name="connsiteY17" fmla="*/ 838273 h 1314523"/>
              <a:gd name="connsiteX18" fmla="*/ 5600700 w 7734300"/>
              <a:gd name="connsiteY18" fmla="*/ 819223 h 1314523"/>
              <a:gd name="connsiteX19" fmla="*/ 5734050 w 7734300"/>
              <a:gd name="connsiteY19" fmla="*/ 781123 h 1314523"/>
              <a:gd name="connsiteX20" fmla="*/ 5848350 w 7734300"/>
              <a:gd name="connsiteY20" fmla="*/ 704923 h 1314523"/>
              <a:gd name="connsiteX21" fmla="*/ 5905500 w 7734300"/>
              <a:gd name="connsiteY21" fmla="*/ 666823 h 1314523"/>
              <a:gd name="connsiteX22" fmla="*/ 6019800 w 7734300"/>
              <a:gd name="connsiteY22" fmla="*/ 609673 h 1314523"/>
              <a:gd name="connsiteX23" fmla="*/ 6076950 w 7734300"/>
              <a:gd name="connsiteY23" fmla="*/ 590623 h 1314523"/>
              <a:gd name="connsiteX24" fmla="*/ 6134100 w 7734300"/>
              <a:gd name="connsiteY24" fmla="*/ 552523 h 1314523"/>
              <a:gd name="connsiteX25" fmla="*/ 6191250 w 7734300"/>
              <a:gd name="connsiteY25" fmla="*/ 533473 h 1314523"/>
              <a:gd name="connsiteX26" fmla="*/ 6267450 w 7734300"/>
              <a:gd name="connsiteY26" fmla="*/ 495373 h 1314523"/>
              <a:gd name="connsiteX27" fmla="*/ 6324600 w 7734300"/>
              <a:gd name="connsiteY27" fmla="*/ 476323 h 1314523"/>
              <a:gd name="connsiteX28" fmla="*/ 6381750 w 7734300"/>
              <a:gd name="connsiteY28" fmla="*/ 438223 h 1314523"/>
              <a:gd name="connsiteX29" fmla="*/ 6438900 w 7734300"/>
              <a:gd name="connsiteY29" fmla="*/ 419173 h 1314523"/>
              <a:gd name="connsiteX30" fmla="*/ 6515100 w 7734300"/>
              <a:gd name="connsiteY30" fmla="*/ 381073 h 1314523"/>
              <a:gd name="connsiteX31" fmla="*/ 6572250 w 7734300"/>
              <a:gd name="connsiteY31" fmla="*/ 362023 h 1314523"/>
              <a:gd name="connsiteX32" fmla="*/ 6629400 w 7734300"/>
              <a:gd name="connsiteY32" fmla="*/ 323923 h 1314523"/>
              <a:gd name="connsiteX33" fmla="*/ 6743700 w 7734300"/>
              <a:gd name="connsiteY33" fmla="*/ 285823 h 1314523"/>
              <a:gd name="connsiteX34" fmla="*/ 6800850 w 7734300"/>
              <a:gd name="connsiteY34" fmla="*/ 266773 h 1314523"/>
              <a:gd name="connsiteX35" fmla="*/ 6991350 w 7734300"/>
              <a:gd name="connsiteY35" fmla="*/ 228673 h 1314523"/>
              <a:gd name="connsiteX36" fmla="*/ 7200900 w 7734300"/>
              <a:gd name="connsiteY36" fmla="*/ 171523 h 1314523"/>
              <a:gd name="connsiteX37" fmla="*/ 7315200 w 7734300"/>
              <a:gd name="connsiteY37" fmla="*/ 133423 h 1314523"/>
              <a:gd name="connsiteX38" fmla="*/ 7429500 w 7734300"/>
              <a:gd name="connsiteY38" fmla="*/ 114373 h 1314523"/>
              <a:gd name="connsiteX39" fmla="*/ 7543800 w 7734300"/>
              <a:gd name="connsiteY39" fmla="*/ 76273 h 1314523"/>
              <a:gd name="connsiteX40" fmla="*/ 7600950 w 7734300"/>
              <a:gd name="connsiteY40" fmla="*/ 57223 h 1314523"/>
              <a:gd name="connsiteX41" fmla="*/ 7658100 w 7734300"/>
              <a:gd name="connsiteY41" fmla="*/ 38173 h 1314523"/>
              <a:gd name="connsiteX42" fmla="*/ 7734300 w 7734300"/>
              <a:gd name="connsiteY4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381500 w 7734300"/>
              <a:gd name="connsiteY11" fmla="*/ 990673 h 1314523"/>
              <a:gd name="connsiteX12" fmla="*/ 4438650 w 7734300"/>
              <a:gd name="connsiteY12" fmla="*/ 971623 h 1314523"/>
              <a:gd name="connsiteX13" fmla="*/ 4495800 w 7734300"/>
              <a:gd name="connsiteY13" fmla="*/ 933523 h 1314523"/>
              <a:gd name="connsiteX14" fmla="*/ 4591050 w 7734300"/>
              <a:gd name="connsiteY14" fmla="*/ 914473 h 1314523"/>
              <a:gd name="connsiteX15" fmla="*/ 4914900 w 7734300"/>
              <a:gd name="connsiteY15" fmla="*/ 895423 h 1314523"/>
              <a:gd name="connsiteX16" fmla="*/ 5543550 w 7734300"/>
              <a:gd name="connsiteY16" fmla="*/ 838273 h 1314523"/>
              <a:gd name="connsiteX17" fmla="*/ 5600700 w 7734300"/>
              <a:gd name="connsiteY17" fmla="*/ 819223 h 1314523"/>
              <a:gd name="connsiteX18" fmla="*/ 5734050 w 7734300"/>
              <a:gd name="connsiteY18" fmla="*/ 781123 h 1314523"/>
              <a:gd name="connsiteX19" fmla="*/ 5848350 w 7734300"/>
              <a:gd name="connsiteY19" fmla="*/ 704923 h 1314523"/>
              <a:gd name="connsiteX20" fmla="*/ 5905500 w 7734300"/>
              <a:gd name="connsiteY20" fmla="*/ 666823 h 1314523"/>
              <a:gd name="connsiteX21" fmla="*/ 6019800 w 7734300"/>
              <a:gd name="connsiteY21" fmla="*/ 609673 h 1314523"/>
              <a:gd name="connsiteX22" fmla="*/ 6076950 w 7734300"/>
              <a:gd name="connsiteY22" fmla="*/ 590623 h 1314523"/>
              <a:gd name="connsiteX23" fmla="*/ 6134100 w 7734300"/>
              <a:gd name="connsiteY23" fmla="*/ 552523 h 1314523"/>
              <a:gd name="connsiteX24" fmla="*/ 6191250 w 7734300"/>
              <a:gd name="connsiteY24" fmla="*/ 533473 h 1314523"/>
              <a:gd name="connsiteX25" fmla="*/ 6267450 w 7734300"/>
              <a:gd name="connsiteY25" fmla="*/ 495373 h 1314523"/>
              <a:gd name="connsiteX26" fmla="*/ 6324600 w 7734300"/>
              <a:gd name="connsiteY26" fmla="*/ 476323 h 1314523"/>
              <a:gd name="connsiteX27" fmla="*/ 6381750 w 7734300"/>
              <a:gd name="connsiteY27" fmla="*/ 438223 h 1314523"/>
              <a:gd name="connsiteX28" fmla="*/ 6438900 w 7734300"/>
              <a:gd name="connsiteY28" fmla="*/ 419173 h 1314523"/>
              <a:gd name="connsiteX29" fmla="*/ 6515100 w 7734300"/>
              <a:gd name="connsiteY29" fmla="*/ 381073 h 1314523"/>
              <a:gd name="connsiteX30" fmla="*/ 6572250 w 7734300"/>
              <a:gd name="connsiteY30" fmla="*/ 362023 h 1314523"/>
              <a:gd name="connsiteX31" fmla="*/ 6629400 w 7734300"/>
              <a:gd name="connsiteY31" fmla="*/ 323923 h 1314523"/>
              <a:gd name="connsiteX32" fmla="*/ 6743700 w 7734300"/>
              <a:gd name="connsiteY32" fmla="*/ 285823 h 1314523"/>
              <a:gd name="connsiteX33" fmla="*/ 6800850 w 7734300"/>
              <a:gd name="connsiteY33" fmla="*/ 266773 h 1314523"/>
              <a:gd name="connsiteX34" fmla="*/ 6991350 w 7734300"/>
              <a:gd name="connsiteY34" fmla="*/ 228673 h 1314523"/>
              <a:gd name="connsiteX35" fmla="*/ 7200900 w 7734300"/>
              <a:gd name="connsiteY35" fmla="*/ 171523 h 1314523"/>
              <a:gd name="connsiteX36" fmla="*/ 7315200 w 7734300"/>
              <a:gd name="connsiteY36" fmla="*/ 133423 h 1314523"/>
              <a:gd name="connsiteX37" fmla="*/ 7429500 w 7734300"/>
              <a:gd name="connsiteY37" fmla="*/ 114373 h 1314523"/>
              <a:gd name="connsiteX38" fmla="*/ 7543800 w 7734300"/>
              <a:gd name="connsiteY38" fmla="*/ 76273 h 1314523"/>
              <a:gd name="connsiteX39" fmla="*/ 7600950 w 7734300"/>
              <a:gd name="connsiteY39" fmla="*/ 57223 h 1314523"/>
              <a:gd name="connsiteX40" fmla="*/ 7658100 w 7734300"/>
              <a:gd name="connsiteY40" fmla="*/ 38173 h 1314523"/>
              <a:gd name="connsiteX41" fmla="*/ 7734300 w 7734300"/>
              <a:gd name="connsiteY41" fmla="*/ 73 h 131452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38650 w 7734300"/>
              <a:gd name="connsiteY11" fmla="*/ 971623 h 1317013"/>
              <a:gd name="connsiteX12" fmla="*/ 4495800 w 7734300"/>
              <a:gd name="connsiteY12" fmla="*/ 933523 h 1317013"/>
              <a:gd name="connsiteX13" fmla="*/ 4591050 w 7734300"/>
              <a:gd name="connsiteY13" fmla="*/ 914473 h 1317013"/>
              <a:gd name="connsiteX14" fmla="*/ 4914900 w 7734300"/>
              <a:gd name="connsiteY14" fmla="*/ 895423 h 1317013"/>
              <a:gd name="connsiteX15" fmla="*/ 5543550 w 7734300"/>
              <a:gd name="connsiteY15" fmla="*/ 838273 h 1317013"/>
              <a:gd name="connsiteX16" fmla="*/ 5600700 w 7734300"/>
              <a:gd name="connsiteY16" fmla="*/ 819223 h 1317013"/>
              <a:gd name="connsiteX17" fmla="*/ 5734050 w 7734300"/>
              <a:gd name="connsiteY17" fmla="*/ 781123 h 1317013"/>
              <a:gd name="connsiteX18" fmla="*/ 5848350 w 7734300"/>
              <a:gd name="connsiteY18" fmla="*/ 704923 h 1317013"/>
              <a:gd name="connsiteX19" fmla="*/ 5905500 w 7734300"/>
              <a:gd name="connsiteY19" fmla="*/ 666823 h 1317013"/>
              <a:gd name="connsiteX20" fmla="*/ 6019800 w 7734300"/>
              <a:gd name="connsiteY20" fmla="*/ 609673 h 1317013"/>
              <a:gd name="connsiteX21" fmla="*/ 6076950 w 7734300"/>
              <a:gd name="connsiteY21" fmla="*/ 590623 h 1317013"/>
              <a:gd name="connsiteX22" fmla="*/ 6134100 w 7734300"/>
              <a:gd name="connsiteY22" fmla="*/ 552523 h 1317013"/>
              <a:gd name="connsiteX23" fmla="*/ 6191250 w 7734300"/>
              <a:gd name="connsiteY23" fmla="*/ 533473 h 1317013"/>
              <a:gd name="connsiteX24" fmla="*/ 6267450 w 7734300"/>
              <a:gd name="connsiteY24" fmla="*/ 495373 h 1317013"/>
              <a:gd name="connsiteX25" fmla="*/ 6324600 w 7734300"/>
              <a:gd name="connsiteY25" fmla="*/ 476323 h 1317013"/>
              <a:gd name="connsiteX26" fmla="*/ 6381750 w 7734300"/>
              <a:gd name="connsiteY26" fmla="*/ 438223 h 1317013"/>
              <a:gd name="connsiteX27" fmla="*/ 6438900 w 7734300"/>
              <a:gd name="connsiteY27" fmla="*/ 419173 h 1317013"/>
              <a:gd name="connsiteX28" fmla="*/ 6515100 w 7734300"/>
              <a:gd name="connsiteY28" fmla="*/ 381073 h 1317013"/>
              <a:gd name="connsiteX29" fmla="*/ 6572250 w 7734300"/>
              <a:gd name="connsiteY29" fmla="*/ 362023 h 1317013"/>
              <a:gd name="connsiteX30" fmla="*/ 6629400 w 7734300"/>
              <a:gd name="connsiteY30" fmla="*/ 323923 h 1317013"/>
              <a:gd name="connsiteX31" fmla="*/ 6743700 w 7734300"/>
              <a:gd name="connsiteY31" fmla="*/ 285823 h 1317013"/>
              <a:gd name="connsiteX32" fmla="*/ 6800850 w 7734300"/>
              <a:gd name="connsiteY32" fmla="*/ 266773 h 1317013"/>
              <a:gd name="connsiteX33" fmla="*/ 6991350 w 7734300"/>
              <a:gd name="connsiteY33" fmla="*/ 228673 h 1317013"/>
              <a:gd name="connsiteX34" fmla="*/ 7200900 w 7734300"/>
              <a:gd name="connsiteY34" fmla="*/ 171523 h 1317013"/>
              <a:gd name="connsiteX35" fmla="*/ 7315200 w 7734300"/>
              <a:gd name="connsiteY35" fmla="*/ 133423 h 1317013"/>
              <a:gd name="connsiteX36" fmla="*/ 7429500 w 7734300"/>
              <a:gd name="connsiteY36" fmla="*/ 114373 h 1317013"/>
              <a:gd name="connsiteX37" fmla="*/ 7543800 w 7734300"/>
              <a:gd name="connsiteY37" fmla="*/ 76273 h 1317013"/>
              <a:gd name="connsiteX38" fmla="*/ 7600950 w 7734300"/>
              <a:gd name="connsiteY38" fmla="*/ 57223 h 1317013"/>
              <a:gd name="connsiteX39" fmla="*/ 7658100 w 7734300"/>
              <a:gd name="connsiteY39" fmla="*/ 38173 h 1317013"/>
              <a:gd name="connsiteX40" fmla="*/ 7734300 w 7734300"/>
              <a:gd name="connsiteY40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95800 w 7734300"/>
              <a:gd name="connsiteY11" fmla="*/ 933523 h 1317013"/>
              <a:gd name="connsiteX12" fmla="*/ 4591050 w 7734300"/>
              <a:gd name="connsiteY12" fmla="*/ 914473 h 1317013"/>
              <a:gd name="connsiteX13" fmla="*/ 4914900 w 7734300"/>
              <a:gd name="connsiteY13" fmla="*/ 895423 h 1317013"/>
              <a:gd name="connsiteX14" fmla="*/ 5543550 w 7734300"/>
              <a:gd name="connsiteY14" fmla="*/ 838273 h 1317013"/>
              <a:gd name="connsiteX15" fmla="*/ 5600700 w 7734300"/>
              <a:gd name="connsiteY15" fmla="*/ 819223 h 1317013"/>
              <a:gd name="connsiteX16" fmla="*/ 5734050 w 7734300"/>
              <a:gd name="connsiteY16" fmla="*/ 781123 h 1317013"/>
              <a:gd name="connsiteX17" fmla="*/ 5848350 w 7734300"/>
              <a:gd name="connsiteY17" fmla="*/ 704923 h 1317013"/>
              <a:gd name="connsiteX18" fmla="*/ 5905500 w 7734300"/>
              <a:gd name="connsiteY18" fmla="*/ 666823 h 1317013"/>
              <a:gd name="connsiteX19" fmla="*/ 6019800 w 7734300"/>
              <a:gd name="connsiteY19" fmla="*/ 609673 h 1317013"/>
              <a:gd name="connsiteX20" fmla="*/ 6076950 w 7734300"/>
              <a:gd name="connsiteY20" fmla="*/ 590623 h 1317013"/>
              <a:gd name="connsiteX21" fmla="*/ 6134100 w 7734300"/>
              <a:gd name="connsiteY21" fmla="*/ 552523 h 1317013"/>
              <a:gd name="connsiteX22" fmla="*/ 6191250 w 7734300"/>
              <a:gd name="connsiteY22" fmla="*/ 533473 h 1317013"/>
              <a:gd name="connsiteX23" fmla="*/ 6267450 w 7734300"/>
              <a:gd name="connsiteY23" fmla="*/ 495373 h 1317013"/>
              <a:gd name="connsiteX24" fmla="*/ 6324600 w 7734300"/>
              <a:gd name="connsiteY24" fmla="*/ 476323 h 1317013"/>
              <a:gd name="connsiteX25" fmla="*/ 6381750 w 7734300"/>
              <a:gd name="connsiteY25" fmla="*/ 438223 h 1317013"/>
              <a:gd name="connsiteX26" fmla="*/ 6438900 w 7734300"/>
              <a:gd name="connsiteY26" fmla="*/ 419173 h 1317013"/>
              <a:gd name="connsiteX27" fmla="*/ 6515100 w 7734300"/>
              <a:gd name="connsiteY27" fmla="*/ 381073 h 1317013"/>
              <a:gd name="connsiteX28" fmla="*/ 6572250 w 7734300"/>
              <a:gd name="connsiteY28" fmla="*/ 362023 h 1317013"/>
              <a:gd name="connsiteX29" fmla="*/ 6629400 w 7734300"/>
              <a:gd name="connsiteY29" fmla="*/ 323923 h 1317013"/>
              <a:gd name="connsiteX30" fmla="*/ 6743700 w 7734300"/>
              <a:gd name="connsiteY30" fmla="*/ 285823 h 1317013"/>
              <a:gd name="connsiteX31" fmla="*/ 6800850 w 7734300"/>
              <a:gd name="connsiteY31" fmla="*/ 266773 h 1317013"/>
              <a:gd name="connsiteX32" fmla="*/ 6991350 w 7734300"/>
              <a:gd name="connsiteY32" fmla="*/ 228673 h 1317013"/>
              <a:gd name="connsiteX33" fmla="*/ 7200900 w 7734300"/>
              <a:gd name="connsiteY33" fmla="*/ 171523 h 1317013"/>
              <a:gd name="connsiteX34" fmla="*/ 7315200 w 7734300"/>
              <a:gd name="connsiteY34" fmla="*/ 133423 h 1317013"/>
              <a:gd name="connsiteX35" fmla="*/ 7429500 w 7734300"/>
              <a:gd name="connsiteY35" fmla="*/ 114373 h 1317013"/>
              <a:gd name="connsiteX36" fmla="*/ 7543800 w 7734300"/>
              <a:gd name="connsiteY36" fmla="*/ 76273 h 1317013"/>
              <a:gd name="connsiteX37" fmla="*/ 7600950 w 7734300"/>
              <a:gd name="connsiteY37" fmla="*/ 57223 h 1317013"/>
              <a:gd name="connsiteX38" fmla="*/ 7658100 w 7734300"/>
              <a:gd name="connsiteY38" fmla="*/ 38173 h 1317013"/>
              <a:gd name="connsiteX39" fmla="*/ 7734300 w 7734300"/>
              <a:gd name="connsiteY39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495800 w 7734300"/>
              <a:gd name="connsiteY10" fmla="*/ 933523 h 1317013"/>
              <a:gd name="connsiteX11" fmla="*/ 4591050 w 7734300"/>
              <a:gd name="connsiteY11" fmla="*/ 914473 h 1317013"/>
              <a:gd name="connsiteX12" fmla="*/ 4914900 w 7734300"/>
              <a:gd name="connsiteY12" fmla="*/ 895423 h 1317013"/>
              <a:gd name="connsiteX13" fmla="*/ 5543550 w 7734300"/>
              <a:gd name="connsiteY13" fmla="*/ 838273 h 1317013"/>
              <a:gd name="connsiteX14" fmla="*/ 5600700 w 7734300"/>
              <a:gd name="connsiteY14" fmla="*/ 819223 h 1317013"/>
              <a:gd name="connsiteX15" fmla="*/ 5734050 w 7734300"/>
              <a:gd name="connsiteY15" fmla="*/ 781123 h 1317013"/>
              <a:gd name="connsiteX16" fmla="*/ 5848350 w 7734300"/>
              <a:gd name="connsiteY16" fmla="*/ 704923 h 1317013"/>
              <a:gd name="connsiteX17" fmla="*/ 5905500 w 7734300"/>
              <a:gd name="connsiteY17" fmla="*/ 666823 h 1317013"/>
              <a:gd name="connsiteX18" fmla="*/ 6019800 w 7734300"/>
              <a:gd name="connsiteY18" fmla="*/ 609673 h 1317013"/>
              <a:gd name="connsiteX19" fmla="*/ 6076950 w 7734300"/>
              <a:gd name="connsiteY19" fmla="*/ 590623 h 1317013"/>
              <a:gd name="connsiteX20" fmla="*/ 6134100 w 7734300"/>
              <a:gd name="connsiteY20" fmla="*/ 552523 h 1317013"/>
              <a:gd name="connsiteX21" fmla="*/ 6191250 w 7734300"/>
              <a:gd name="connsiteY21" fmla="*/ 533473 h 1317013"/>
              <a:gd name="connsiteX22" fmla="*/ 6267450 w 7734300"/>
              <a:gd name="connsiteY22" fmla="*/ 495373 h 1317013"/>
              <a:gd name="connsiteX23" fmla="*/ 6324600 w 7734300"/>
              <a:gd name="connsiteY23" fmla="*/ 476323 h 1317013"/>
              <a:gd name="connsiteX24" fmla="*/ 6381750 w 7734300"/>
              <a:gd name="connsiteY24" fmla="*/ 438223 h 1317013"/>
              <a:gd name="connsiteX25" fmla="*/ 6438900 w 7734300"/>
              <a:gd name="connsiteY25" fmla="*/ 419173 h 1317013"/>
              <a:gd name="connsiteX26" fmla="*/ 6515100 w 7734300"/>
              <a:gd name="connsiteY26" fmla="*/ 381073 h 1317013"/>
              <a:gd name="connsiteX27" fmla="*/ 6572250 w 7734300"/>
              <a:gd name="connsiteY27" fmla="*/ 362023 h 1317013"/>
              <a:gd name="connsiteX28" fmla="*/ 6629400 w 7734300"/>
              <a:gd name="connsiteY28" fmla="*/ 323923 h 1317013"/>
              <a:gd name="connsiteX29" fmla="*/ 6743700 w 7734300"/>
              <a:gd name="connsiteY29" fmla="*/ 285823 h 1317013"/>
              <a:gd name="connsiteX30" fmla="*/ 6800850 w 7734300"/>
              <a:gd name="connsiteY30" fmla="*/ 266773 h 1317013"/>
              <a:gd name="connsiteX31" fmla="*/ 6991350 w 7734300"/>
              <a:gd name="connsiteY31" fmla="*/ 228673 h 1317013"/>
              <a:gd name="connsiteX32" fmla="*/ 7200900 w 7734300"/>
              <a:gd name="connsiteY32" fmla="*/ 171523 h 1317013"/>
              <a:gd name="connsiteX33" fmla="*/ 7315200 w 7734300"/>
              <a:gd name="connsiteY33" fmla="*/ 133423 h 1317013"/>
              <a:gd name="connsiteX34" fmla="*/ 7429500 w 7734300"/>
              <a:gd name="connsiteY34" fmla="*/ 114373 h 1317013"/>
              <a:gd name="connsiteX35" fmla="*/ 7543800 w 7734300"/>
              <a:gd name="connsiteY35" fmla="*/ 76273 h 1317013"/>
              <a:gd name="connsiteX36" fmla="*/ 7600950 w 7734300"/>
              <a:gd name="connsiteY36" fmla="*/ 57223 h 1317013"/>
              <a:gd name="connsiteX37" fmla="*/ 7658100 w 7734300"/>
              <a:gd name="connsiteY37" fmla="*/ 38173 h 1317013"/>
              <a:gd name="connsiteX38" fmla="*/ 7734300 w 7734300"/>
              <a:gd name="connsiteY38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591050 w 7734300"/>
              <a:gd name="connsiteY10" fmla="*/ 914473 h 1317013"/>
              <a:gd name="connsiteX11" fmla="*/ 4914900 w 7734300"/>
              <a:gd name="connsiteY11" fmla="*/ 895423 h 1317013"/>
              <a:gd name="connsiteX12" fmla="*/ 5543550 w 7734300"/>
              <a:gd name="connsiteY12" fmla="*/ 838273 h 1317013"/>
              <a:gd name="connsiteX13" fmla="*/ 5600700 w 7734300"/>
              <a:gd name="connsiteY13" fmla="*/ 819223 h 1317013"/>
              <a:gd name="connsiteX14" fmla="*/ 5734050 w 7734300"/>
              <a:gd name="connsiteY14" fmla="*/ 781123 h 1317013"/>
              <a:gd name="connsiteX15" fmla="*/ 5848350 w 7734300"/>
              <a:gd name="connsiteY15" fmla="*/ 704923 h 1317013"/>
              <a:gd name="connsiteX16" fmla="*/ 5905500 w 7734300"/>
              <a:gd name="connsiteY16" fmla="*/ 666823 h 1317013"/>
              <a:gd name="connsiteX17" fmla="*/ 6019800 w 7734300"/>
              <a:gd name="connsiteY17" fmla="*/ 609673 h 1317013"/>
              <a:gd name="connsiteX18" fmla="*/ 6076950 w 7734300"/>
              <a:gd name="connsiteY18" fmla="*/ 590623 h 1317013"/>
              <a:gd name="connsiteX19" fmla="*/ 6134100 w 7734300"/>
              <a:gd name="connsiteY19" fmla="*/ 552523 h 1317013"/>
              <a:gd name="connsiteX20" fmla="*/ 6191250 w 7734300"/>
              <a:gd name="connsiteY20" fmla="*/ 533473 h 1317013"/>
              <a:gd name="connsiteX21" fmla="*/ 6267450 w 7734300"/>
              <a:gd name="connsiteY21" fmla="*/ 495373 h 1317013"/>
              <a:gd name="connsiteX22" fmla="*/ 6324600 w 7734300"/>
              <a:gd name="connsiteY22" fmla="*/ 476323 h 1317013"/>
              <a:gd name="connsiteX23" fmla="*/ 6381750 w 7734300"/>
              <a:gd name="connsiteY23" fmla="*/ 438223 h 1317013"/>
              <a:gd name="connsiteX24" fmla="*/ 6438900 w 7734300"/>
              <a:gd name="connsiteY24" fmla="*/ 419173 h 1317013"/>
              <a:gd name="connsiteX25" fmla="*/ 6515100 w 7734300"/>
              <a:gd name="connsiteY25" fmla="*/ 381073 h 1317013"/>
              <a:gd name="connsiteX26" fmla="*/ 6572250 w 7734300"/>
              <a:gd name="connsiteY26" fmla="*/ 362023 h 1317013"/>
              <a:gd name="connsiteX27" fmla="*/ 6629400 w 7734300"/>
              <a:gd name="connsiteY27" fmla="*/ 323923 h 1317013"/>
              <a:gd name="connsiteX28" fmla="*/ 6743700 w 7734300"/>
              <a:gd name="connsiteY28" fmla="*/ 285823 h 1317013"/>
              <a:gd name="connsiteX29" fmla="*/ 6800850 w 7734300"/>
              <a:gd name="connsiteY29" fmla="*/ 266773 h 1317013"/>
              <a:gd name="connsiteX30" fmla="*/ 6991350 w 7734300"/>
              <a:gd name="connsiteY30" fmla="*/ 228673 h 1317013"/>
              <a:gd name="connsiteX31" fmla="*/ 7200900 w 7734300"/>
              <a:gd name="connsiteY31" fmla="*/ 171523 h 1317013"/>
              <a:gd name="connsiteX32" fmla="*/ 7315200 w 7734300"/>
              <a:gd name="connsiteY32" fmla="*/ 133423 h 1317013"/>
              <a:gd name="connsiteX33" fmla="*/ 7429500 w 7734300"/>
              <a:gd name="connsiteY33" fmla="*/ 114373 h 1317013"/>
              <a:gd name="connsiteX34" fmla="*/ 7543800 w 7734300"/>
              <a:gd name="connsiteY34" fmla="*/ 76273 h 1317013"/>
              <a:gd name="connsiteX35" fmla="*/ 7600950 w 7734300"/>
              <a:gd name="connsiteY35" fmla="*/ 57223 h 1317013"/>
              <a:gd name="connsiteX36" fmla="*/ 7658100 w 7734300"/>
              <a:gd name="connsiteY36" fmla="*/ 38173 h 1317013"/>
              <a:gd name="connsiteX37" fmla="*/ 7734300 w 7734300"/>
              <a:gd name="connsiteY37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848350 w 7734300"/>
              <a:gd name="connsiteY12" fmla="*/ 704923 h 1314523"/>
              <a:gd name="connsiteX13" fmla="*/ 5905500 w 7734300"/>
              <a:gd name="connsiteY13" fmla="*/ 666823 h 1314523"/>
              <a:gd name="connsiteX14" fmla="*/ 6019800 w 7734300"/>
              <a:gd name="connsiteY14" fmla="*/ 609673 h 1314523"/>
              <a:gd name="connsiteX15" fmla="*/ 6076950 w 7734300"/>
              <a:gd name="connsiteY15" fmla="*/ 590623 h 1314523"/>
              <a:gd name="connsiteX16" fmla="*/ 6134100 w 7734300"/>
              <a:gd name="connsiteY16" fmla="*/ 552523 h 1314523"/>
              <a:gd name="connsiteX17" fmla="*/ 6191250 w 7734300"/>
              <a:gd name="connsiteY17" fmla="*/ 533473 h 1314523"/>
              <a:gd name="connsiteX18" fmla="*/ 6267450 w 7734300"/>
              <a:gd name="connsiteY18" fmla="*/ 495373 h 1314523"/>
              <a:gd name="connsiteX19" fmla="*/ 6324600 w 7734300"/>
              <a:gd name="connsiteY19" fmla="*/ 476323 h 1314523"/>
              <a:gd name="connsiteX20" fmla="*/ 6381750 w 7734300"/>
              <a:gd name="connsiteY20" fmla="*/ 438223 h 1314523"/>
              <a:gd name="connsiteX21" fmla="*/ 6438900 w 7734300"/>
              <a:gd name="connsiteY21" fmla="*/ 419173 h 1314523"/>
              <a:gd name="connsiteX22" fmla="*/ 6515100 w 7734300"/>
              <a:gd name="connsiteY22" fmla="*/ 381073 h 1314523"/>
              <a:gd name="connsiteX23" fmla="*/ 6572250 w 7734300"/>
              <a:gd name="connsiteY23" fmla="*/ 362023 h 1314523"/>
              <a:gd name="connsiteX24" fmla="*/ 6629400 w 7734300"/>
              <a:gd name="connsiteY24" fmla="*/ 323923 h 1314523"/>
              <a:gd name="connsiteX25" fmla="*/ 6743700 w 7734300"/>
              <a:gd name="connsiteY25" fmla="*/ 285823 h 1314523"/>
              <a:gd name="connsiteX26" fmla="*/ 6800850 w 7734300"/>
              <a:gd name="connsiteY26" fmla="*/ 266773 h 1314523"/>
              <a:gd name="connsiteX27" fmla="*/ 6991350 w 7734300"/>
              <a:gd name="connsiteY27" fmla="*/ 228673 h 1314523"/>
              <a:gd name="connsiteX28" fmla="*/ 7200900 w 7734300"/>
              <a:gd name="connsiteY28" fmla="*/ 171523 h 1314523"/>
              <a:gd name="connsiteX29" fmla="*/ 7315200 w 7734300"/>
              <a:gd name="connsiteY29" fmla="*/ 133423 h 1314523"/>
              <a:gd name="connsiteX30" fmla="*/ 7429500 w 7734300"/>
              <a:gd name="connsiteY30" fmla="*/ 114373 h 1314523"/>
              <a:gd name="connsiteX31" fmla="*/ 7543800 w 7734300"/>
              <a:gd name="connsiteY31" fmla="*/ 76273 h 1314523"/>
              <a:gd name="connsiteX32" fmla="*/ 7600950 w 7734300"/>
              <a:gd name="connsiteY32" fmla="*/ 57223 h 1314523"/>
              <a:gd name="connsiteX33" fmla="*/ 7658100 w 7734300"/>
              <a:gd name="connsiteY33" fmla="*/ 38173 h 1314523"/>
              <a:gd name="connsiteX34" fmla="*/ 7734300 w 7734300"/>
              <a:gd name="connsiteY3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5905500 w 7734300"/>
              <a:gd name="connsiteY12" fmla="*/ 666823 h 1314523"/>
              <a:gd name="connsiteX13" fmla="*/ 6019800 w 7734300"/>
              <a:gd name="connsiteY13" fmla="*/ 609673 h 1314523"/>
              <a:gd name="connsiteX14" fmla="*/ 6076950 w 7734300"/>
              <a:gd name="connsiteY14" fmla="*/ 590623 h 1314523"/>
              <a:gd name="connsiteX15" fmla="*/ 6134100 w 7734300"/>
              <a:gd name="connsiteY15" fmla="*/ 552523 h 1314523"/>
              <a:gd name="connsiteX16" fmla="*/ 6191250 w 7734300"/>
              <a:gd name="connsiteY16" fmla="*/ 533473 h 1314523"/>
              <a:gd name="connsiteX17" fmla="*/ 6267450 w 7734300"/>
              <a:gd name="connsiteY17" fmla="*/ 495373 h 1314523"/>
              <a:gd name="connsiteX18" fmla="*/ 6324600 w 7734300"/>
              <a:gd name="connsiteY18" fmla="*/ 476323 h 1314523"/>
              <a:gd name="connsiteX19" fmla="*/ 6381750 w 7734300"/>
              <a:gd name="connsiteY19" fmla="*/ 438223 h 1314523"/>
              <a:gd name="connsiteX20" fmla="*/ 6438900 w 7734300"/>
              <a:gd name="connsiteY20" fmla="*/ 419173 h 1314523"/>
              <a:gd name="connsiteX21" fmla="*/ 6515100 w 7734300"/>
              <a:gd name="connsiteY21" fmla="*/ 381073 h 1314523"/>
              <a:gd name="connsiteX22" fmla="*/ 6572250 w 7734300"/>
              <a:gd name="connsiteY22" fmla="*/ 362023 h 1314523"/>
              <a:gd name="connsiteX23" fmla="*/ 6629400 w 7734300"/>
              <a:gd name="connsiteY23" fmla="*/ 323923 h 1314523"/>
              <a:gd name="connsiteX24" fmla="*/ 6743700 w 7734300"/>
              <a:gd name="connsiteY24" fmla="*/ 285823 h 1314523"/>
              <a:gd name="connsiteX25" fmla="*/ 6800850 w 7734300"/>
              <a:gd name="connsiteY25" fmla="*/ 266773 h 1314523"/>
              <a:gd name="connsiteX26" fmla="*/ 6991350 w 7734300"/>
              <a:gd name="connsiteY26" fmla="*/ 228673 h 1314523"/>
              <a:gd name="connsiteX27" fmla="*/ 7200900 w 7734300"/>
              <a:gd name="connsiteY27" fmla="*/ 171523 h 1314523"/>
              <a:gd name="connsiteX28" fmla="*/ 7315200 w 7734300"/>
              <a:gd name="connsiteY28" fmla="*/ 133423 h 1314523"/>
              <a:gd name="connsiteX29" fmla="*/ 7429500 w 7734300"/>
              <a:gd name="connsiteY29" fmla="*/ 114373 h 1314523"/>
              <a:gd name="connsiteX30" fmla="*/ 7543800 w 7734300"/>
              <a:gd name="connsiteY30" fmla="*/ 76273 h 1314523"/>
              <a:gd name="connsiteX31" fmla="*/ 7600950 w 7734300"/>
              <a:gd name="connsiteY31" fmla="*/ 57223 h 1314523"/>
              <a:gd name="connsiteX32" fmla="*/ 7658100 w 7734300"/>
              <a:gd name="connsiteY32" fmla="*/ 38173 h 1314523"/>
              <a:gd name="connsiteX33" fmla="*/ 7734300 w 7734300"/>
              <a:gd name="connsiteY3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34100 w 7734300"/>
              <a:gd name="connsiteY14" fmla="*/ 552523 h 1314523"/>
              <a:gd name="connsiteX15" fmla="*/ 6191250 w 7734300"/>
              <a:gd name="connsiteY15" fmla="*/ 533473 h 1314523"/>
              <a:gd name="connsiteX16" fmla="*/ 6267450 w 7734300"/>
              <a:gd name="connsiteY16" fmla="*/ 495373 h 1314523"/>
              <a:gd name="connsiteX17" fmla="*/ 6324600 w 7734300"/>
              <a:gd name="connsiteY17" fmla="*/ 476323 h 1314523"/>
              <a:gd name="connsiteX18" fmla="*/ 6381750 w 7734300"/>
              <a:gd name="connsiteY18" fmla="*/ 438223 h 1314523"/>
              <a:gd name="connsiteX19" fmla="*/ 6438900 w 7734300"/>
              <a:gd name="connsiteY19" fmla="*/ 419173 h 1314523"/>
              <a:gd name="connsiteX20" fmla="*/ 6515100 w 7734300"/>
              <a:gd name="connsiteY20" fmla="*/ 381073 h 1314523"/>
              <a:gd name="connsiteX21" fmla="*/ 6572250 w 7734300"/>
              <a:gd name="connsiteY21" fmla="*/ 362023 h 1314523"/>
              <a:gd name="connsiteX22" fmla="*/ 6629400 w 7734300"/>
              <a:gd name="connsiteY22" fmla="*/ 323923 h 1314523"/>
              <a:gd name="connsiteX23" fmla="*/ 6743700 w 7734300"/>
              <a:gd name="connsiteY23" fmla="*/ 285823 h 1314523"/>
              <a:gd name="connsiteX24" fmla="*/ 6800850 w 7734300"/>
              <a:gd name="connsiteY24" fmla="*/ 266773 h 1314523"/>
              <a:gd name="connsiteX25" fmla="*/ 6991350 w 7734300"/>
              <a:gd name="connsiteY25" fmla="*/ 228673 h 1314523"/>
              <a:gd name="connsiteX26" fmla="*/ 7200900 w 7734300"/>
              <a:gd name="connsiteY26" fmla="*/ 171523 h 1314523"/>
              <a:gd name="connsiteX27" fmla="*/ 7315200 w 7734300"/>
              <a:gd name="connsiteY27" fmla="*/ 133423 h 1314523"/>
              <a:gd name="connsiteX28" fmla="*/ 7429500 w 7734300"/>
              <a:gd name="connsiteY28" fmla="*/ 114373 h 1314523"/>
              <a:gd name="connsiteX29" fmla="*/ 7543800 w 7734300"/>
              <a:gd name="connsiteY29" fmla="*/ 76273 h 1314523"/>
              <a:gd name="connsiteX30" fmla="*/ 7600950 w 7734300"/>
              <a:gd name="connsiteY30" fmla="*/ 57223 h 1314523"/>
              <a:gd name="connsiteX31" fmla="*/ 7658100 w 7734300"/>
              <a:gd name="connsiteY31" fmla="*/ 38173 h 1314523"/>
              <a:gd name="connsiteX32" fmla="*/ 7734300 w 7734300"/>
              <a:gd name="connsiteY3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91250 w 7734300"/>
              <a:gd name="connsiteY14" fmla="*/ 533473 h 1314523"/>
              <a:gd name="connsiteX15" fmla="*/ 6267450 w 7734300"/>
              <a:gd name="connsiteY15" fmla="*/ 495373 h 1314523"/>
              <a:gd name="connsiteX16" fmla="*/ 6324600 w 7734300"/>
              <a:gd name="connsiteY16" fmla="*/ 476323 h 1314523"/>
              <a:gd name="connsiteX17" fmla="*/ 6381750 w 7734300"/>
              <a:gd name="connsiteY17" fmla="*/ 438223 h 1314523"/>
              <a:gd name="connsiteX18" fmla="*/ 6438900 w 7734300"/>
              <a:gd name="connsiteY18" fmla="*/ 419173 h 1314523"/>
              <a:gd name="connsiteX19" fmla="*/ 6515100 w 7734300"/>
              <a:gd name="connsiteY19" fmla="*/ 381073 h 1314523"/>
              <a:gd name="connsiteX20" fmla="*/ 6572250 w 7734300"/>
              <a:gd name="connsiteY20" fmla="*/ 362023 h 1314523"/>
              <a:gd name="connsiteX21" fmla="*/ 6629400 w 7734300"/>
              <a:gd name="connsiteY21" fmla="*/ 323923 h 1314523"/>
              <a:gd name="connsiteX22" fmla="*/ 6743700 w 7734300"/>
              <a:gd name="connsiteY22" fmla="*/ 285823 h 1314523"/>
              <a:gd name="connsiteX23" fmla="*/ 6800850 w 7734300"/>
              <a:gd name="connsiteY23" fmla="*/ 266773 h 1314523"/>
              <a:gd name="connsiteX24" fmla="*/ 6991350 w 7734300"/>
              <a:gd name="connsiteY24" fmla="*/ 228673 h 1314523"/>
              <a:gd name="connsiteX25" fmla="*/ 7200900 w 7734300"/>
              <a:gd name="connsiteY25" fmla="*/ 171523 h 1314523"/>
              <a:gd name="connsiteX26" fmla="*/ 7315200 w 7734300"/>
              <a:gd name="connsiteY26" fmla="*/ 133423 h 1314523"/>
              <a:gd name="connsiteX27" fmla="*/ 7429500 w 7734300"/>
              <a:gd name="connsiteY27" fmla="*/ 114373 h 1314523"/>
              <a:gd name="connsiteX28" fmla="*/ 7543800 w 7734300"/>
              <a:gd name="connsiteY28" fmla="*/ 76273 h 1314523"/>
              <a:gd name="connsiteX29" fmla="*/ 7600950 w 7734300"/>
              <a:gd name="connsiteY29" fmla="*/ 57223 h 1314523"/>
              <a:gd name="connsiteX30" fmla="*/ 7658100 w 7734300"/>
              <a:gd name="connsiteY30" fmla="*/ 38173 h 1314523"/>
              <a:gd name="connsiteX31" fmla="*/ 7734300 w 7734300"/>
              <a:gd name="connsiteY3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191250 w 7734300"/>
              <a:gd name="connsiteY13" fmla="*/ 533473 h 1314523"/>
              <a:gd name="connsiteX14" fmla="*/ 6267450 w 7734300"/>
              <a:gd name="connsiteY14" fmla="*/ 495373 h 1314523"/>
              <a:gd name="connsiteX15" fmla="*/ 6324600 w 7734300"/>
              <a:gd name="connsiteY15" fmla="*/ 476323 h 1314523"/>
              <a:gd name="connsiteX16" fmla="*/ 6381750 w 7734300"/>
              <a:gd name="connsiteY16" fmla="*/ 438223 h 1314523"/>
              <a:gd name="connsiteX17" fmla="*/ 6438900 w 7734300"/>
              <a:gd name="connsiteY17" fmla="*/ 419173 h 1314523"/>
              <a:gd name="connsiteX18" fmla="*/ 6515100 w 7734300"/>
              <a:gd name="connsiteY18" fmla="*/ 381073 h 1314523"/>
              <a:gd name="connsiteX19" fmla="*/ 6572250 w 7734300"/>
              <a:gd name="connsiteY19" fmla="*/ 362023 h 1314523"/>
              <a:gd name="connsiteX20" fmla="*/ 6629400 w 7734300"/>
              <a:gd name="connsiteY20" fmla="*/ 323923 h 1314523"/>
              <a:gd name="connsiteX21" fmla="*/ 6743700 w 7734300"/>
              <a:gd name="connsiteY21" fmla="*/ 285823 h 1314523"/>
              <a:gd name="connsiteX22" fmla="*/ 6800850 w 7734300"/>
              <a:gd name="connsiteY22" fmla="*/ 266773 h 1314523"/>
              <a:gd name="connsiteX23" fmla="*/ 6991350 w 7734300"/>
              <a:gd name="connsiteY23" fmla="*/ 228673 h 1314523"/>
              <a:gd name="connsiteX24" fmla="*/ 7200900 w 7734300"/>
              <a:gd name="connsiteY24" fmla="*/ 171523 h 1314523"/>
              <a:gd name="connsiteX25" fmla="*/ 7315200 w 7734300"/>
              <a:gd name="connsiteY25" fmla="*/ 133423 h 1314523"/>
              <a:gd name="connsiteX26" fmla="*/ 7429500 w 7734300"/>
              <a:gd name="connsiteY26" fmla="*/ 114373 h 1314523"/>
              <a:gd name="connsiteX27" fmla="*/ 7543800 w 7734300"/>
              <a:gd name="connsiteY27" fmla="*/ 76273 h 1314523"/>
              <a:gd name="connsiteX28" fmla="*/ 7600950 w 7734300"/>
              <a:gd name="connsiteY28" fmla="*/ 57223 h 1314523"/>
              <a:gd name="connsiteX29" fmla="*/ 7658100 w 7734300"/>
              <a:gd name="connsiteY29" fmla="*/ 38173 h 1314523"/>
              <a:gd name="connsiteX30" fmla="*/ 7734300 w 7734300"/>
              <a:gd name="connsiteY3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267450 w 7734300"/>
              <a:gd name="connsiteY13" fmla="*/ 495373 h 1314523"/>
              <a:gd name="connsiteX14" fmla="*/ 6324600 w 7734300"/>
              <a:gd name="connsiteY14" fmla="*/ 476323 h 1314523"/>
              <a:gd name="connsiteX15" fmla="*/ 6381750 w 7734300"/>
              <a:gd name="connsiteY15" fmla="*/ 438223 h 1314523"/>
              <a:gd name="connsiteX16" fmla="*/ 6438900 w 7734300"/>
              <a:gd name="connsiteY16" fmla="*/ 419173 h 1314523"/>
              <a:gd name="connsiteX17" fmla="*/ 6515100 w 7734300"/>
              <a:gd name="connsiteY17" fmla="*/ 381073 h 1314523"/>
              <a:gd name="connsiteX18" fmla="*/ 6572250 w 7734300"/>
              <a:gd name="connsiteY18" fmla="*/ 362023 h 1314523"/>
              <a:gd name="connsiteX19" fmla="*/ 6629400 w 7734300"/>
              <a:gd name="connsiteY19" fmla="*/ 323923 h 1314523"/>
              <a:gd name="connsiteX20" fmla="*/ 6743700 w 7734300"/>
              <a:gd name="connsiteY20" fmla="*/ 285823 h 1314523"/>
              <a:gd name="connsiteX21" fmla="*/ 6800850 w 7734300"/>
              <a:gd name="connsiteY21" fmla="*/ 266773 h 1314523"/>
              <a:gd name="connsiteX22" fmla="*/ 6991350 w 7734300"/>
              <a:gd name="connsiteY22" fmla="*/ 228673 h 1314523"/>
              <a:gd name="connsiteX23" fmla="*/ 7200900 w 7734300"/>
              <a:gd name="connsiteY23" fmla="*/ 171523 h 1314523"/>
              <a:gd name="connsiteX24" fmla="*/ 7315200 w 7734300"/>
              <a:gd name="connsiteY24" fmla="*/ 133423 h 1314523"/>
              <a:gd name="connsiteX25" fmla="*/ 7429500 w 7734300"/>
              <a:gd name="connsiteY25" fmla="*/ 114373 h 1314523"/>
              <a:gd name="connsiteX26" fmla="*/ 7543800 w 7734300"/>
              <a:gd name="connsiteY26" fmla="*/ 76273 h 1314523"/>
              <a:gd name="connsiteX27" fmla="*/ 7600950 w 7734300"/>
              <a:gd name="connsiteY27" fmla="*/ 57223 h 1314523"/>
              <a:gd name="connsiteX28" fmla="*/ 7658100 w 7734300"/>
              <a:gd name="connsiteY28" fmla="*/ 38173 h 1314523"/>
              <a:gd name="connsiteX29" fmla="*/ 7734300 w 7734300"/>
              <a:gd name="connsiteY2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438900 w 7734300"/>
              <a:gd name="connsiteY15" fmla="*/ 419173 h 1314523"/>
              <a:gd name="connsiteX16" fmla="*/ 6515100 w 7734300"/>
              <a:gd name="connsiteY16" fmla="*/ 381073 h 1314523"/>
              <a:gd name="connsiteX17" fmla="*/ 6572250 w 7734300"/>
              <a:gd name="connsiteY17" fmla="*/ 362023 h 1314523"/>
              <a:gd name="connsiteX18" fmla="*/ 6629400 w 7734300"/>
              <a:gd name="connsiteY18" fmla="*/ 323923 h 1314523"/>
              <a:gd name="connsiteX19" fmla="*/ 6743700 w 7734300"/>
              <a:gd name="connsiteY19" fmla="*/ 285823 h 1314523"/>
              <a:gd name="connsiteX20" fmla="*/ 6800850 w 7734300"/>
              <a:gd name="connsiteY20" fmla="*/ 266773 h 1314523"/>
              <a:gd name="connsiteX21" fmla="*/ 6991350 w 7734300"/>
              <a:gd name="connsiteY21" fmla="*/ 228673 h 1314523"/>
              <a:gd name="connsiteX22" fmla="*/ 7200900 w 7734300"/>
              <a:gd name="connsiteY22" fmla="*/ 171523 h 1314523"/>
              <a:gd name="connsiteX23" fmla="*/ 7315200 w 7734300"/>
              <a:gd name="connsiteY23" fmla="*/ 133423 h 1314523"/>
              <a:gd name="connsiteX24" fmla="*/ 7429500 w 7734300"/>
              <a:gd name="connsiteY24" fmla="*/ 114373 h 1314523"/>
              <a:gd name="connsiteX25" fmla="*/ 7543800 w 7734300"/>
              <a:gd name="connsiteY25" fmla="*/ 76273 h 1314523"/>
              <a:gd name="connsiteX26" fmla="*/ 7600950 w 7734300"/>
              <a:gd name="connsiteY26" fmla="*/ 57223 h 1314523"/>
              <a:gd name="connsiteX27" fmla="*/ 7658100 w 7734300"/>
              <a:gd name="connsiteY27" fmla="*/ 38173 h 1314523"/>
              <a:gd name="connsiteX28" fmla="*/ 7734300 w 7734300"/>
              <a:gd name="connsiteY2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629400 w 7734300"/>
              <a:gd name="connsiteY17" fmla="*/ 323923 h 1314523"/>
              <a:gd name="connsiteX18" fmla="*/ 6743700 w 7734300"/>
              <a:gd name="connsiteY18" fmla="*/ 285823 h 1314523"/>
              <a:gd name="connsiteX19" fmla="*/ 6800850 w 7734300"/>
              <a:gd name="connsiteY19" fmla="*/ 266773 h 1314523"/>
              <a:gd name="connsiteX20" fmla="*/ 6991350 w 7734300"/>
              <a:gd name="connsiteY20" fmla="*/ 228673 h 1314523"/>
              <a:gd name="connsiteX21" fmla="*/ 7200900 w 7734300"/>
              <a:gd name="connsiteY21" fmla="*/ 171523 h 1314523"/>
              <a:gd name="connsiteX22" fmla="*/ 7315200 w 7734300"/>
              <a:gd name="connsiteY22" fmla="*/ 133423 h 1314523"/>
              <a:gd name="connsiteX23" fmla="*/ 7429500 w 7734300"/>
              <a:gd name="connsiteY23" fmla="*/ 114373 h 1314523"/>
              <a:gd name="connsiteX24" fmla="*/ 7543800 w 7734300"/>
              <a:gd name="connsiteY24" fmla="*/ 76273 h 1314523"/>
              <a:gd name="connsiteX25" fmla="*/ 7600950 w 7734300"/>
              <a:gd name="connsiteY25" fmla="*/ 57223 h 1314523"/>
              <a:gd name="connsiteX26" fmla="*/ 7658100 w 7734300"/>
              <a:gd name="connsiteY26" fmla="*/ 38173 h 1314523"/>
              <a:gd name="connsiteX27" fmla="*/ 7734300 w 7734300"/>
              <a:gd name="connsiteY2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743700 w 7734300"/>
              <a:gd name="connsiteY17" fmla="*/ 285823 h 1314523"/>
              <a:gd name="connsiteX18" fmla="*/ 6800850 w 7734300"/>
              <a:gd name="connsiteY18" fmla="*/ 266773 h 1314523"/>
              <a:gd name="connsiteX19" fmla="*/ 6991350 w 7734300"/>
              <a:gd name="connsiteY19" fmla="*/ 228673 h 1314523"/>
              <a:gd name="connsiteX20" fmla="*/ 7200900 w 7734300"/>
              <a:gd name="connsiteY20" fmla="*/ 171523 h 1314523"/>
              <a:gd name="connsiteX21" fmla="*/ 7315200 w 7734300"/>
              <a:gd name="connsiteY21" fmla="*/ 133423 h 1314523"/>
              <a:gd name="connsiteX22" fmla="*/ 7429500 w 7734300"/>
              <a:gd name="connsiteY22" fmla="*/ 114373 h 1314523"/>
              <a:gd name="connsiteX23" fmla="*/ 7543800 w 7734300"/>
              <a:gd name="connsiteY23" fmla="*/ 76273 h 1314523"/>
              <a:gd name="connsiteX24" fmla="*/ 7600950 w 7734300"/>
              <a:gd name="connsiteY24" fmla="*/ 57223 h 1314523"/>
              <a:gd name="connsiteX25" fmla="*/ 7658100 w 7734300"/>
              <a:gd name="connsiteY25" fmla="*/ 38173 h 1314523"/>
              <a:gd name="connsiteX26" fmla="*/ 7734300 w 7734300"/>
              <a:gd name="connsiteY2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515100 w 7734300"/>
              <a:gd name="connsiteY14" fmla="*/ 381073 h 1314523"/>
              <a:gd name="connsiteX15" fmla="*/ 6572250 w 7734300"/>
              <a:gd name="connsiteY15" fmla="*/ 362023 h 1314523"/>
              <a:gd name="connsiteX16" fmla="*/ 6743700 w 7734300"/>
              <a:gd name="connsiteY16" fmla="*/ 285823 h 1314523"/>
              <a:gd name="connsiteX17" fmla="*/ 6800850 w 7734300"/>
              <a:gd name="connsiteY17" fmla="*/ 266773 h 1314523"/>
              <a:gd name="connsiteX18" fmla="*/ 6991350 w 7734300"/>
              <a:gd name="connsiteY18" fmla="*/ 228673 h 1314523"/>
              <a:gd name="connsiteX19" fmla="*/ 7200900 w 7734300"/>
              <a:gd name="connsiteY19" fmla="*/ 171523 h 1314523"/>
              <a:gd name="connsiteX20" fmla="*/ 7315200 w 7734300"/>
              <a:gd name="connsiteY20" fmla="*/ 133423 h 1314523"/>
              <a:gd name="connsiteX21" fmla="*/ 7429500 w 7734300"/>
              <a:gd name="connsiteY21" fmla="*/ 114373 h 1314523"/>
              <a:gd name="connsiteX22" fmla="*/ 7543800 w 7734300"/>
              <a:gd name="connsiteY22" fmla="*/ 76273 h 1314523"/>
              <a:gd name="connsiteX23" fmla="*/ 7600950 w 7734300"/>
              <a:gd name="connsiteY23" fmla="*/ 57223 h 1314523"/>
              <a:gd name="connsiteX24" fmla="*/ 7658100 w 7734300"/>
              <a:gd name="connsiteY24" fmla="*/ 38173 h 1314523"/>
              <a:gd name="connsiteX25" fmla="*/ 7734300 w 7734300"/>
              <a:gd name="connsiteY2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515100 w 7734300"/>
              <a:gd name="connsiteY13" fmla="*/ 381073 h 1314523"/>
              <a:gd name="connsiteX14" fmla="*/ 6572250 w 7734300"/>
              <a:gd name="connsiteY14" fmla="*/ 362023 h 1314523"/>
              <a:gd name="connsiteX15" fmla="*/ 6743700 w 7734300"/>
              <a:gd name="connsiteY15" fmla="*/ 285823 h 1314523"/>
              <a:gd name="connsiteX16" fmla="*/ 6800850 w 7734300"/>
              <a:gd name="connsiteY16" fmla="*/ 266773 h 1314523"/>
              <a:gd name="connsiteX17" fmla="*/ 6991350 w 7734300"/>
              <a:gd name="connsiteY17" fmla="*/ 228673 h 1314523"/>
              <a:gd name="connsiteX18" fmla="*/ 7200900 w 7734300"/>
              <a:gd name="connsiteY18" fmla="*/ 171523 h 1314523"/>
              <a:gd name="connsiteX19" fmla="*/ 7315200 w 7734300"/>
              <a:gd name="connsiteY19" fmla="*/ 133423 h 1314523"/>
              <a:gd name="connsiteX20" fmla="*/ 7429500 w 7734300"/>
              <a:gd name="connsiteY20" fmla="*/ 114373 h 1314523"/>
              <a:gd name="connsiteX21" fmla="*/ 7543800 w 7734300"/>
              <a:gd name="connsiteY21" fmla="*/ 76273 h 1314523"/>
              <a:gd name="connsiteX22" fmla="*/ 7600950 w 7734300"/>
              <a:gd name="connsiteY22" fmla="*/ 57223 h 1314523"/>
              <a:gd name="connsiteX23" fmla="*/ 7658100 w 7734300"/>
              <a:gd name="connsiteY23" fmla="*/ 38173 h 1314523"/>
              <a:gd name="connsiteX24" fmla="*/ 7734300 w 7734300"/>
              <a:gd name="connsiteY2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800850 w 7734300"/>
              <a:gd name="connsiteY14" fmla="*/ 266773 h 1314523"/>
              <a:gd name="connsiteX15" fmla="*/ 6991350 w 7734300"/>
              <a:gd name="connsiteY15" fmla="*/ 228673 h 1314523"/>
              <a:gd name="connsiteX16" fmla="*/ 7200900 w 7734300"/>
              <a:gd name="connsiteY16" fmla="*/ 171523 h 1314523"/>
              <a:gd name="connsiteX17" fmla="*/ 7315200 w 7734300"/>
              <a:gd name="connsiteY17" fmla="*/ 133423 h 1314523"/>
              <a:gd name="connsiteX18" fmla="*/ 7429500 w 7734300"/>
              <a:gd name="connsiteY18" fmla="*/ 114373 h 1314523"/>
              <a:gd name="connsiteX19" fmla="*/ 7543800 w 7734300"/>
              <a:gd name="connsiteY19" fmla="*/ 76273 h 1314523"/>
              <a:gd name="connsiteX20" fmla="*/ 7600950 w 7734300"/>
              <a:gd name="connsiteY20" fmla="*/ 57223 h 1314523"/>
              <a:gd name="connsiteX21" fmla="*/ 7658100 w 7734300"/>
              <a:gd name="connsiteY21" fmla="*/ 38173 h 1314523"/>
              <a:gd name="connsiteX22" fmla="*/ 7734300 w 7734300"/>
              <a:gd name="connsiteY2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991350 w 7734300"/>
              <a:gd name="connsiteY14" fmla="*/ 228673 h 1314523"/>
              <a:gd name="connsiteX15" fmla="*/ 7200900 w 7734300"/>
              <a:gd name="connsiteY15" fmla="*/ 171523 h 1314523"/>
              <a:gd name="connsiteX16" fmla="*/ 7315200 w 7734300"/>
              <a:gd name="connsiteY16" fmla="*/ 133423 h 1314523"/>
              <a:gd name="connsiteX17" fmla="*/ 7429500 w 7734300"/>
              <a:gd name="connsiteY17" fmla="*/ 114373 h 1314523"/>
              <a:gd name="connsiteX18" fmla="*/ 7543800 w 7734300"/>
              <a:gd name="connsiteY18" fmla="*/ 76273 h 1314523"/>
              <a:gd name="connsiteX19" fmla="*/ 7600950 w 7734300"/>
              <a:gd name="connsiteY19" fmla="*/ 57223 h 1314523"/>
              <a:gd name="connsiteX20" fmla="*/ 7658100 w 7734300"/>
              <a:gd name="connsiteY20" fmla="*/ 38173 h 1314523"/>
              <a:gd name="connsiteX21" fmla="*/ 7734300 w 7734300"/>
              <a:gd name="connsiteY2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429500 w 7734300"/>
              <a:gd name="connsiteY15" fmla="*/ 114373 h 1314523"/>
              <a:gd name="connsiteX16" fmla="*/ 7543800 w 7734300"/>
              <a:gd name="connsiteY16" fmla="*/ 76273 h 1314523"/>
              <a:gd name="connsiteX17" fmla="*/ 7600950 w 7734300"/>
              <a:gd name="connsiteY17" fmla="*/ 57223 h 1314523"/>
              <a:gd name="connsiteX18" fmla="*/ 7658100 w 7734300"/>
              <a:gd name="connsiteY18" fmla="*/ 38173 h 1314523"/>
              <a:gd name="connsiteX19" fmla="*/ 7734300 w 7734300"/>
              <a:gd name="connsiteY1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543800 w 7734300"/>
              <a:gd name="connsiteY15" fmla="*/ 76273 h 1314523"/>
              <a:gd name="connsiteX16" fmla="*/ 7600950 w 7734300"/>
              <a:gd name="connsiteY16" fmla="*/ 57223 h 1314523"/>
              <a:gd name="connsiteX17" fmla="*/ 7658100 w 7734300"/>
              <a:gd name="connsiteY17" fmla="*/ 38173 h 1314523"/>
              <a:gd name="connsiteX18" fmla="*/ 7734300 w 7734300"/>
              <a:gd name="connsiteY18" fmla="*/ 73 h 1314523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543800 w 7734300"/>
              <a:gd name="connsiteY15" fmla="*/ 76200 h 1314450"/>
              <a:gd name="connsiteX16" fmla="*/ 7658100 w 7734300"/>
              <a:gd name="connsiteY16" fmla="*/ 38100 h 1314450"/>
              <a:gd name="connsiteX17" fmla="*/ 7734300 w 7734300"/>
              <a:gd name="connsiteY17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658100 w 7734300"/>
              <a:gd name="connsiteY15" fmla="*/ 38100 h 1314450"/>
              <a:gd name="connsiteX16" fmla="*/ 7734300 w 7734300"/>
              <a:gd name="connsiteY16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734300 w 7734300"/>
              <a:gd name="connsiteY15" fmla="*/ 0 h 1314450"/>
              <a:gd name="connsiteX0" fmla="*/ 0 w 7734300"/>
              <a:gd name="connsiteY0" fmla="*/ 304800 h 1347225"/>
              <a:gd name="connsiteX1" fmla="*/ 495300 w 7734300"/>
              <a:gd name="connsiteY1" fmla="*/ 704850 h 1347225"/>
              <a:gd name="connsiteX2" fmla="*/ 857250 w 7734300"/>
              <a:gd name="connsiteY2" fmla="*/ 857250 h 1347225"/>
              <a:gd name="connsiteX3" fmla="*/ 1409700 w 7734300"/>
              <a:gd name="connsiteY3" fmla="*/ 971550 h 1347225"/>
              <a:gd name="connsiteX4" fmla="*/ 1924050 w 7734300"/>
              <a:gd name="connsiteY4" fmla="*/ 1219200 h 1347225"/>
              <a:gd name="connsiteX5" fmla="*/ 2590800 w 7734300"/>
              <a:gd name="connsiteY5" fmla="*/ 1333500 h 1347225"/>
              <a:gd name="connsiteX6" fmla="*/ 2952750 w 7734300"/>
              <a:gd name="connsiteY6" fmla="*/ 1257300 h 1347225"/>
              <a:gd name="connsiteX7" fmla="*/ 3448050 w 7734300"/>
              <a:gd name="connsiteY7" fmla="*/ 1314450 h 1347225"/>
              <a:gd name="connsiteX8" fmla="*/ 4210050 w 7734300"/>
              <a:gd name="connsiteY8" fmla="*/ 1085850 h 1347225"/>
              <a:gd name="connsiteX9" fmla="*/ 4914900 w 7734300"/>
              <a:gd name="connsiteY9" fmla="*/ 895350 h 1347225"/>
              <a:gd name="connsiteX10" fmla="*/ 5543550 w 7734300"/>
              <a:gd name="connsiteY10" fmla="*/ 838200 h 1347225"/>
              <a:gd name="connsiteX11" fmla="*/ 6076950 w 7734300"/>
              <a:gd name="connsiteY11" fmla="*/ 590550 h 1347225"/>
              <a:gd name="connsiteX12" fmla="*/ 6515100 w 7734300"/>
              <a:gd name="connsiteY12" fmla="*/ 381000 h 1347225"/>
              <a:gd name="connsiteX13" fmla="*/ 6991350 w 7734300"/>
              <a:gd name="connsiteY13" fmla="*/ 228600 h 1347225"/>
              <a:gd name="connsiteX14" fmla="*/ 7315200 w 7734300"/>
              <a:gd name="connsiteY14" fmla="*/ 133350 h 1347225"/>
              <a:gd name="connsiteX15" fmla="*/ 7734300 w 7734300"/>
              <a:gd name="connsiteY15" fmla="*/ 0 h 1347225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2952750 w 7734300"/>
              <a:gd name="connsiteY6" fmla="*/ 1257300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403482"/>
              <a:gd name="connsiteX1" fmla="*/ 495300 w 7734300"/>
              <a:gd name="connsiteY1" fmla="*/ 704850 h 1403482"/>
              <a:gd name="connsiteX2" fmla="*/ 857250 w 7734300"/>
              <a:gd name="connsiteY2" fmla="*/ 857250 h 1403482"/>
              <a:gd name="connsiteX3" fmla="*/ 1409700 w 7734300"/>
              <a:gd name="connsiteY3" fmla="*/ 971550 h 1403482"/>
              <a:gd name="connsiteX4" fmla="*/ 1924050 w 7734300"/>
              <a:gd name="connsiteY4" fmla="*/ 1219200 h 1403482"/>
              <a:gd name="connsiteX5" fmla="*/ 2590800 w 7734300"/>
              <a:gd name="connsiteY5" fmla="*/ 1333500 h 1403482"/>
              <a:gd name="connsiteX6" fmla="*/ 3048000 w 7734300"/>
              <a:gd name="connsiteY6" fmla="*/ 1266825 h 1403482"/>
              <a:gd name="connsiteX7" fmla="*/ 3448050 w 7734300"/>
              <a:gd name="connsiteY7" fmla="*/ 1314450 h 1403482"/>
              <a:gd name="connsiteX8" fmla="*/ 4210050 w 7734300"/>
              <a:gd name="connsiteY8" fmla="*/ 1085850 h 1403482"/>
              <a:gd name="connsiteX9" fmla="*/ 4914900 w 7734300"/>
              <a:gd name="connsiteY9" fmla="*/ 895350 h 1403482"/>
              <a:gd name="connsiteX10" fmla="*/ 5543550 w 7734300"/>
              <a:gd name="connsiteY10" fmla="*/ 838200 h 1403482"/>
              <a:gd name="connsiteX11" fmla="*/ 6076950 w 7734300"/>
              <a:gd name="connsiteY11" fmla="*/ 590550 h 1403482"/>
              <a:gd name="connsiteX12" fmla="*/ 6515100 w 7734300"/>
              <a:gd name="connsiteY12" fmla="*/ 381000 h 1403482"/>
              <a:gd name="connsiteX13" fmla="*/ 6991350 w 7734300"/>
              <a:gd name="connsiteY13" fmla="*/ 228600 h 1403482"/>
              <a:gd name="connsiteX14" fmla="*/ 7315200 w 7734300"/>
              <a:gd name="connsiteY14" fmla="*/ 133350 h 1403482"/>
              <a:gd name="connsiteX15" fmla="*/ 7734300 w 7734300"/>
              <a:gd name="connsiteY15" fmla="*/ 0 h 1403482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3048000 w 7734300"/>
              <a:gd name="connsiteY5" fmla="*/ 1266825 h 1314450"/>
              <a:gd name="connsiteX6" fmla="*/ 3448050 w 7734300"/>
              <a:gd name="connsiteY6" fmla="*/ 1314450 h 1314450"/>
              <a:gd name="connsiteX7" fmla="*/ 4210050 w 7734300"/>
              <a:gd name="connsiteY7" fmla="*/ 1085850 h 1314450"/>
              <a:gd name="connsiteX8" fmla="*/ 4914900 w 7734300"/>
              <a:gd name="connsiteY8" fmla="*/ 895350 h 1314450"/>
              <a:gd name="connsiteX9" fmla="*/ 5543550 w 7734300"/>
              <a:gd name="connsiteY9" fmla="*/ 838200 h 1314450"/>
              <a:gd name="connsiteX10" fmla="*/ 6076950 w 7734300"/>
              <a:gd name="connsiteY10" fmla="*/ 590550 h 1314450"/>
              <a:gd name="connsiteX11" fmla="*/ 6515100 w 7734300"/>
              <a:gd name="connsiteY11" fmla="*/ 381000 h 1314450"/>
              <a:gd name="connsiteX12" fmla="*/ 6991350 w 7734300"/>
              <a:gd name="connsiteY12" fmla="*/ 228600 h 1314450"/>
              <a:gd name="connsiteX13" fmla="*/ 7315200 w 7734300"/>
              <a:gd name="connsiteY13" fmla="*/ 133350 h 1314450"/>
              <a:gd name="connsiteX14" fmla="*/ 7734300 w 7734300"/>
              <a:gd name="connsiteY14" fmla="*/ 0 h 1314450"/>
              <a:gd name="connsiteX0" fmla="*/ 0 w 7734300"/>
              <a:gd name="connsiteY0" fmla="*/ 304800 h 1335435"/>
              <a:gd name="connsiteX1" fmla="*/ 495300 w 7734300"/>
              <a:gd name="connsiteY1" fmla="*/ 704850 h 1335435"/>
              <a:gd name="connsiteX2" fmla="*/ 857250 w 7734300"/>
              <a:gd name="connsiteY2" fmla="*/ 857250 h 1335435"/>
              <a:gd name="connsiteX3" fmla="*/ 1409700 w 7734300"/>
              <a:gd name="connsiteY3" fmla="*/ 971550 h 1335435"/>
              <a:gd name="connsiteX4" fmla="*/ 1924050 w 7734300"/>
              <a:gd name="connsiteY4" fmla="*/ 1219200 h 1335435"/>
              <a:gd name="connsiteX5" fmla="*/ 3048000 w 7734300"/>
              <a:gd name="connsiteY5" fmla="*/ 1266825 h 1335435"/>
              <a:gd name="connsiteX6" fmla="*/ 3448050 w 7734300"/>
              <a:gd name="connsiteY6" fmla="*/ 1314450 h 1335435"/>
              <a:gd name="connsiteX7" fmla="*/ 4210050 w 7734300"/>
              <a:gd name="connsiteY7" fmla="*/ 1085850 h 1335435"/>
              <a:gd name="connsiteX8" fmla="*/ 4914900 w 7734300"/>
              <a:gd name="connsiteY8" fmla="*/ 895350 h 1335435"/>
              <a:gd name="connsiteX9" fmla="*/ 5543550 w 7734300"/>
              <a:gd name="connsiteY9" fmla="*/ 838200 h 1335435"/>
              <a:gd name="connsiteX10" fmla="*/ 6076950 w 7734300"/>
              <a:gd name="connsiteY10" fmla="*/ 590550 h 1335435"/>
              <a:gd name="connsiteX11" fmla="*/ 6515100 w 7734300"/>
              <a:gd name="connsiteY11" fmla="*/ 381000 h 1335435"/>
              <a:gd name="connsiteX12" fmla="*/ 6991350 w 7734300"/>
              <a:gd name="connsiteY12" fmla="*/ 228600 h 1335435"/>
              <a:gd name="connsiteX13" fmla="*/ 7315200 w 7734300"/>
              <a:gd name="connsiteY13" fmla="*/ 133350 h 1335435"/>
              <a:gd name="connsiteX14" fmla="*/ 7734300 w 7734300"/>
              <a:gd name="connsiteY14" fmla="*/ 0 h 1335435"/>
              <a:gd name="connsiteX0" fmla="*/ 0 w 7734300"/>
              <a:gd name="connsiteY0" fmla="*/ 304800 h 1489264"/>
              <a:gd name="connsiteX1" fmla="*/ 495300 w 7734300"/>
              <a:gd name="connsiteY1" fmla="*/ 704850 h 1489264"/>
              <a:gd name="connsiteX2" fmla="*/ 857250 w 7734300"/>
              <a:gd name="connsiteY2" fmla="*/ 857250 h 1489264"/>
              <a:gd name="connsiteX3" fmla="*/ 1409700 w 7734300"/>
              <a:gd name="connsiteY3" fmla="*/ 971550 h 1489264"/>
              <a:gd name="connsiteX4" fmla="*/ 1924050 w 7734300"/>
              <a:gd name="connsiteY4" fmla="*/ 1219200 h 1489264"/>
              <a:gd name="connsiteX5" fmla="*/ 3048000 w 7734300"/>
              <a:gd name="connsiteY5" fmla="*/ 1266825 h 1489264"/>
              <a:gd name="connsiteX6" fmla="*/ 3448050 w 7734300"/>
              <a:gd name="connsiteY6" fmla="*/ 1314450 h 1489264"/>
              <a:gd name="connsiteX7" fmla="*/ 4210050 w 7734300"/>
              <a:gd name="connsiteY7" fmla="*/ 1085850 h 1489264"/>
              <a:gd name="connsiteX8" fmla="*/ 4914900 w 7734300"/>
              <a:gd name="connsiteY8" fmla="*/ 895350 h 1489264"/>
              <a:gd name="connsiteX9" fmla="*/ 5543550 w 7734300"/>
              <a:gd name="connsiteY9" fmla="*/ 838200 h 1489264"/>
              <a:gd name="connsiteX10" fmla="*/ 6076950 w 7734300"/>
              <a:gd name="connsiteY10" fmla="*/ 590550 h 1489264"/>
              <a:gd name="connsiteX11" fmla="*/ 6515100 w 7734300"/>
              <a:gd name="connsiteY11" fmla="*/ 381000 h 1489264"/>
              <a:gd name="connsiteX12" fmla="*/ 6991350 w 7734300"/>
              <a:gd name="connsiteY12" fmla="*/ 228600 h 1489264"/>
              <a:gd name="connsiteX13" fmla="*/ 7315200 w 7734300"/>
              <a:gd name="connsiteY13" fmla="*/ 133350 h 1489264"/>
              <a:gd name="connsiteX14" fmla="*/ 7734300 w 7734300"/>
              <a:gd name="connsiteY14" fmla="*/ 0 h 1489264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48050 w 7734300"/>
              <a:gd name="connsiteY6" fmla="*/ 131445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34300" h="1494987">
                <a:moveTo>
                  <a:pt x="0" y="304800"/>
                </a:moveTo>
                <a:cubicBezTo>
                  <a:pt x="103188" y="388144"/>
                  <a:pt x="352425" y="612775"/>
                  <a:pt x="495300" y="704850"/>
                </a:cubicBezTo>
                <a:cubicBezTo>
                  <a:pt x="638175" y="796925"/>
                  <a:pt x="768350" y="822325"/>
                  <a:pt x="857250" y="857250"/>
                </a:cubicBezTo>
                <a:cubicBezTo>
                  <a:pt x="1009650" y="901700"/>
                  <a:pt x="1298575" y="942975"/>
                  <a:pt x="1409700" y="971550"/>
                </a:cubicBezTo>
                <a:cubicBezTo>
                  <a:pt x="1587500" y="1031875"/>
                  <a:pt x="1681791" y="1083966"/>
                  <a:pt x="1924050" y="1219200"/>
                </a:cubicBezTo>
                <a:cubicBezTo>
                  <a:pt x="2387600" y="1477963"/>
                  <a:pt x="2670175" y="1660525"/>
                  <a:pt x="3048000" y="1266825"/>
                </a:cubicBezTo>
                <a:cubicBezTo>
                  <a:pt x="3222625" y="1162050"/>
                  <a:pt x="3206750" y="1127125"/>
                  <a:pt x="3476625" y="1219200"/>
                </a:cubicBezTo>
                <a:cubicBezTo>
                  <a:pt x="3829050" y="1257300"/>
                  <a:pt x="3897248" y="1145092"/>
                  <a:pt x="4210050" y="1085850"/>
                </a:cubicBezTo>
                <a:cubicBezTo>
                  <a:pt x="4417935" y="1008294"/>
                  <a:pt x="4483100" y="841375"/>
                  <a:pt x="4914900" y="895350"/>
                </a:cubicBezTo>
                <a:cubicBezTo>
                  <a:pt x="5159397" y="813851"/>
                  <a:pt x="5349875" y="889000"/>
                  <a:pt x="5543550" y="838200"/>
                </a:cubicBezTo>
                <a:cubicBezTo>
                  <a:pt x="5737225" y="787400"/>
                  <a:pt x="5915025" y="666750"/>
                  <a:pt x="6076950" y="590550"/>
                </a:cubicBezTo>
                <a:cubicBezTo>
                  <a:pt x="6223000" y="520700"/>
                  <a:pt x="6362700" y="441325"/>
                  <a:pt x="6515100" y="381000"/>
                </a:cubicBezTo>
                <a:cubicBezTo>
                  <a:pt x="6819900" y="168275"/>
                  <a:pt x="6858000" y="269875"/>
                  <a:pt x="6991350" y="228600"/>
                </a:cubicBezTo>
                <a:cubicBezTo>
                  <a:pt x="7124700" y="187325"/>
                  <a:pt x="7191375" y="171450"/>
                  <a:pt x="7315200" y="133350"/>
                </a:cubicBezTo>
                <a:cubicBezTo>
                  <a:pt x="7439025" y="95250"/>
                  <a:pt x="7646987" y="27781"/>
                  <a:pt x="7734300" y="0"/>
                </a:cubicBezTo>
              </a:path>
            </a:pathLst>
          </a:custGeom>
          <a:noFill/>
          <a:ln w="920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grpSp>
        <p:nvGrpSpPr>
          <p:cNvPr id="3379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40" name="Рисунок 7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36" name="Рисунок 10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/>
          <p:nvPr/>
        </p:nvSpPr>
        <p:spPr>
          <a:xfrm rot="17848305">
            <a:off x="1965325" y="4500563"/>
            <a:ext cx="2528888" cy="696912"/>
          </a:xfrm>
          <a:custGeom>
            <a:avLst/>
            <a:gdLst>
              <a:gd name="connsiteX0" fmla="*/ 0 w 2528875"/>
              <a:gd name="connsiteY0" fmla="*/ 0 h 584775"/>
              <a:gd name="connsiteX1" fmla="*/ 2528875 w 2528875"/>
              <a:gd name="connsiteY1" fmla="*/ 0 h 584775"/>
              <a:gd name="connsiteX2" fmla="*/ 2528875 w 2528875"/>
              <a:gd name="connsiteY2" fmla="*/ 584775 h 584775"/>
              <a:gd name="connsiteX3" fmla="*/ 0 w 2528875"/>
              <a:gd name="connsiteY3" fmla="*/ 584775 h 584775"/>
              <a:gd name="connsiteX4" fmla="*/ 0 w 2528875"/>
              <a:gd name="connsiteY4" fmla="*/ 0 h 584775"/>
              <a:gd name="connsiteX0" fmla="*/ 0 w 2528875"/>
              <a:gd name="connsiteY0" fmla="*/ 35560 h 620335"/>
              <a:gd name="connsiteX1" fmla="*/ 1147039 w 2528875"/>
              <a:gd name="connsiteY1" fmla="*/ 0 h 620335"/>
              <a:gd name="connsiteX2" fmla="*/ 2528875 w 2528875"/>
              <a:gd name="connsiteY2" fmla="*/ 35560 h 620335"/>
              <a:gd name="connsiteX3" fmla="*/ 2528875 w 2528875"/>
              <a:gd name="connsiteY3" fmla="*/ 620335 h 620335"/>
              <a:gd name="connsiteX4" fmla="*/ 0 w 2528875"/>
              <a:gd name="connsiteY4" fmla="*/ 620335 h 620335"/>
              <a:gd name="connsiteX5" fmla="*/ 0 w 2528875"/>
              <a:gd name="connsiteY5" fmla="*/ 35560 h 62033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0 w 2528875"/>
              <a:gd name="connsiteY4" fmla="*/ 696705 h 696705"/>
              <a:gd name="connsiteX5" fmla="*/ 0 w 2528875"/>
              <a:gd name="connsiteY5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378223 w 2528875"/>
              <a:gd name="connsiteY4" fmla="*/ 686186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554008 w 2528875"/>
              <a:gd name="connsiteY4" fmla="*/ 487433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435694 w 2528875"/>
              <a:gd name="connsiteY4" fmla="*/ 548949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875" h="696705">
                <a:moveTo>
                  <a:pt x="0" y="111930"/>
                </a:moveTo>
                <a:lnTo>
                  <a:pt x="1665580" y="0"/>
                </a:lnTo>
                <a:lnTo>
                  <a:pt x="2528875" y="111930"/>
                </a:lnTo>
                <a:lnTo>
                  <a:pt x="2528875" y="696705"/>
                </a:lnTo>
                <a:lnTo>
                  <a:pt x="1435694" y="548949"/>
                </a:lnTo>
                <a:lnTo>
                  <a:pt x="0" y="696705"/>
                </a:lnTo>
                <a:lnTo>
                  <a:pt x="0" y="11193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300" dirty="0">
                <a:solidFill>
                  <a:srgbClr val="FF0000"/>
                </a:solidFill>
                <a:latin typeface="+mn-lt"/>
                <a:cs typeface="+mn-cs"/>
              </a:rPr>
              <a:t>ПРАРОДИНА ЧЕЛОВЕЧЕСТВА</a:t>
            </a:r>
          </a:p>
        </p:txBody>
      </p:sp>
      <p:grpSp>
        <p:nvGrpSpPr>
          <p:cNvPr id="33799" name="Группа 24"/>
          <p:cNvGrpSpPr>
            <a:grpSpLocks/>
          </p:cNvGrpSpPr>
          <p:nvPr/>
        </p:nvGrpSpPr>
        <p:grpSpPr bwMode="auto">
          <a:xfrm>
            <a:off x="2578100" y="3132138"/>
            <a:ext cx="539750" cy="565150"/>
            <a:chOff x="1980000" y="2278162"/>
            <a:chExt cx="540000" cy="565838"/>
          </a:xfrm>
        </p:grpSpPr>
        <p:pic>
          <p:nvPicPr>
            <p:cNvPr id="33833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9680" y="2278162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Овал 26"/>
            <p:cNvSpPr>
              <a:spLocks noChangeAspect="1"/>
            </p:cNvSpPr>
            <p:nvPr/>
          </p:nvSpPr>
          <p:spPr>
            <a:xfrm>
              <a:off x="1980000" y="2303593"/>
              <a:ext cx="540000" cy="540407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800" name="Группа 27"/>
          <p:cNvGrpSpPr>
            <a:grpSpLocks/>
          </p:cNvGrpSpPr>
          <p:nvPr/>
        </p:nvGrpSpPr>
        <p:grpSpPr bwMode="auto">
          <a:xfrm>
            <a:off x="6659563" y="1979613"/>
            <a:ext cx="541337" cy="565150"/>
            <a:chOff x="2125350" y="3467225"/>
            <a:chExt cx="540000" cy="564775"/>
          </a:xfrm>
        </p:grpSpPr>
        <p:pic>
          <p:nvPicPr>
            <p:cNvPr id="33831" name="Picture 5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1118" y="3467225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Овал 29"/>
            <p:cNvSpPr>
              <a:spLocks noChangeAspect="1"/>
            </p:cNvSpPr>
            <p:nvPr/>
          </p:nvSpPr>
          <p:spPr>
            <a:xfrm>
              <a:off x="2125350" y="3492608"/>
              <a:ext cx="540000" cy="53939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801" name="Группа 30"/>
          <p:cNvGrpSpPr>
            <a:grpSpLocks/>
          </p:cNvGrpSpPr>
          <p:nvPr/>
        </p:nvGrpSpPr>
        <p:grpSpPr bwMode="auto">
          <a:xfrm>
            <a:off x="4572000" y="2811463"/>
            <a:ext cx="539750" cy="539750"/>
            <a:chOff x="2974174" y="3546350"/>
            <a:chExt cx="540000" cy="540000"/>
          </a:xfrm>
        </p:grpSpPr>
        <p:pic>
          <p:nvPicPr>
            <p:cNvPr id="33829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562350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Овал 32"/>
            <p:cNvSpPr>
              <a:spLocks noChangeAspect="1"/>
            </p:cNvSpPr>
            <p:nvPr/>
          </p:nvSpPr>
          <p:spPr>
            <a:xfrm>
              <a:off x="2974174" y="3546350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3802" name="Группа 33"/>
          <p:cNvGrpSpPr>
            <a:grpSpLocks/>
          </p:cNvGrpSpPr>
          <p:nvPr/>
        </p:nvGrpSpPr>
        <p:grpSpPr bwMode="auto">
          <a:xfrm>
            <a:off x="3317875" y="2519363"/>
            <a:ext cx="539750" cy="561975"/>
            <a:chOff x="4381500" y="3121854"/>
            <a:chExt cx="540000" cy="561146"/>
          </a:xfrm>
        </p:grpSpPr>
        <p:pic>
          <p:nvPicPr>
            <p:cNvPr id="3382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1805" y="3121854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Овал 35"/>
            <p:cNvSpPr>
              <a:spLocks noChangeAspect="1"/>
            </p:cNvSpPr>
            <p:nvPr/>
          </p:nvSpPr>
          <p:spPr>
            <a:xfrm>
              <a:off x="4381500" y="3142461"/>
              <a:ext cx="540000" cy="54053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Стрелка вниз 13"/>
          <p:cNvSpPr>
            <a:spLocks/>
          </p:cNvSpPr>
          <p:nvPr/>
        </p:nvSpPr>
        <p:spPr>
          <a:xfrm rot="3540000">
            <a:off x="1898650" y="3265488"/>
            <a:ext cx="306387" cy="1189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13"/>
          <p:cNvSpPr>
            <a:spLocks/>
          </p:cNvSpPr>
          <p:nvPr/>
        </p:nvSpPr>
        <p:spPr>
          <a:xfrm rot="17400000">
            <a:off x="5705476" y="2619375"/>
            <a:ext cx="304800" cy="14763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13"/>
          <p:cNvSpPr>
            <a:spLocks noChangeAspect="1"/>
          </p:cNvSpPr>
          <p:nvPr/>
        </p:nvSpPr>
        <p:spPr>
          <a:xfrm rot="11760000">
            <a:off x="6838950" y="1101725"/>
            <a:ext cx="306388" cy="8286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13"/>
          <p:cNvSpPr>
            <a:spLocks noChangeAspect="1"/>
          </p:cNvSpPr>
          <p:nvPr/>
        </p:nvSpPr>
        <p:spPr>
          <a:xfrm rot="18240000">
            <a:off x="1764506" y="2696369"/>
            <a:ext cx="195263" cy="53022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13"/>
          <p:cNvSpPr>
            <a:spLocks/>
          </p:cNvSpPr>
          <p:nvPr/>
        </p:nvSpPr>
        <p:spPr>
          <a:xfrm rot="15120000">
            <a:off x="5073650" y="1192213"/>
            <a:ext cx="388938" cy="266541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1989498"/>
              <a:gd name="connsiteX1" fmla="*/ 756084 w 1280335"/>
              <a:gd name="connsiteY1" fmla="*/ 1308749 h 1989498"/>
              <a:gd name="connsiteX2" fmla="*/ 1008112 w 1280335"/>
              <a:gd name="connsiteY2" fmla="*/ 1308749 h 1989498"/>
              <a:gd name="connsiteX3" fmla="*/ 73543 w 1280335"/>
              <a:gd name="connsiteY3" fmla="*/ 1989498 h 1989498"/>
              <a:gd name="connsiteX4" fmla="*/ 0 w 1280335"/>
              <a:gd name="connsiteY4" fmla="*/ 1308749 h 1989498"/>
              <a:gd name="connsiteX5" fmla="*/ 252028 w 1280335"/>
              <a:gd name="connsiteY5" fmla="*/ 1308749 h 1989498"/>
              <a:gd name="connsiteX6" fmla="*/ 67697 w 1280335"/>
              <a:gd name="connsiteY6" fmla="*/ 18869 h 19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335" h="1989498">
                <a:moveTo>
                  <a:pt x="930256" y="0"/>
                </a:moveTo>
                <a:cubicBezTo>
                  <a:pt x="1280336" y="708879"/>
                  <a:pt x="1066126" y="816880"/>
                  <a:pt x="756084" y="1308749"/>
                </a:cubicBezTo>
                <a:lnTo>
                  <a:pt x="1008112" y="1308749"/>
                </a:lnTo>
                <a:lnTo>
                  <a:pt x="73543" y="1989498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713940" y="686073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13"/>
          <p:cNvSpPr>
            <a:spLocks/>
          </p:cNvSpPr>
          <p:nvPr/>
        </p:nvSpPr>
        <p:spPr>
          <a:xfrm rot="6900000">
            <a:off x="2555875" y="1839913"/>
            <a:ext cx="258763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13"/>
          <p:cNvSpPr>
            <a:spLocks noChangeAspect="1"/>
          </p:cNvSpPr>
          <p:nvPr/>
        </p:nvSpPr>
        <p:spPr>
          <a:xfrm rot="2940000">
            <a:off x="1738313" y="2144713"/>
            <a:ext cx="241300" cy="6540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13"/>
          <p:cNvSpPr>
            <a:spLocks/>
          </p:cNvSpPr>
          <p:nvPr/>
        </p:nvSpPr>
        <p:spPr>
          <a:xfrm rot="15780000">
            <a:off x="3622675" y="1057275"/>
            <a:ext cx="306388" cy="21605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13"/>
          <p:cNvSpPr>
            <a:spLocks/>
          </p:cNvSpPr>
          <p:nvPr/>
        </p:nvSpPr>
        <p:spPr>
          <a:xfrm rot="20100000">
            <a:off x="6580188" y="3724275"/>
            <a:ext cx="306387" cy="935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13"/>
          <p:cNvSpPr>
            <a:spLocks/>
          </p:cNvSpPr>
          <p:nvPr/>
        </p:nvSpPr>
        <p:spPr>
          <a:xfrm rot="16800000">
            <a:off x="7554913" y="4108450"/>
            <a:ext cx="306388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13"/>
          <p:cNvSpPr>
            <a:spLocks/>
          </p:cNvSpPr>
          <p:nvPr/>
        </p:nvSpPr>
        <p:spPr>
          <a:xfrm rot="19140000">
            <a:off x="7300913" y="4679950"/>
            <a:ext cx="306387" cy="14033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13"/>
          <p:cNvSpPr>
            <a:spLocks/>
          </p:cNvSpPr>
          <p:nvPr/>
        </p:nvSpPr>
        <p:spPr>
          <a:xfrm rot="660000">
            <a:off x="2479675" y="3773488"/>
            <a:ext cx="306388" cy="16906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низ 13"/>
          <p:cNvSpPr>
            <a:spLocks/>
          </p:cNvSpPr>
          <p:nvPr/>
        </p:nvSpPr>
        <p:spPr bwMode="auto">
          <a:xfrm rot="-9180000">
            <a:off x="3563938" y="2997200"/>
            <a:ext cx="252412" cy="1223963"/>
          </a:xfrm>
          <a:custGeom>
            <a:avLst/>
            <a:gdLst>
              <a:gd name="T0" fmla="*/ 232538 w 1008112"/>
              <a:gd name="T1" fmla="*/ 0 h 2016000"/>
              <a:gd name="T2" fmla="*/ 189000 w 1008112"/>
              <a:gd name="T3" fmla="*/ 794598 h 2016000"/>
              <a:gd name="T4" fmla="*/ 252000 w 1008112"/>
              <a:gd name="T5" fmla="*/ 794598 h 2016000"/>
              <a:gd name="T6" fmla="*/ 126000 w 1008112"/>
              <a:gd name="T7" fmla="*/ 1224000 h 2016000"/>
              <a:gd name="T8" fmla="*/ 0 w 1008112"/>
              <a:gd name="T9" fmla="*/ 794598 h 2016000"/>
              <a:gd name="T10" fmla="*/ 63000 w 1008112"/>
              <a:gd name="T11" fmla="*/ 794598 h 2016000"/>
              <a:gd name="T12" fmla="*/ 16922 w 1008112"/>
              <a:gd name="T13" fmla="*/ 11456 h 2016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8112"/>
              <a:gd name="T22" fmla="*/ 0 h 2016000"/>
              <a:gd name="T23" fmla="*/ 1008112 w 1008112"/>
              <a:gd name="T24" fmla="*/ 2016000 h 2016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 algn="ctr">
            <a:solidFill>
              <a:srgbClr val="C00000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0" name="Стрелка вниз 13"/>
          <p:cNvSpPr>
            <a:spLocks/>
          </p:cNvSpPr>
          <p:nvPr/>
        </p:nvSpPr>
        <p:spPr>
          <a:xfrm rot="12840000">
            <a:off x="7381875" y="701675"/>
            <a:ext cx="304800" cy="14747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низ 13"/>
          <p:cNvSpPr>
            <a:spLocks/>
          </p:cNvSpPr>
          <p:nvPr/>
        </p:nvSpPr>
        <p:spPr>
          <a:xfrm rot="16560000">
            <a:off x="7503319" y="1980407"/>
            <a:ext cx="250825" cy="8270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низ 13"/>
          <p:cNvSpPr>
            <a:spLocks/>
          </p:cNvSpPr>
          <p:nvPr/>
        </p:nvSpPr>
        <p:spPr>
          <a:xfrm>
            <a:off x="6764338" y="2617788"/>
            <a:ext cx="304800" cy="122396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ЛИЦА ЛЕДНИКОВОЙ ЭПОХИ</a:t>
            </a:r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231775" y="4595813"/>
            <a:ext cx="8639175" cy="2009775"/>
            <a:chOff x="231186" y="4766443"/>
            <a:chExt cx="8640000" cy="2009061"/>
          </a:xfrm>
        </p:grpSpPr>
        <p:sp>
          <p:nvSpPr>
            <p:cNvPr id="20" name="Объект 2"/>
            <p:cNvSpPr txBox="1">
              <a:spLocks/>
            </p:cNvSpPr>
            <p:nvPr/>
          </p:nvSpPr>
          <p:spPr>
            <a:xfrm>
              <a:off x="231186" y="4766443"/>
              <a:ext cx="8640000" cy="2009061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sz="2800" dirty="0"/>
                <a:t>	</a:t>
              </a:r>
              <a:r>
                <a:rPr lang="ru-RU" sz="2800" dirty="0" smtClean="0"/>
                <a:t>По </a:t>
              </a:r>
              <a:r>
                <a:rPr lang="ru-RU" sz="2800" dirty="0"/>
                <a:t>карте определи, какие особенности ледниковой эпохи позволили людям расселяться по планете. Придумай свои обозначения. Запиши их в легенду карты</a:t>
              </a:r>
              <a:r>
                <a:rPr lang="ru-RU" sz="2800" dirty="0" smtClean="0"/>
                <a:t>.</a:t>
              </a:r>
              <a:endParaRPr lang="ru-RU" sz="2800" dirty="0"/>
            </a:p>
          </p:txBody>
        </p:sp>
        <p:sp>
          <p:nvSpPr>
            <p:cNvPr id="53" name="Овал 52"/>
            <p:cNvSpPr>
              <a:spLocks noChangeAspect="1"/>
            </p:cNvSpPr>
            <p:nvPr/>
          </p:nvSpPr>
          <p:spPr>
            <a:xfrm>
              <a:off x="828000" y="49943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63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9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БРАТЬЯ И СЁСТРЫ</a:t>
            </a:r>
          </a:p>
        </p:txBody>
      </p:sp>
      <p:grpSp>
        <p:nvGrpSpPr>
          <p:cNvPr id="35844" name="Группа 19"/>
          <p:cNvGrpSpPr>
            <a:grpSpLocks/>
          </p:cNvGrpSpPr>
          <p:nvPr/>
        </p:nvGrpSpPr>
        <p:grpSpPr bwMode="auto">
          <a:xfrm>
            <a:off x="252413" y="1628775"/>
            <a:ext cx="8639175" cy="2281238"/>
            <a:chOff x="252000" y="1628800"/>
            <a:chExt cx="8640000" cy="228147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2000" y="1628800"/>
              <a:ext cx="8640000" cy="228147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	Почему объединения первобытных людей названы «родовой общиной»? Подробно объясни значение каждого слова и проверь себя по словарю. </a:t>
              </a:r>
            </a:p>
          </p:txBody>
        </p:sp>
        <p:sp>
          <p:nvSpPr>
            <p:cNvPr id="18" name="Овал 17"/>
            <p:cNvSpPr>
              <a:spLocks noChangeAspect="1"/>
            </p:cNvSpPr>
            <p:nvPr/>
          </p:nvSpPr>
          <p:spPr>
            <a:xfrm>
              <a:off x="828000" y="190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5845" name="Группа 20"/>
          <p:cNvGrpSpPr>
            <a:grpSpLocks/>
          </p:cNvGrpSpPr>
          <p:nvPr/>
        </p:nvGrpSpPr>
        <p:grpSpPr bwMode="auto">
          <a:xfrm>
            <a:off x="252413" y="4224338"/>
            <a:ext cx="8639175" cy="1192212"/>
            <a:chOff x="252000" y="4223990"/>
            <a:chExt cx="8640000" cy="119181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252000" y="4223990"/>
              <a:ext cx="8640000" cy="119181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	Сделай вывод о том, что помогло людям выжить в ледниковую эпоху.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4464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52000" y="900000"/>
            <a:ext cx="8640000" cy="4778935"/>
          </a:xfrm>
          <a:prstGeom prst="roundRect">
            <a:avLst>
              <a:gd name="adj" fmla="val 5788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grpSp>
        <p:nvGrpSpPr>
          <p:cNvPr id="37890" name="Группа 2"/>
          <p:cNvGrpSpPr>
            <a:grpSpLocks/>
          </p:cNvGrpSpPr>
          <p:nvPr/>
        </p:nvGrpSpPr>
        <p:grpSpPr bwMode="auto">
          <a:xfrm>
            <a:off x="252413" y="5876925"/>
            <a:ext cx="8639175" cy="579438"/>
            <a:chOff x="252000" y="5877272"/>
            <a:chExt cx="8640000" cy="578882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52000" y="5877272"/>
              <a:ext cx="8640000" cy="578882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atin typeface="+mn-lt"/>
                  <a:cs typeface="+mn-cs"/>
                </a:rPr>
                <a:t>	Перечисли занятия первобытных людей.</a:t>
              </a:r>
            </a:p>
          </p:txBody>
        </p:sp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720000" y="605732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37891" name="Группа 6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6" name="Рисунок 10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2" name="Группа 11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902" name="Рисунок 13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БРАТЬЯ И СЁСТРЫ</a:t>
            </a:r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52413" y="5759450"/>
            <a:ext cx="8639175" cy="1055688"/>
            <a:chOff x="252000" y="7341944"/>
            <a:chExt cx="8640000" cy="1055608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252000" y="7341944"/>
              <a:ext cx="8640000" cy="1055608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800000"/>
                  </a:solidFill>
                  <a:latin typeface="+mn-lt"/>
                  <a:cs typeface="+mn-cs"/>
                </a:rPr>
                <a:t>	Сравни вещи и пищу первобытных и современных людей.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7497480"/>
              <a:ext cx="252000" cy="252000"/>
            </a:xfrm>
            <a:prstGeom prst="ellipse">
              <a:avLst/>
            </a:prstGeom>
            <a:solidFill>
              <a:srgbClr val="00B0F0"/>
            </a:solidFill>
            <a:ln w="0"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64669" y="460896"/>
          <a:ext cx="8699819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9938" name="Группа 6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53" name="Рисунок 10" descr="_1_~1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11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49" name="Рисунок 13" descr="Cartoon-Clipart-Free-18.gif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БРАТЬЯ И СЁСТРЫ</a:t>
            </a:r>
          </a:p>
        </p:txBody>
      </p:sp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4638" y="5268913"/>
            <a:ext cx="223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6338" y="4191000"/>
            <a:ext cx="3340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6825" y="5073650"/>
            <a:ext cx="28336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4248150"/>
            <a:ext cx="1397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252000" y="2551837"/>
            <a:ext cx="8640000" cy="1736646"/>
          </a:xfrm>
          <a:prstGeom prst="roundRect">
            <a:avLst/>
          </a:prstGeom>
          <a:blipFill>
            <a:blip r:embed="rId14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3200">
                <a:latin typeface="Comic Sans MS" pitchFamily="66" charset="0"/>
              </a:rPr>
              <a:t>Сформулируй и впиши в схему признаки родовой общины. Сравни записанное со словар</a:t>
            </a:r>
            <a:r>
              <a:rPr lang="ru-RU" sz="3200"/>
              <a:t>ё</a:t>
            </a:r>
            <a:r>
              <a:rPr lang="ru-RU" sz="3200">
                <a:latin typeface="Comic Sans MS" pitchFamily="66" charset="0"/>
              </a:rPr>
              <a:t>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6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8" name="Овал 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0" name="Рисунок 10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6" name="Группа 11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3" name="Овал 1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1996" name="Рисунок 13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БРАТЬЯ И СЁСТРЫ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/>
          </a:blip>
          <a:stretch/>
        </p:blipFill>
        <p:spPr bwMode="auto">
          <a:xfrm>
            <a:off x="958106" y="1268760"/>
            <a:ext cx="1813694" cy="3240000"/>
          </a:xfrm>
          <a:prstGeom prst="roundRect">
            <a:avLst>
              <a:gd name="adj" fmla="val 16667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/>
          </a:blip>
          <a:srcRect/>
          <a:stretch/>
        </p:blipFill>
        <p:spPr bwMode="auto">
          <a:xfrm>
            <a:off x="3851920" y="2389145"/>
            <a:ext cx="1394411" cy="1759936"/>
          </a:xfrm>
          <a:prstGeom prst="roundRect">
            <a:avLst>
              <a:gd name="adj" fmla="val 16667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/>
          </a:blip>
          <a:srcRect/>
          <a:stretch/>
        </p:blipFill>
        <p:spPr bwMode="auto">
          <a:xfrm>
            <a:off x="6660232" y="1268760"/>
            <a:ext cx="1492863" cy="3240000"/>
          </a:xfrm>
          <a:prstGeom prst="roundRect">
            <a:avLst>
              <a:gd name="adj" fmla="val 16667"/>
            </a:avLst>
          </a:prstGeom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9" name="Скругленный прямоугольник 18"/>
          <p:cNvSpPr/>
          <p:nvPr/>
        </p:nvSpPr>
        <p:spPr>
          <a:xfrm>
            <a:off x="936625" y="5873750"/>
            <a:ext cx="7254875" cy="5794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omic Sans MS" pitchFamily="66" charset="0"/>
              </a:rPr>
              <a:t>Орудия труда первобытных охотников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12875" y="4868863"/>
            <a:ext cx="1071563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Нож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19475" y="4741863"/>
            <a:ext cx="2289175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Наконечник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стрелы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70663" y="4652963"/>
            <a:ext cx="1817687" cy="9191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Костяная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  <a:cs typeface="+mn-cs"/>
              </a:rPr>
              <a:t>игла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КОГДА МАМОНТЫ УШЛИ…</a:t>
            </a:r>
          </a:p>
        </p:txBody>
      </p:sp>
      <p:grpSp>
        <p:nvGrpSpPr>
          <p:cNvPr id="44034" name="Группа 2"/>
          <p:cNvGrpSpPr>
            <a:grpSpLocks/>
          </p:cNvGrpSpPr>
          <p:nvPr/>
        </p:nvGrpSpPr>
        <p:grpSpPr bwMode="auto">
          <a:xfrm>
            <a:off x="265113" y="1908175"/>
            <a:ext cx="8639175" cy="1736725"/>
            <a:chOff x="612000" y="2967335"/>
            <a:chExt cx="8640000" cy="173664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612000" y="2967335"/>
              <a:ext cx="8640000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	Сделай вывод о том, какие качества помогли людям выжить после ледниковой эпохи.</a:t>
              </a:r>
            </a:p>
          </p:txBody>
        </p:sp>
        <p:sp>
          <p:nvSpPr>
            <p:cNvPr id="5" name="Овал 4"/>
            <p:cNvSpPr>
              <a:spLocks noChangeAspect="1"/>
            </p:cNvSpPr>
            <p:nvPr/>
          </p:nvSpPr>
          <p:spPr>
            <a:xfrm>
              <a:off x="1175331" y="3246455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44035" name="Группа 5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7" name="Овал 6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6" name="Рисунок 9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036" name="Группа 10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2" name="Овал 11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4042" name="Рисунок 12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4638" y="5268913"/>
            <a:ext cx="223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6338" y="4191000"/>
            <a:ext cx="3340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6825" y="5073650"/>
            <a:ext cx="2833688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0" y="4248150"/>
            <a:ext cx="13970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252000" y="1002119"/>
            <a:ext cx="8640000" cy="2858929"/>
          </a:xfrm>
          <a:prstGeom prst="roundRect">
            <a:avLst>
              <a:gd name="adj" fmla="val 11439"/>
            </a:avLst>
          </a:prstGeom>
          <a:blipFill>
            <a:blip r:embed="rId2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Программный уровень. </a:t>
            </a:r>
            <a:r>
              <a:rPr lang="ru-RU" sz="2800">
                <a:latin typeface="Comic Sans MS" pitchFamily="66" charset="0"/>
              </a:rPr>
              <a:t>Как ты думаешь, почему в первобытном обществе в голодное время лишали пищи стариков, а иногда и маленьких детей</a:t>
            </a:r>
            <a:r>
              <a:rPr lang="ru-RU" sz="2800"/>
              <a:t>?</a:t>
            </a:r>
            <a:r>
              <a:rPr lang="ru-RU" sz="2800">
                <a:latin typeface="Comic Sans MS" pitchFamily="66" charset="0"/>
              </a:rPr>
              <a:t> Запиши сво</a:t>
            </a:r>
            <a:r>
              <a:rPr lang="ru-RU" sz="2800"/>
              <a:t>ё</a:t>
            </a:r>
            <a:r>
              <a:rPr lang="ru-RU" sz="2800">
                <a:latin typeface="Comic Sans MS" pitchFamily="66" charset="0"/>
              </a:rPr>
              <a:t> мнение и приведи один аргумент (доказательство) в его поддержку.</a:t>
            </a:r>
          </a:p>
        </p:txBody>
      </p:sp>
      <p:grpSp>
        <p:nvGrpSpPr>
          <p:cNvPr id="45060" name="Группа 2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9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061" name="Группа 7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075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252413" y="3998913"/>
          <a:ext cx="8640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9760"/>
                <a:gridCol w="6480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Позиция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Я считаю, что 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Аргумент (ы)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u="none" strike="noStrike" kern="1200" baseline="0" dirty="0" smtClean="0"/>
                        <a:t>потому что________________________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</a:p>
                    <a:p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br>
                        <a:rPr lang="ru-RU" sz="2400" u="none" strike="noStrike" kern="1200" baseline="0" dirty="0" smtClean="0"/>
                      </a:br>
                      <a:r>
                        <a:rPr lang="ru-RU" sz="2400" u="none" strike="noStrike" kern="1200" baseline="0" dirty="0" smtClean="0"/>
                        <a:t>_________________________________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КОГДА МАМОНТЫ УШЛИ…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Группа 2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101" name="Рисунок 6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082" name="Группа 7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6097" name="Рисунок 9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КОГДА МАМОНТЫ УШЛИ…</a:t>
            </a:r>
          </a:p>
        </p:txBody>
      </p:sp>
      <p:grpSp>
        <p:nvGrpSpPr>
          <p:cNvPr id="15" name="Группа 14"/>
          <p:cNvGrpSpPr>
            <a:grpSpLocks/>
          </p:cNvGrpSpPr>
          <p:nvPr/>
        </p:nvGrpSpPr>
        <p:grpSpPr bwMode="auto">
          <a:xfrm>
            <a:off x="120650" y="836613"/>
            <a:ext cx="8843963" cy="5700712"/>
            <a:chOff x="121920" y="829056"/>
            <a:chExt cx="8845296" cy="5699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/>
            </a:blip>
            <a:srcRect/>
            <a:stretch>
              <a:fillRect/>
            </a:stretch>
          </p:blipFill>
          <p:spPr bwMode="auto">
            <a:xfrm>
              <a:off x="252000" y="900000"/>
              <a:ext cx="4881415" cy="2700000"/>
            </a:xfrm>
            <a:prstGeom prst="roundRect">
              <a:avLst>
                <a:gd name="adj" fmla="val 8514"/>
              </a:avLst>
            </a:prstGeom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 bwMode="auto">
            <a:xfrm>
              <a:off x="4098021" y="3708000"/>
              <a:ext cx="4793979" cy="2700000"/>
            </a:xfrm>
            <a:prstGeom prst="roundRect">
              <a:avLst>
                <a:gd name="adj" fmla="val 9321"/>
              </a:avLst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/>
          </p:spPr>
        </p:pic>
        <p:sp>
          <p:nvSpPr>
            <p:cNvPr id="2" name="Скругленный прямоугольник 1"/>
            <p:cNvSpPr/>
            <p:nvPr/>
          </p:nvSpPr>
          <p:spPr>
            <a:xfrm>
              <a:off x="264817" y="4814602"/>
              <a:ext cx="3662915" cy="91107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  <a:cs typeface="+mn-cs"/>
                </a:rPr>
                <a:t>Родовая община охотников-рыболовов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5293187" y="1629022"/>
              <a:ext cx="2807123" cy="131581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  <a:cs typeface="+mn-cs"/>
                </a:rPr>
                <a:t>Родовая община охотников на мамонтов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73050" y="2678113"/>
            <a:ext cx="8640763" cy="1736725"/>
            <a:chOff x="273385" y="2678772"/>
            <a:chExt cx="8640000" cy="173664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73385" y="2678772"/>
              <a:ext cx="8640000" cy="1736646"/>
            </a:xfrm>
            <a:prstGeom prst="roundRect">
              <a:avLst/>
            </a:prstGeom>
            <a:blipFill>
              <a:blip r:embed="rId7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solidFill>
                    <a:srgbClr val="800000"/>
                  </a:solidFill>
                  <a:latin typeface="+mn-lt"/>
                  <a:cs typeface="+mn-cs"/>
                </a:rPr>
                <a:t>	Сравни занятия, вещи и пищу людей ледникового периода и людей, живших после его окончания. Сделай вывод.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828000" y="296097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Группа 2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8138" name="Рисунок 6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0" name="Группа 7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8134" name="Рисунок 9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8838" y="1867015"/>
            <a:ext cx="8639999" cy="3507344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ЛЮДИ ВИДА «ЧЕЛОВЕК РАЗУМНЫЙ» НАУЧИЛИСЬ ПО-РАЗНОМУ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ИСПОЛЬЗОВАТЬ ПРИРОДУ И ВЫЖИВАТЬ В </a:t>
            </a:r>
            <a:r>
              <a:rPr lang="ru-RU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</a:t>
            </a:r>
            <a:r>
              <a:rPr lang="ru-RU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48"/>
          <p:cNvPicPr>
            <a:picLocks noChangeAspect="1"/>
          </p:cNvPicPr>
          <p:nvPr/>
        </p:nvPicPr>
        <p:blipFill>
          <a:blip r:embed="rId3"/>
          <a:srcRect l="32822" t="2808" r="14584" b="22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 rot="17848305">
            <a:off x="1965325" y="4500563"/>
            <a:ext cx="2528888" cy="696912"/>
          </a:xfrm>
          <a:custGeom>
            <a:avLst/>
            <a:gdLst>
              <a:gd name="connsiteX0" fmla="*/ 0 w 2528875"/>
              <a:gd name="connsiteY0" fmla="*/ 0 h 584775"/>
              <a:gd name="connsiteX1" fmla="*/ 2528875 w 2528875"/>
              <a:gd name="connsiteY1" fmla="*/ 0 h 584775"/>
              <a:gd name="connsiteX2" fmla="*/ 2528875 w 2528875"/>
              <a:gd name="connsiteY2" fmla="*/ 584775 h 584775"/>
              <a:gd name="connsiteX3" fmla="*/ 0 w 2528875"/>
              <a:gd name="connsiteY3" fmla="*/ 584775 h 584775"/>
              <a:gd name="connsiteX4" fmla="*/ 0 w 2528875"/>
              <a:gd name="connsiteY4" fmla="*/ 0 h 584775"/>
              <a:gd name="connsiteX0" fmla="*/ 0 w 2528875"/>
              <a:gd name="connsiteY0" fmla="*/ 35560 h 620335"/>
              <a:gd name="connsiteX1" fmla="*/ 1147039 w 2528875"/>
              <a:gd name="connsiteY1" fmla="*/ 0 h 620335"/>
              <a:gd name="connsiteX2" fmla="*/ 2528875 w 2528875"/>
              <a:gd name="connsiteY2" fmla="*/ 35560 h 620335"/>
              <a:gd name="connsiteX3" fmla="*/ 2528875 w 2528875"/>
              <a:gd name="connsiteY3" fmla="*/ 620335 h 620335"/>
              <a:gd name="connsiteX4" fmla="*/ 0 w 2528875"/>
              <a:gd name="connsiteY4" fmla="*/ 620335 h 620335"/>
              <a:gd name="connsiteX5" fmla="*/ 0 w 2528875"/>
              <a:gd name="connsiteY5" fmla="*/ 35560 h 62033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0 w 2528875"/>
              <a:gd name="connsiteY4" fmla="*/ 696705 h 696705"/>
              <a:gd name="connsiteX5" fmla="*/ 0 w 2528875"/>
              <a:gd name="connsiteY5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378223 w 2528875"/>
              <a:gd name="connsiteY4" fmla="*/ 686186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554008 w 2528875"/>
              <a:gd name="connsiteY4" fmla="*/ 487433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435694 w 2528875"/>
              <a:gd name="connsiteY4" fmla="*/ 548949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875" h="696705">
                <a:moveTo>
                  <a:pt x="0" y="111930"/>
                </a:moveTo>
                <a:lnTo>
                  <a:pt x="1665580" y="0"/>
                </a:lnTo>
                <a:lnTo>
                  <a:pt x="2528875" y="111930"/>
                </a:lnTo>
                <a:lnTo>
                  <a:pt x="2528875" y="696705"/>
                </a:lnTo>
                <a:lnTo>
                  <a:pt x="1435694" y="548949"/>
                </a:lnTo>
                <a:lnTo>
                  <a:pt x="0" y="696705"/>
                </a:lnTo>
                <a:lnTo>
                  <a:pt x="0" y="11193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300" dirty="0">
                <a:solidFill>
                  <a:srgbClr val="FF0000"/>
                </a:solidFill>
                <a:latin typeface="+mn-lt"/>
                <a:cs typeface="+mn-cs"/>
              </a:rPr>
              <a:t>ПРАРОДИНА ЧЕЛОВЕЧЕСТВА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ru-RU" dirty="0"/>
              <a:t>ОПРЕДЕЛЯЕМ ПРОБЛЕМУ</a:t>
            </a:r>
          </a:p>
        </p:txBody>
      </p:sp>
      <p:grpSp>
        <p:nvGrpSpPr>
          <p:cNvPr id="16389" name="Группа 5"/>
          <p:cNvGrpSpPr>
            <a:grpSpLocks/>
          </p:cNvGrpSpPr>
          <p:nvPr/>
        </p:nvGrpSpPr>
        <p:grpSpPr bwMode="auto">
          <a:xfrm>
            <a:off x="2578100" y="3132138"/>
            <a:ext cx="539750" cy="565150"/>
            <a:chOff x="1980000" y="2278162"/>
            <a:chExt cx="540000" cy="565838"/>
          </a:xfrm>
        </p:grpSpPr>
        <p:pic>
          <p:nvPicPr>
            <p:cNvPr id="16437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9680" y="2278162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980000" y="2303593"/>
              <a:ext cx="540000" cy="540407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0" name="Группа 8"/>
          <p:cNvGrpSpPr>
            <a:grpSpLocks/>
          </p:cNvGrpSpPr>
          <p:nvPr/>
        </p:nvGrpSpPr>
        <p:grpSpPr bwMode="auto">
          <a:xfrm>
            <a:off x="6659563" y="1979613"/>
            <a:ext cx="541337" cy="565150"/>
            <a:chOff x="2125350" y="3467225"/>
            <a:chExt cx="540000" cy="564775"/>
          </a:xfrm>
        </p:grpSpPr>
        <p:pic>
          <p:nvPicPr>
            <p:cNvPr id="16435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1118" y="3467225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2125350" y="3492608"/>
              <a:ext cx="540000" cy="53939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1" name="Группа 11"/>
          <p:cNvGrpSpPr>
            <a:grpSpLocks/>
          </p:cNvGrpSpPr>
          <p:nvPr/>
        </p:nvGrpSpPr>
        <p:grpSpPr bwMode="auto">
          <a:xfrm>
            <a:off x="4572000" y="2811463"/>
            <a:ext cx="539750" cy="539750"/>
            <a:chOff x="2974174" y="3546350"/>
            <a:chExt cx="540000" cy="540000"/>
          </a:xfrm>
        </p:grpSpPr>
        <p:pic>
          <p:nvPicPr>
            <p:cNvPr id="16433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562350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2974174" y="3546350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6392" name="Группа 14"/>
          <p:cNvGrpSpPr>
            <a:grpSpLocks/>
          </p:cNvGrpSpPr>
          <p:nvPr/>
        </p:nvGrpSpPr>
        <p:grpSpPr bwMode="auto">
          <a:xfrm>
            <a:off x="3317875" y="2519363"/>
            <a:ext cx="539750" cy="561975"/>
            <a:chOff x="4381500" y="3121854"/>
            <a:chExt cx="540000" cy="561146"/>
          </a:xfrm>
        </p:grpSpPr>
        <p:pic>
          <p:nvPicPr>
            <p:cNvPr id="16431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1805" y="3121854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4381500" y="3142461"/>
              <a:ext cx="540000" cy="54053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Стрелка вниз 13"/>
          <p:cNvSpPr>
            <a:spLocks/>
          </p:cNvSpPr>
          <p:nvPr/>
        </p:nvSpPr>
        <p:spPr>
          <a:xfrm rot="3540000">
            <a:off x="1898650" y="3265488"/>
            <a:ext cx="306387" cy="1189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3"/>
          <p:cNvSpPr>
            <a:spLocks/>
          </p:cNvSpPr>
          <p:nvPr/>
        </p:nvSpPr>
        <p:spPr>
          <a:xfrm rot="-4200000">
            <a:off x="5705476" y="2619375"/>
            <a:ext cx="304800" cy="14763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3"/>
          <p:cNvSpPr>
            <a:spLocks noChangeAspect="1"/>
          </p:cNvSpPr>
          <p:nvPr/>
        </p:nvSpPr>
        <p:spPr>
          <a:xfrm rot="11760000">
            <a:off x="6838950" y="1101725"/>
            <a:ext cx="306388" cy="8286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13"/>
          <p:cNvSpPr>
            <a:spLocks noChangeAspect="1"/>
          </p:cNvSpPr>
          <p:nvPr/>
        </p:nvSpPr>
        <p:spPr>
          <a:xfrm rot="-3360000">
            <a:off x="1764506" y="2696369"/>
            <a:ext cx="195263" cy="53022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13"/>
          <p:cNvSpPr>
            <a:spLocks/>
          </p:cNvSpPr>
          <p:nvPr/>
        </p:nvSpPr>
        <p:spPr>
          <a:xfrm rot="15120000">
            <a:off x="5073650" y="1192213"/>
            <a:ext cx="388938" cy="266541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1989498"/>
              <a:gd name="connsiteX1" fmla="*/ 756084 w 1280335"/>
              <a:gd name="connsiteY1" fmla="*/ 1308749 h 1989498"/>
              <a:gd name="connsiteX2" fmla="*/ 1008112 w 1280335"/>
              <a:gd name="connsiteY2" fmla="*/ 1308749 h 1989498"/>
              <a:gd name="connsiteX3" fmla="*/ 73543 w 1280335"/>
              <a:gd name="connsiteY3" fmla="*/ 1989498 h 1989498"/>
              <a:gd name="connsiteX4" fmla="*/ 0 w 1280335"/>
              <a:gd name="connsiteY4" fmla="*/ 1308749 h 1989498"/>
              <a:gd name="connsiteX5" fmla="*/ 252028 w 1280335"/>
              <a:gd name="connsiteY5" fmla="*/ 1308749 h 1989498"/>
              <a:gd name="connsiteX6" fmla="*/ 67697 w 1280335"/>
              <a:gd name="connsiteY6" fmla="*/ 18869 h 19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335" h="1989498">
                <a:moveTo>
                  <a:pt x="930256" y="0"/>
                </a:moveTo>
                <a:cubicBezTo>
                  <a:pt x="1280336" y="708879"/>
                  <a:pt x="1066126" y="816880"/>
                  <a:pt x="756084" y="1308749"/>
                </a:cubicBezTo>
                <a:lnTo>
                  <a:pt x="1008112" y="1308749"/>
                </a:lnTo>
                <a:lnTo>
                  <a:pt x="73543" y="1989498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713940" y="686073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13"/>
          <p:cNvSpPr>
            <a:spLocks/>
          </p:cNvSpPr>
          <p:nvPr/>
        </p:nvSpPr>
        <p:spPr>
          <a:xfrm rot="6900000">
            <a:off x="2555875" y="1839913"/>
            <a:ext cx="258763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13"/>
          <p:cNvSpPr>
            <a:spLocks noChangeAspect="1"/>
          </p:cNvSpPr>
          <p:nvPr/>
        </p:nvSpPr>
        <p:spPr>
          <a:xfrm rot="2940000">
            <a:off x="1738313" y="2144713"/>
            <a:ext cx="241300" cy="6540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13"/>
          <p:cNvSpPr>
            <a:spLocks/>
          </p:cNvSpPr>
          <p:nvPr/>
        </p:nvSpPr>
        <p:spPr>
          <a:xfrm rot="15780000">
            <a:off x="3622675" y="1057275"/>
            <a:ext cx="306388" cy="21605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13"/>
          <p:cNvSpPr>
            <a:spLocks/>
          </p:cNvSpPr>
          <p:nvPr/>
        </p:nvSpPr>
        <p:spPr>
          <a:xfrm rot="-1500000">
            <a:off x="6580188" y="3724275"/>
            <a:ext cx="306387" cy="935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13"/>
          <p:cNvSpPr>
            <a:spLocks/>
          </p:cNvSpPr>
          <p:nvPr/>
        </p:nvSpPr>
        <p:spPr>
          <a:xfrm rot="-4800000">
            <a:off x="7554913" y="4108450"/>
            <a:ext cx="306388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низ 13"/>
          <p:cNvSpPr>
            <a:spLocks/>
          </p:cNvSpPr>
          <p:nvPr/>
        </p:nvSpPr>
        <p:spPr>
          <a:xfrm rot="-2460000">
            <a:off x="7300913" y="4679950"/>
            <a:ext cx="306387" cy="14033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13"/>
          <p:cNvSpPr>
            <a:spLocks/>
          </p:cNvSpPr>
          <p:nvPr/>
        </p:nvSpPr>
        <p:spPr>
          <a:xfrm rot="660000">
            <a:off x="2479675" y="3773488"/>
            <a:ext cx="306388" cy="16906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13"/>
          <p:cNvSpPr>
            <a:spLocks/>
          </p:cNvSpPr>
          <p:nvPr/>
        </p:nvSpPr>
        <p:spPr>
          <a:xfrm rot="12420000">
            <a:off x="3581400" y="2987675"/>
            <a:ext cx="252413" cy="1223963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13"/>
          <p:cNvSpPr>
            <a:spLocks/>
          </p:cNvSpPr>
          <p:nvPr/>
        </p:nvSpPr>
        <p:spPr>
          <a:xfrm rot="12840000">
            <a:off x="7381875" y="701675"/>
            <a:ext cx="304800" cy="14747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13"/>
          <p:cNvSpPr>
            <a:spLocks/>
          </p:cNvSpPr>
          <p:nvPr/>
        </p:nvSpPr>
        <p:spPr>
          <a:xfrm rot="16560000">
            <a:off x="7503319" y="1980407"/>
            <a:ext cx="250825" cy="8270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13"/>
          <p:cNvSpPr>
            <a:spLocks/>
          </p:cNvSpPr>
          <p:nvPr/>
        </p:nvSpPr>
        <p:spPr>
          <a:xfrm>
            <a:off x="6764338" y="2617788"/>
            <a:ext cx="304800" cy="122396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92150"/>
            <a:ext cx="7734300" cy="1495425"/>
          </a:xfrm>
          <a:custGeom>
            <a:avLst/>
            <a:gdLst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971550 w 7734300"/>
              <a:gd name="connsiteY14" fmla="*/ 8954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971550 w 7734300"/>
              <a:gd name="connsiteY15" fmla="*/ 895423 h 1314523"/>
              <a:gd name="connsiteX16" fmla="*/ 1028700 w 7734300"/>
              <a:gd name="connsiteY16" fmla="*/ 914473 h 1314523"/>
              <a:gd name="connsiteX17" fmla="*/ 1123950 w 7734300"/>
              <a:gd name="connsiteY17" fmla="*/ 933523 h 1314523"/>
              <a:gd name="connsiteX18" fmla="*/ 1181100 w 7734300"/>
              <a:gd name="connsiteY18" fmla="*/ 952573 h 1314523"/>
              <a:gd name="connsiteX19" fmla="*/ 1409700 w 7734300"/>
              <a:gd name="connsiteY19" fmla="*/ 971623 h 1314523"/>
              <a:gd name="connsiteX20" fmla="*/ 1524000 w 7734300"/>
              <a:gd name="connsiteY20" fmla="*/ 1028773 h 1314523"/>
              <a:gd name="connsiteX21" fmla="*/ 1638300 w 7734300"/>
              <a:gd name="connsiteY21" fmla="*/ 1066873 h 1314523"/>
              <a:gd name="connsiteX22" fmla="*/ 1695450 w 7734300"/>
              <a:gd name="connsiteY22" fmla="*/ 1085923 h 1314523"/>
              <a:gd name="connsiteX23" fmla="*/ 1752600 w 7734300"/>
              <a:gd name="connsiteY23" fmla="*/ 1124023 h 1314523"/>
              <a:gd name="connsiteX24" fmla="*/ 1809750 w 7734300"/>
              <a:gd name="connsiteY24" fmla="*/ 1143073 h 1314523"/>
              <a:gd name="connsiteX25" fmla="*/ 1924050 w 7734300"/>
              <a:gd name="connsiteY25" fmla="*/ 1219273 h 1314523"/>
              <a:gd name="connsiteX26" fmla="*/ 2095500 w 7734300"/>
              <a:gd name="connsiteY26" fmla="*/ 1200223 h 1314523"/>
              <a:gd name="connsiteX27" fmla="*/ 2171700 w 7734300"/>
              <a:gd name="connsiteY27" fmla="*/ 1181173 h 1314523"/>
              <a:gd name="connsiteX28" fmla="*/ 2628900 w 7734300"/>
              <a:gd name="connsiteY28" fmla="*/ 1200223 h 1314523"/>
              <a:gd name="connsiteX29" fmla="*/ 2952750 w 7734300"/>
              <a:gd name="connsiteY29" fmla="*/ 1257373 h 1314523"/>
              <a:gd name="connsiteX30" fmla="*/ 3257550 w 7734300"/>
              <a:gd name="connsiteY30" fmla="*/ 1295473 h 1314523"/>
              <a:gd name="connsiteX31" fmla="*/ 3448050 w 7734300"/>
              <a:gd name="connsiteY31" fmla="*/ 1314523 h 1314523"/>
              <a:gd name="connsiteX32" fmla="*/ 3771900 w 7734300"/>
              <a:gd name="connsiteY32" fmla="*/ 1295473 h 1314523"/>
              <a:gd name="connsiteX33" fmla="*/ 3867150 w 7734300"/>
              <a:gd name="connsiteY33" fmla="*/ 1276423 h 1314523"/>
              <a:gd name="connsiteX34" fmla="*/ 3924300 w 7734300"/>
              <a:gd name="connsiteY34" fmla="*/ 1238323 h 1314523"/>
              <a:gd name="connsiteX35" fmla="*/ 4038600 w 7734300"/>
              <a:gd name="connsiteY35" fmla="*/ 1200223 h 1314523"/>
              <a:gd name="connsiteX36" fmla="*/ 4210050 w 7734300"/>
              <a:gd name="connsiteY36" fmla="*/ 1085923 h 1314523"/>
              <a:gd name="connsiteX37" fmla="*/ 4267200 w 7734300"/>
              <a:gd name="connsiteY37" fmla="*/ 1047823 h 1314523"/>
              <a:gd name="connsiteX38" fmla="*/ 4381500 w 7734300"/>
              <a:gd name="connsiteY38" fmla="*/ 990673 h 1314523"/>
              <a:gd name="connsiteX39" fmla="*/ 4438650 w 7734300"/>
              <a:gd name="connsiteY39" fmla="*/ 971623 h 1314523"/>
              <a:gd name="connsiteX40" fmla="*/ 4495800 w 7734300"/>
              <a:gd name="connsiteY40" fmla="*/ 933523 h 1314523"/>
              <a:gd name="connsiteX41" fmla="*/ 4591050 w 7734300"/>
              <a:gd name="connsiteY41" fmla="*/ 914473 h 1314523"/>
              <a:gd name="connsiteX42" fmla="*/ 4914900 w 7734300"/>
              <a:gd name="connsiteY42" fmla="*/ 895423 h 1314523"/>
              <a:gd name="connsiteX43" fmla="*/ 5543550 w 7734300"/>
              <a:gd name="connsiteY43" fmla="*/ 838273 h 1314523"/>
              <a:gd name="connsiteX44" fmla="*/ 5600700 w 7734300"/>
              <a:gd name="connsiteY44" fmla="*/ 819223 h 1314523"/>
              <a:gd name="connsiteX45" fmla="*/ 5734050 w 7734300"/>
              <a:gd name="connsiteY45" fmla="*/ 781123 h 1314523"/>
              <a:gd name="connsiteX46" fmla="*/ 5848350 w 7734300"/>
              <a:gd name="connsiteY46" fmla="*/ 704923 h 1314523"/>
              <a:gd name="connsiteX47" fmla="*/ 5905500 w 7734300"/>
              <a:gd name="connsiteY47" fmla="*/ 666823 h 1314523"/>
              <a:gd name="connsiteX48" fmla="*/ 6019800 w 7734300"/>
              <a:gd name="connsiteY48" fmla="*/ 609673 h 1314523"/>
              <a:gd name="connsiteX49" fmla="*/ 6076950 w 7734300"/>
              <a:gd name="connsiteY49" fmla="*/ 590623 h 1314523"/>
              <a:gd name="connsiteX50" fmla="*/ 6134100 w 7734300"/>
              <a:gd name="connsiteY50" fmla="*/ 552523 h 1314523"/>
              <a:gd name="connsiteX51" fmla="*/ 6191250 w 7734300"/>
              <a:gd name="connsiteY51" fmla="*/ 533473 h 1314523"/>
              <a:gd name="connsiteX52" fmla="*/ 6267450 w 7734300"/>
              <a:gd name="connsiteY52" fmla="*/ 495373 h 1314523"/>
              <a:gd name="connsiteX53" fmla="*/ 6324600 w 7734300"/>
              <a:gd name="connsiteY53" fmla="*/ 476323 h 1314523"/>
              <a:gd name="connsiteX54" fmla="*/ 6381750 w 7734300"/>
              <a:gd name="connsiteY54" fmla="*/ 438223 h 1314523"/>
              <a:gd name="connsiteX55" fmla="*/ 6438900 w 7734300"/>
              <a:gd name="connsiteY55" fmla="*/ 419173 h 1314523"/>
              <a:gd name="connsiteX56" fmla="*/ 6515100 w 7734300"/>
              <a:gd name="connsiteY56" fmla="*/ 381073 h 1314523"/>
              <a:gd name="connsiteX57" fmla="*/ 6572250 w 7734300"/>
              <a:gd name="connsiteY57" fmla="*/ 362023 h 1314523"/>
              <a:gd name="connsiteX58" fmla="*/ 6629400 w 7734300"/>
              <a:gd name="connsiteY58" fmla="*/ 323923 h 1314523"/>
              <a:gd name="connsiteX59" fmla="*/ 6743700 w 7734300"/>
              <a:gd name="connsiteY59" fmla="*/ 285823 h 1314523"/>
              <a:gd name="connsiteX60" fmla="*/ 6800850 w 7734300"/>
              <a:gd name="connsiteY60" fmla="*/ 266773 h 1314523"/>
              <a:gd name="connsiteX61" fmla="*/ 6991350 w 7734300"/>
              <a:gd name="connsiteY61" fmla="*/ 228673 h 1314523"/>
              <a:gd name="connsiteX62" fmla="*/ 7200900 w 7734300"/>
              <a:gd name="connsiteY62" fmla="*/ 171523 h 1314523"/>
              <a:gd name="connsiteX63" fmla="*/ 7315200 w 7734300"/>
              <a:gd name="connsiteY63" fmla="*/ 133423 h 1314523"/>
              <a:gd name="connsiteX64" fmla="*/ 7429500 w 7734300"/>
              <a:gd name="connsiteY64" fmla="*/ 114373 h 1314523"/>
              <a:gd name="connsiteX65" fmla="*/ 7543800 w 7734300"/>
              <a:gd name="connsiteY65" fmla="*/ 76273 h 1314523"/>
              <a:gd name="connsiteX66" fmla="*/ 7600950 w 7734300"/>
              <a:gd name="connsiteY66" fmla="*/ 57223 h 1314523"/>
              <a:gd name="connsiteX67" fmla="*/ 7658100 w 7734300"/>
              <a:gd name="connsiteY67" fmla="*/ 38173 h 1314523"/>
              <a:gd name="connsiteX68" fmla="*/ 7734300 w 7734300"/>
              <a:gd name="connsiteY68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1028700 w 7734300"/>
              <a:gd name="connsiteY14" fmla="*/ 914473 h 1314523"/>
              <a:gd name="connsiteX15" fmla="*/ 1123950 w 7734300"/>
              <a:gd name="connsiteY15" fmla="*/ 933523 h 1314523"/>
              <a:gd name="connsiteX16" fmla="*/ 1181100 w 7734300"/>
              <a:gd name="connsiteY16" fmla="*/ 952573 h 1314523"/>
              <a:gd name="connsiteX17" fmla="*/ 1409700 w 7734300"/>
              <a:gd name="connsiteY17" fmla="*/ 971623 h 1314523"/>
              <a:gd name="connsiteX18" fmla="*/ 1524000 w 7734300"/>
              <a:gd name="connsiteY18" fmla="*/ 1028773 h 1314523"/>
              <a:gd name="connsiteX19" fmla="*/ 1638300 w 7734300"/>
              <a:gd name="connsiteY19" fmla="*/ 1066873 h 1314523"/>
              <a:gd name="connsiteX20" fmla="*/ 1695450 w 7734300"/>
              <a:gd name="connsiteY20" fmla="*/ 1085923 h 1314523"/>
              <a:gd name="connsiteX21" fmla="*/ 1752600 w 7734300"/>
              <a:gd name="connsiteY21" fmla="*/ 1124023 h 1314523"/>
              <a:gd name="connsiteX22" fmla="*/ 1809750 w 7734300"/>
              <a:gd name="connsiteY22" fmla="*/ 1143073 h 1314523"/>
              <a:gd name="connsiteX23" fmla="*/ 1924050 w 7734300"/>
              <a:gd name="connsiteY23" fmla="*/ 1219273 h 1314523"/>
              <a:gd name="connsiteX24" fmla="*/ 2095500 w 7734300"/>
              <a:gd name="connsiteY24" fmla="*/ 1200223 h 1314523"/>
              <a:gd name="connsiteX25" fmla="*/ 2171700 w 7734300"/>
              <a:gd name="connsiteY25" fmla="*/ 1181173 h 1314523"/>
              <a:gd name="connsiteX26" fmla="*/ 2628900 w 7734300"/>
              <a:gd name="connsiteY26" fmla="*/ 1200223 h 1314523"/>
              <a:gd name="connsiteX27" fmla="*/ 2952750 w 7734300"/>
              <a:gd name="connsiteY27" fmla="*/ 1257373 h 1314523"/>
              <a:gd name="connsiteX28" fmla="*/ 3257550 w 7734300"/>
              <a:gd name="connsiteY28" fmla="*/ 1295473 h 1314523"/>
              <a:gd name="connsiteX29" fmla="*/ 3448050 w 7734300"/>
              <a:gd name="connsiteY29" fmla="*/ 1314523 h 1314523"/>
              <a:gd name="connsiteX30" fmla="*/ 3771900 w 7734300"/>
              <a:gd name="connsiteY30" fmla="*/ 1295473 h 1314523"/>
              <a:gd name="connsiteX31" fmla="*/ 3867150 w 7734300"/>
              <a:gd name="connsiteY31" fmla="*/ 1276423 h 1314523"/>
              <a:gd name="connsiteX32" fmla="*/ 3924300 w 7734300"/>
              <a:gd name="connsiteY32" fmla="*/ 1238323 h 1314523"/>
              <a:gd name="connsiteX33" fmla="*/ 4038600 w 7734300"/>
              <a:gd name="connsiteY33" fmla="*/ 1200223 h 1314523"/>
              <a:gd name="connsiteX34" fmla="*/ 4210050 w 7734300"/>
              <a:gd name="connsiteY34" fmla="*/ 1085923 h 1314523"/>
              <a:gd name="connsiteX35" fmla="*/ 4267200 w 7734300"/>
              <a:gd name="connsiteY35" fmla="*/ 1047823 h 1314523"/>
              <a:gd name="connsiteX36" fmla="*/ 4381500 w 7734300"/>
              <a:gd name="connsiteY36" fmla="*/ 990673 h 1314523"/>
              <a:gd name="connsiteX37" fmla="*/ 4438650 w 7734300"/>
              <a:gd name="connsiteY37" fmla="*/ 971623 h 1314523"/>
              <a:gd name="connsiteX38" fmla="*/ 4495800 w 7734300"/>
              <a:gd name="connsiteY38" fmla="*/ 933523 h 1314523"/>
              <a:gd name="connsiteX39" fmla="*/ 4591050 w 7734300"/>
              <a:gd name="connsiteY39" fmla="*/ 914473 h 1314523"/>
              <a:gd name="connsiteX40" fmla="*/ 4914900 w 7734300"/>
              <a:gd name="connsiteY40" fmla="*/ 895423 h 1314523"/>
              <a:gd name="connsiteX41" fmla="*/ 5543550 w 7734300"/>
              <a:gd name="connsiteY41" fmla="*/ 838273 h 1314523"/>
              <a:gd name="connsiteX42" fmla="*/ 5600700 w 7734300"/>
              <a:gd name="connsiteY42" fmla="*/ 819223 h 1314523"/>
              <a:gd name="connsiteX43" fmla="*/ 5734050 w 7734300"/>
              <a:gd name="connsiteY43" fmla="*/ 781123 h 1314523"/>
              <a:gd name="connsiteX44" fmla="*/ 5848350 w 7734300"/>
              <a:gd name="connsiteY44" fmla="*/ 704923 h 1314523"/>
              <a:gd name="connsiteX45" fmla="*/ 5905500 w 7734300"/>
              <a:gd name="connsiteY45" fmla="*/ 666823 h 1314523"/>
              <a:gd name="connsiteX46" fmla="*/ 6019800 w 7734300"/>
              <a:gd name="connsiteY46" fmla="*/ 609673 h 1314523"/>
              <a:gd name="connsiteX47" fmla="*/ 6076950 w 7734300"/>
              <a:gd name="connsiteY47" fmla="*/ 590623 h 1314523"/>
              <a:gd name="connsiteX48" fmla="*/ 6134100 w 7734300"/>
              <a:gd name="connsiteY48" fmla="*/ 552523 h 1314523"/>
              <a:gd name="connsiteX49" fmla="*/ 6191250 w 7734300"/>
              <a:gd name="connsiteY49" fmla="*/ 533473 h 1314523"/>
              <a:gd name="connsiteX50" fmla="*/ 6267450 w 7734300"/>
              <a:gd name="connsiteY50" fmla="*/ 495373 h 1314523"/>
              <a:gd name="connsiteX51" fmla="*/ 6324600 w 7734300"/>
              <a:gd name="connsiteY51" fmla="*/ 476323 h 1314523"/>
              <a:gd name="connsiteX52" fmla="*/ 6381750 w 7734300"/>
              <a:gd name="connsiteY52" fmla="*/ 438223 h 1314523"/>
              <a:gd name="connsiteX53" fmla="*/ 6438900 w 7734300"/>
              <a:gd name="connsiteY53" fmla="*/ 419173 h 1314523"/>
              <a:gd name="connsiteX54" fmla="*/ 6515100 w 7734300"/>
              <a:gd name="connsiteY54" fmla="*/ 381073 h 1314523"/>
              <a:gd name="connsiteX55" fmla="*/ 6572250 w 7734300"/>
              <a:gd name="connsiteY55" fmla="*/ 362023 h 1314523"/>
              <a:gd name="connsiteX56" fmla="*/ 6629400 w 7734300"/>
              <a:gd name="connsiteY56" fmla="*/ 323923 h 1314523"/>
              <a:gd name="connsiteX57" fmla="*/ 6743700 w 7734300"/>
              <a:gd name="connsiteY57" fmla="*/ 285823 h 1314523"/>
              <a:gd name="connsiteX58" fmla="*/ 6800850 w 7734300"/>
              <a:gd name="connsiteY58" fmla="*/ 266773 h 1314523"/>
              <a:gd name="connsiteX59" fmla="*/ 6991350 w 7734300"/>
              <a:gd name="connsiteY59" fmla="*/ 228673 h 1314523"/>
              <a:gd name="connsiteX60" fmla="*/ 7200900 w 7734300"/>
              <a:gd name="connsiteY60" fmla="*/ 171523 h 1314523"/>
              <a:gd name="connsiteX61" fmla="*/ 7315200 w 7734300"/>
              <a:gd name="connsiteY61" fmla="*/ 133423 h 1314523"/>
              <a:gd name="connsiteX62" fmla="*/ 7429500 w 7734300"/>
              <a:gd name="connsiteY62" fmla="*/ 114373 h 1314523"/>
              <a:gd name="connsiteX63" fmla="*/ 7543800 w 7734300"/>
              <a:gd name="connsiteY63" fmla="*/ 76273 h 1314523"/>
              <a:gd name="connsiteX64" fmla="*/ 7600950 w 7734300"/>
              <a:gd name="connsiteY64" fmla="*/ 57223 h 1314523"/>
              <a:gd name="connsiteX65" fmla="*/ 7658100 w 7734300"/>
              <a:gd name="connsiteY65" fmla="*/ 38173 h 1314523"/>
              <a:gd name="connsiteX66" fmla="*/ 7734300 w 7734300"/>
              <a:gd name="connsiteY66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85800 w 7734300"/>
              <a:gd name="connsiteY10" fmla="*/ 781123 h 1314523"/>
              <a:gd name="connsiteX11" fmla="*/ 742950 w 7734300"/>
              <a:gd name="connsiteY11" fmla="*/ 819223 h 1314523"/>
              <a:gd name="connsiteX12" fmla="*/ 857250 w 7734300"/>
              <a:gd name="connsiteY12" fmla="*/ 857323 h 1314523"/>
              <a:gd name="connsiteX13" fmla="*/ 1028700 w 7734300"/>
              <a:gd name="connsiteY13" fmla="*/ 914473 h 1314523"/>
              <a:gd name="connsiteX14" fmla="*/ 1123950 w 7734300"/>
              <a:gd name="connsiteY14" fmla="*/ 933523 h 1314523"/>
              <a:gd name="connsiteX15" fmla="*/ 1181100 w 7734300"/>
              <a:gd name="connsiteY15" fmla="*/ 952573 h 1314523"/>
              <a:gd name="connsiteX16" fmla="*/ 1409700 w 7734300"/>
              <a:gd name="connsiteY16" fmla="*/ 971623 h 1314523"/>
              <a:gd name="connsiteX17" fmla="*/ 1524000 w 7734300"/>
              <a:gd name="connsiteY17" fmla="*/ 1028773 h 1314523"/>
              <a:gd name="connsiteX18" fmla="*/ 1638300 w 7734300"/>
              <a:gd name="connsiteY18" fmla="*/ 1066873 h 1314523"/>
              <a:gd name="connsiteX19" fmla="*/ 1695450 w 7734300"/>
              <a:gd name="connsiteY19" fmla="*/ 1085923 h 1314523"/>
              <a:gd name="connsiteX20" fmla="*/ 1752600 w 7734300"/>
              <a:gd name="connsiteY20" fmla="*/ 1124023 h 1314523"/>
              <a:gd name="connsiteX21" fmla="*/ 1809750 w 7734300"/>
              <a:gd name="connsiteY21" fmla="*/ 1143073 h 1314523"/>
              <a:gd name="connsiteX22" fmla="*/ 1924050 w 7734300"/>
              <a:gd name="connsiteY22" fmla="*/ 1219273 h 1314523"/>
              <a:gd name="connsiteX23" fmla="*/ 2095500 w 7734300"/>
              <a:gd name="connsiteY23" fmla="*/ 1200223 h 1314523"/>
              <a:gd name="connsiteX24" fmla="*/ 2171700 w 7734300"/>
              <a:gd name="connsiteY24" fmla="*/ 1181173 h 1314523"/>
              <a:gd name="connsiteX25" fmla="*/ 2628900 w 7734300"/>
              <a:gd name="connsiteY25" fmla="*/ 1200223 h 1314523"/>
              <a:gd name="connsiteX26" fmla="*/ 2952750 w 7734300"/>
              <a:gd name="connsiteY26" fmla="*/ 1257373 h 1314523"/>
              <a:gd name="connsiteX27" fmla="*/ 3257550 w 7734300"/>
              <a:gd name="connsiteY27" fmla="*/ 1295473 h 1314523"/>
              <a:gd name="connsiteX28" fmla="*/ 3448050 w 7734300"/>
              <a:gd name="connsiteY28" fmla="*/ 1314523 h 1314523"/>
              <a:gd name="connsiteX29" fmla="*/ 3771900 w 7734300"/>
              <a:gd name="connsiteY29" fmla="*/ 1295473 h 1314523"/>
              <a:gd name="connsiteX30" fmla="*/ 3867150 w 7734300"/>
              <a:gd name="connsiteY30" fmla="*/ 1276423 h 1314523"/>
              <a:gd name="connsiteX31" fmla="*/ 3924300 w 7734300"/>
              <a:gd name="connsiteY31" fmla="*/ 1238323 h 1314523"/>
              <a:gd name="connsiteX32" fmla="*/ 4038600 w 7734300"/>
              <a:gd name="connsiteY32" fmla="*/ 1200223 h 1314523"/>
              <a:gd name="connsiteX33" fmla="*/ 4210050 w 7734300"/>
              <a:gd name="connsiteY33" fmla="*/ 1085923 h 1314523"/>
              <a:gd name="connsiteX34" fmla="*/ 4267200 w 7734300"/>
              <a:gd name="connsiteY34" fmla="*/ 1047823 h 1314523"/>
              <a:gd name="connsiteX35" fmla="*/ 4381500 w 7734300"/>
              <a:gd name="connsiteY35" fmla="*/ 990673 h 1314523"/>
              <a:gd name="connsiteX36" fmla="*/ 4438650 w 7734300"/>
              <a:gd name="connsiteY36" fmla="*/ 971623 h 1314523"/>
              <a:gd name="connsiteX37" fmla="*/ 4495800 w 7734300"/>
              <a:gd name="connsiteY37" fmla="*/ 933523 h 1314523"/>
              <a:gd name="connsiteX38" fmla="*/ 4591050 w 7734300"/>
              <a:gd name="connsiteY38" fmla="*/ 914473 h 1314523"/>
              <a:gd name="connsiteX39" fmla="*/ 4914900 w 7734300"/>
              <a:gd name="connsiteY39" fmla="*/ 895423 h 1314523"/>
              <a:gd name="connsiteX40" fmla="*/ 5543550 w 7734300"/>
              <a:gd name="connsiteY40" fmla="*/ 838273 h 1314523"/>
              <a:gd name="connsiteX41" fmla="*/ 5600700 w 7734300"/>
              <a:gd name="connsiteY41" fmla="*/ 819223 h 1314523"/>
              <a:gd name="connsiteX42" fmla="*/ 5734050 w 7734300"/>
              <a:gd name="connsiteY42" fmla="*/ 781123 h 1314523"/>
              <a:gd name="connsiteX43" fmla="*/ 5848350 w 7734300"/>
              <a:gd name="connsiteY43" fmla="*/ 704923 h 1314523"/>
              <a:gd name="connsiteX44" fmla="*/ 5905500 w 7734300"/>
              <a:gd name="connsiteY44" fmla="*/ 666823 h 1314523"/>
              <a:gd name="connsiteX45" fmla="*/ 6019800 w 7734300"/>
              <a:gd name="connsiteY45" fmla="*/ 609673 h 1314523"/>
              <a:gd name="connsiteX46" fmla="*/ 6076950 w 7734300"/>
              <a:gd name="connsiteY46" fmla="*/ 590623 h 1314523"/>
              <a:gd name="connsiteX47" fmla="*/ 6134100 w 7734300"/>
              <a:gd name="connsiteY47" fmla="*/ 552523 h 1314523"/>
              <a:gd name="connsiteX48" fmla="*/ 6191250 w 7734300"/>
              <a:gd name="connsiteY48" fmla="*/ 533473 h 1314523"/>
              <a:gd name="connsiteX49" fmla="*/ 6267450 w 7734300"/>
              <a:gd name="connsiteY49" fmla="*/ 495373 h 1314523"/>
              <a:gd name="connsiteX50" fmla="*/ 6324600 w 7734300"/>
              <a:gd name="connsiteY50" fmla="*/ 476323 h 1314523"/>
              <a:gd name="connsiteX51" fmla="*/ 6381750 w 7734300"/>
              <a:gd name="connsiteY51" fmla="*/ 438223 h 1314523"/>
              <a:gd name="connsiteX52" fmla="*/ 6438900 w 7734300"/>
              <a:gd name="connsiteY52" fmla="*/ 419173 h 1314523"/>
              <a:gd name="connsiteX53" fmla="*/ 6515100 w 7734300"/>
              <a:gd name="connsiteY53" fmla="*/ 381073 h 1314523"/>
              <a:gd name="connsiteX54" fmla="*/ 6572250 w 7734300"/>
              <a:gd name="connsiteY54" fmla="*/ 362023 h 1314523"/>
              <a:gd name="connsiteX55" fmla="*/ 6629400 w 7734300"/>
              <a:gd name="connsiteY55" fmla="*/ 323923 h 1314523"/>
              <a:gd name="connsiteX56" fmla="*/ 6743700 w 7734300"/>
              <a:gd name="connsiteY56" fmla="*/ 285823 h 1314523"/>
              <a:gd name="connsiteX57" fmla="*/ 6800850 w 7734300"/>
              <a:gd name="connsiteY57" fmla="*/ 266773 h 1314523"/>
              <a:gd name="connsiteX58" fmla="*/ 6991350 w 7734300"/>
              <a:gd name="connsiteY58" fmla="*/ 228673 h 1314523"/>
              <a:gd name="connsiteX59" fmla="*/ 7200900 w 7734300"/>
              <a:gd name="connsiteY59" fmla="*/ 171523 h 1314523"/>
              <a:gd name="connsiteX60" fmla="*/ 7315200 w 7734300"/>
              <a:gd name="connsiteY60" fmla="*/ 133423 h 1314523"/>
              <a:gd name="connsiteX61" fmla="*/ 7429500 w 7734300"/>
              <a:gd name="connsiteY61" fmla="*/ 114373 h 1314523"/>
              <a:gd name="connsiteX62" fmla="*/ 7543800 w 7734300"/>
              <a:gd name="connsiteY62" fmla="*/ 76273 h 1314523"/>
              <a:gd name="connsiteX63" fmla="*/ 7600950 w 7734300"/>
              <a:gd name="connsiteY63" fmla="*/ 57223 h 1314523"/>
              <a:gd name="connsiteX64" fmla="*/ 7658100 w 7734300"/>
              <a:gd name="connsiteY64" fmla="*/ 38173 h 1314523"/>
              <a:gd name="connsiteX65" fmla="*/ 7734300 w 7734300"/>
              <a:gd name="connsiteY65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685800 w 7734300"/>
              <a:gd name="connsiteY9" fmla="*/ 781123 h 1314523"/>
              <a:gd name="connsiteX10" fmla="*/ 742950 w 7734300"/>
              <a:gd name="connsiteY10" fmla="*/ 819223 h 1314523"/>
              <a:gd name="connsiteX11" fmla="*/ 857250 w 7734300"/>
              <a:gd name="connsiteY11" fmla="*/ 857323 h 1314523"/>
              <a:gd name="connsiteX12" fmla="*/ 1028700 w 7734300"/>
              <a:gd name="connsiteY12" fmla="*/ 914473 h 1314523"/>
              <a:gd name="connsiteX13" fmla="*/ 1123950 w 7734300"/>
              <a:gd name="connsiteY13" fmla="*/ 933523 h 1314523"/>
              <a:gd name="connsiteX14" fmla="*/ 1181100 w 7734300"/>
              <a:gd name="connsiteY14" fmla="*/ 952573 h 1314523"/>
              <a:gd name="connsiteX15" fmla="*/ 1409700 w 7734300"/>
              <a:gd name="connsiteY15" fmla="*/ 971623 h 1314523"/>
              <a:gd name="connsiteX16" fmla="*/ 1524000 w 7734300"/>
              <a:gd name="connsiteY16" fmla="*/ 1028773 h 1314523"/>
              <a:gd name="connsiteX17" fmla="*/ 1638300 w 7734300"/>
              <a:gd name="connsiteY17" fmla="*/ 1066873 h 1314523"/>
              <a:gd name="connsiteX18" fmla="*/ 1695450 w 7734300"/>
              <a:gd name="connsiteY18" fmla="*/ 1085923 h 1314523"/>
              <a:gd name="connsiteX19" fmla="*/ 1752600 w 7734300"/>
              <a:gd name="connsiteY19" fmla="*/ 1124023 h 1314523"/>
              <a:gd name="connsiteX20" fmla="*/ 1809750 w 7734300"/>
              <a:gd name="connsiteY20" fmla="*/ 1143073 h 1314523"/>
              <a:gd name="connsiteX21" fmla="*/ 1924050 w 7734300"/>
              <a:gd name="connsiteY21" fmla="*/ 1219273 h 1314523"/>
              <a:gd name="connsiteX22" fmla="*/ 2095500 w 7734300"/>
              <a:gd name="connsiteY22" fmla="*/ 1200223 h 1314523"/>
              <a:gd name="connsiteX23" fmla="*/ 2171700 w 7734300"/>
              <a:gd name="connsiteY23" fmla="*/ 1181173 h 1314523"/>
              <a:gd name="connsiteX24" fmla="*/ 2628900 w 7734300"/>
              <a:gd name="connsiteY24" fmla="*/ 1200223 h 1314523"/>
              <a:gd name="connsiteX25" fmla="*/ 2952750 w 7734300"/>
              <a:gd name="connsiteY25" fmla="*/ 1257373 h 1314523"/>
              <a:gd name="connsiteX26" fmla="*/ 3257550 w 7734300"/>
              <a:gd name="connsiteY26" fmla="*/ 1295473 h 1314523"/>
              <a:gd name="connsiteX27" fmla="*/ 3448050 w 7734300"/>
              <a:gd name="connsiteY27" fmla="*/ 1314523 h 1314523"/>
              <a:gd name="connsiteX28" fmla="*/ 3771900 w 7734300"/>
              <a:gd name="connsiteY28" fmla="*/ 1295473 h 1314523"/>
              <a:gd name="connsiteX29" fmla="*/ 3867150 w 7734300"/>
              <a:gd name="connsiteY29" fmla="*/ 1276423 h 1314523"/>
              <a:gd name="connsiteX30" fmla="*/ 3924300 w 7734300"/>
              <a:gd name="connsiteY30" fmla="*/ 1238323 h 1314523"/>
              <a:gd name="connsiteX31" fmla="*/ 4038600 w 7734300"/>
              <a:gd name="connsiteY31" fmla="*/ 1200223 h 1314523"/>
              <a:gd name="connsiteX32" fmla="*/ 4210050 w 7734300"/>
              <a:gd name="connsiteY32" fmla="*/ 1085923 h 1314523"/>
              <a:gd name="connsiteX33" fmla="*/ 4267200 w 7734300"/>
              <a:gd name="connsiteY33" fmla="*/ 1047823 h 1314523"/>
              <a:gd name="connsiteX34" fmla="*/ 4381500 w 7734300"/>
              <a:gd name="connsiteY34" fmla="*/ 990673 h 1314523"/>
              <a:gd name="connsiteX35" fmla="*/ 4438650 w 7734300"/>
              <a:gd name="connsiteY35" fmla="*/ 971623 h 1314523"/>
              <a:gd name="connsiteX36" fmla="*/ 4495800 w 7734300"/>
              <a:gd name="connsiteY36" fmla="*/ 933523 h 1314523"/>
              <a:gd name="connsiteX37" fmla="*/ 4591050 w 7734300"/>
              <a:gd name="connsiteY37" fmla="*/ 914473 h 1314523"/>
              <a:gd name="connsiteX38" fmla="*/ 4914900 w 7734300"/>
              <a:gd name="connsiteY38" fmla="*/ 895423 h 1314523"/>
              <a:gd name="connsiteX39" fmla="*/ 5543550 w 7734300"/>
              <a:gd name="connsiteY39" fmla="*/ 838273 h 1314523"/>
              <a:gd name="connsiteX40" fmla="*/ 5600700 w 7734300"/>
              <a:gd name="connsiteY40" fmla="*/ 819223 h 1314523"/>
              <a:gd name="connsiteX41" fmla="*/ 5734050 w 7734300"/>
              <a:gd name="connsiteY41" fmla="*/ 781123 h 1314523"/>
              <a:gd name="connsiteX42" fmla="*/ 5848350 w 7734300"/>
              <a:gd name="connsiteY42" fmla="*/ 704923 h 1314523"/>
              <a:gd name="connsiteX43" fmla="*/ 5905500 w 7734300"/>
              <a:gd name="connsiteY43" fmla="*/ 666823 h 1314523"/>
              <a:gd name="connsiteX44" fmla="*/ 6019800 w 7734300"/>
              <a:gd name="connsiteY44" fmla="*/ 609673 h 1314523"/>
              <a:gd name="connsiteX45" fmla="*/ 6076950 w 7734300"/>
              <a:gd name="connsiteY45" fmla="*/ 590623 h 1314523"/>
              <a:gd name="connsiteX46" fmla="*/ 6134100 w 7734300"/>
              <a:gd name="connsiteY46" fmla="*/ 552523 h 1314523"/>
              <a:gd name="connsiteX47" fmla="*/ 6191250 w 7734300"/>
              <a:gd name="connsiteY47" fmla="*/ 533473 h 1314523"/>
              <a:gd name="connsiteX48" fmla="*/ 6267450 w 7734300"/>
              <a:gd name="connsiteY48" fmla="*/ 495373 h 1314523"/>
              <a:gd name="connsiteX49" fmla="*/ 6324600 w 7734300"/>
              <a:gd name="connsiteY49" fmla="*/ 476323 h 1314523"/>
              <a:gd name="connsiteX50" fmla="*/ 6381750 w 7734300"/>
              <a:gd name="connsiteY50" fmla="*/ 438223 h 1314523"/>
              <a:gd name="connsiteX51" fmla="*/ 6438900 w 7734300"/>
              <a:gd name="connsiteY51" fmla="*/ 419173 h 1314523"/>
              <a:gd name="connsiteX52" fmla="*/ 6515100 w 7734300"/>
              <a:gd name="connsiteY52" fmla="*/ 381073 h 1314523"/>
              <a:gd name="connsiteX53" fmla="*/ 6572250 w 7734300"/>
              <a:gd name="connsiteY53" fmla="*/ 362023 h 1314523"/>
              <a:gd name="connsiteX54" fmla="*/ 6629400 w 7734300"/>
              <a:gd name="connsiteY54" fmla="*/ 323923 h 1314523"/>
              <a:gd name="connsiteX55" fmla="*/ 6743700 w 7734300"/>
              <a:gd name="connsiteY55" fmla="*/ 285823 h 1314523"/>
              <a:gd name="connsiteX56" fmla="*/ 6800850 w 7734300"/>
              <a:gd name="connsiteY56" fmla="*/ 266773 h 1314523"/>
              <a:gd name="connsiteX57" fmla="*/ 6991350 w 7734300"/>
              <a:gd name="connsiteY57" fmla="*/ 228673 h 1314523"/>
              <a:gd name="connsiteX58" fmla="*/ 7200900 w 7734300"/>
              <a:gd name="connsiteY58" fmla="*/ 171523 h 1314523"/>
              <a:gd name="connsiteX59" fmla="*/ 7315200 w 7734300"/>
              <a:gd name="connsiteY59" fmla="*/ 133423 h 1314523"/>
              <a:gd name="connsiteX60" fmla="*/ 7429500 w 7734300"/>
              <a:gd name="connsiteY60" fmla="*/ 114373 h 1314523"/>
              <a:gd name="connsiteX61" fmla="*/ 7543800 w 7734300"/>
              <a:gd name="connsiteY61" fmla="*/ 76273 h 1314523"/>
              <a:gd name="connsiteX62" fmla="*/ 7600950 w 7734300"/>
              <a:gd name="connsiteY62" fmla="*/ 57223 h 1314523"/>
              <a:gd name="connsiteX63" fmla="*/ 7658100 w 7734300"/>
              <a:gd name="connsiteY63" fmla="*/ 38173 h 1314523"/>
              <a:gd name="connsiteX64" fmla="*/ 7734300 w 7734300"/>
              <a:gd name="connsiteY64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95300 w 7734300"/>
              <a:gd name="connsiteY7" fmla="*/ 704923 h 1314523"/>
              <a:gd name="connsiteX8" fmla="*/ 685800 w 7734300"/>
              <a:gd name="connsiteY8" fmla="*/ 781123 h 1314523"/>
              <a:gd name="connsiteX9" fmla="*/ 742950 w 7734300"/>
              <a:gd name="connsiteY9" fmla="*/ 819223 h 1314523"/>
              <a:gd name="connsiteX10" fmla="*/ 857250 w 7734300"/>
              <a:gd name="connsiteY10" fmla="*/ 857323 h 1314523"/>
              <a:gd name="connsiteX11" fmla="*/ 1028700 w 7734300"/>
              <a:gd name="connsiteY11" fmla="*/ 914473 h 1314523"/>
              <a:gd name="connsiteX12" fmla="*/ 1123950 w 7734300"/>
              <a:gd name="connsiteY12" fmla="*/ 933523 h 1314523"/>
              <a:gd name="connsiteX13" fmla="*/ 1181100 w 7734300"/>
              <a:gd name="connsiteY13" fmla="*/ 952573 h 1314523"/>
              <a:gd name="connsiteX14" fmla="*/ 1409700 w 7734300"/>
              <a:gd name="connsiteY14" fmla="*/ 971623 h 1314523"/>
              <a:gd name="connsiteX15" fmla="*/ 1524000 w 7734300"/>
              <a:gd name="connsiteY15" fmla="*/ 1028773 h 1314523"/>
              <a:gd name="connsiteX16" fmla="*/ 1638300 w 7734300"/>
              <a:gd name="connsiteY16" fmla="*/ 1066873 h 1314523"/>
              <a:gd name="connsiteX17" fmla="*/ 1695450 w 7734300"/>
              <a:gd name="connsiteY17" fmla="*/ 1085923 h 1314523"/>
              <a:gd name="connsiteX18" fmla="*/ 1752600 w 7734300"/>
              <a:gd name="connsiteY18" fmla="*/ 1124023 h 1314523"/>
              <a:gd name="connsiteX19" fmla="*/ 1809750 w 7734300"/>
              <a:gd name="connsiteY19" fmla="*/ 1143073 h 1314523"/>
              <a:gd name="connsiteX20" fmla="*/ 1924050 w 7734300"/>
              <a:gd name="connsiteY20" fmla="*/ 1219273 h 1314523"/>
              <a:gd name="connsiteX21" fmla="*/ 2095500 w 7734300"/>
              <a:gd name="connsiteY21" fmla="*/ 1200223 h 1314523"/>
              <a:gd name="connsiteX22" fmla="*/ 2171700 w 7734300"/>
              <a:gd name="connsiteY22" fmla="*/ 1181173 h 1314523"/>
              <a:gd name="connsiteX23" fmla="*/ 2628900 w 7734300"/>
              <a:gd name="connsiteY23" fmla="*/ 1200223 h 1314523"/>
              <a:gd name="connsiteX24" fmla="*/ 2952750 w 7734300"/>
              <a:gd name="connsiteY24" fmla="*/ 1257373 h 1314523"/>
              <a:gd name="connsiteX25" fmla="*/ 3257550 w 7734300"/>
              <a:gd name="connsiteY25" fmla="*/ 1295473 h 1314523"/>
              <a:gd name="connsiteX26" fmla="*/ 3448050 w 7734300"/>
              <a:gd name="connsiteY26" fmla="*/ 1314523 h 1314523"/>
              <a:gd name="connsiteX27" fmla="*/ 3771900 w 7734300"/>
              <a:gd name="connsiteY27" fmla="*/ 1295473 h 1314523"/>
              <a:gd name="connsiteX28" fmla="*/ 3867150 w 7734300"/>
              <a:gd name="connsiteY28" fmla="*/ 1276423 h 1314523"/>
              <a:gd name="connsiteX29" fmla="*/ 3924300 w 7734300"/>
              <a:gd name="connsiteY29" fmla="*/ 1238323 h 1314523"/>
              <a:gd name="connsiteX30" fmla="*/ 4038600 w 7734300"/>
              <a:gd name="connsiteY30" fmla="*/ 1200223 h 1314523"/>
              <a:gd name="connsiteX31" fmla="*/ 4210050 w 7734300"/>
              <a:gd name="connsiteY31" fmla="*/ 1085923 h 1314523"/>
              <a:gd name="connsiteX32" fmla="*/ 4267200 w 7734300"/>
              <a:gd name="connsiteY32" fmla="*/ 1047823 h 1314523"/>
              <a:gd name="connsiteX33" fmla="*/ 4381500 w 7734300"/>
              <a:gd name="connsiteY33" fmla="*/ 990673 h 1314523"/>
              <a:gd name="connsiteX34" fmla="*/ 4438650 w 7734300"/>
              <a:gd name="connsiteY34" fmla="*/ 971623 h 1314523"/>
              <a:gd name="connsiteX35" fmla="*/ 4495800 w 7734300"/>
              <a:gd name="connsiteY35" fmla="*/ 933523 h 1314523"/>
              <a:gd name="connsiteX36" fmla="*/ 4591050 w 7734300"/>
              <a:gd name="connsiteY36" fmla="*/ 914473 h 1314523"/>
              <a:gd name="connsiteX37" fmla="*/ 4914900 w 7734300"/>
              <a:gd name="connsiteY37" fmla="*/ 895423 h 1314523"/>
              <a:gd name="connsiteX38" fmla="*/ 5543550 w 7734300"/>
              <a:gd name="connsiteY38" fmla="*/ 838273 h 1314523"/>
              <a:gd name="connsiteX39" fmla="*/ 5600700 w 7734300"/>
              <a:gd name="connsiteY39" fmla="*/ 819223 h 1314523"/>
              <a:gd name="connsiteX40" fmla="*/ 5734050 w 7734300"/>
              <a:gd name="connsiteY40" fmla="*/ 781123 h 1314523"/>
              <a:gd name="connsiteX41" fmla="*/ 5848350 w 7734300"/>
              <a:gd name="connsiteY41" fmla="*/ 704923 h 1314523"/>
              <a:gd name="connsiteX42" fmla="*/ 5905500 w 7734300"/>
              <a:gd name="connsiteY42" fmla="*/ 666823 h 1314523"/>
              <a:gd name="connsiteX43" fmla="*/ 6019800 w 7734300"/>
              <a:gd name="connsiteY43" fmla="*/ 609673 h 1314523"/>
              <a:gd name="connsiteX44" fmla="*/ 6076950 w 7734300"/>
              <a:gd name="connsiteY44" fmla="*/ 590623 h 1314523"/>
              <a:gd name="connsiteX45" fmla="*/ 6134100 w 7734300"/>
              <a:gd name="connsiteY45" fmla="*/ 552523 h 1314523"/>
              <a:gd name="connsiteX46" fmla="*/ 6191250 w 7734300"/>
              <a:gd name="connsiteY46" fmla="*/ 533473 h 1314523"/>
              <a:gd name="connsiteX47" fmla="*/ 6267450 w 7734300"/>
              <a:gd name="connsiteY47" fmla="*/ 495373 h 1314523"/>
              <a:gd name="connsiteX48" fmla="*/ 6324600 w 7734300"/>
              <a:gd name="connsiteY48" fmla="*/ 476323 h 1314523"/>
              <a:gd name="connsiteX49" fmla="*/ 6381750 w 7734300"/>
              <a:gd name="connsiteY49" fmla="*/ 438223 h 1314523"/>
              <a:gd name="connsiteX50" fmla="*/ 6438900 w 7734300"/>
              <a:gd name="connsiteY50" fmla="*/ 419173 h 1314523"/>
              <a:gd name="connsiteX51" fmla="*/ 6515100 w 7734300"/>
              <a:gd name="connsiteY51" fmla="*/ 381073 h 1314523"/>
              <a:gd name="connsiteX52" fmla="*/ 6572250 w 7734300"/>
              <a:gd name="connsiteY52" fmla="*/ 362023 h 1314523"/>
              <a:gd name="connsiteX53" fmla="*/ 6629400 w 7734300"/>
              <a:gd name="connsiteY53" fmla="*/ 323923 h 1314523"/>
              <a:gd name="connsiteX54" fmla="*/ 6743700 w 7734300"/>
              <a:gd name="connsiteY54" fmla="*/ 285823 h 1314523"/>
              <a:gd name="connsiteX55" fmla="*/ 6800850 w 7734300"/>
              <a:gd name="connsiteY55" fmla="*/ 266773 h 1314523"/>
              <a:gd name="connsiteX56" fmla="*/ 6991350 w 7734300"/>
              <a:gd name="connsiteY56" fmla="*/ 228673 h 1314523"/>
              <a:gd name="connsiteX57" fmla="*/ 7200900 w 7734300"/>
              <a:gd name="connsiteY57" fmla="*/ 171523 h 1314523"/>
              <a:gd name="connsiteX58" fmla="*/ 7315200 w 7734300"/>
              <a:gd name="connsiteY58" fmla="*/ 133423 h 1314523"/>
              <a:gd name="connsiteX59" fmla="*/ 7429500 w 7734300"/>
              <a:gd name="connsiteY59" fmla="*/ 114373 h 1314523"/>
              <a:gd name="connsiteX60" fmla="*/ 7543800 w 7734300"/>
              <a:gd name="connsiteY60" fmla="*/ 76273 h 1314523"/>
              <a:gd name="connsiteX61" fmla="*/ 7600950 w 7734300"/>
              <a:gd name="connsiteY61" fmla="*/ 57223 h 1314523"/>
              <a:gd name="connsiteX62" fmla="*/ 7658100 w 7734300"/>
              <a:gd name="connsiteY62" fmla="*/ 38173 h 1314523"/>
              <a:gd name="connsiteX63" fmla="*/ 7734300 w 7734300"/>
              <a:gd name="connsiteY63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495300 w 7734300"/>
              <a:gd name="connsiteY6" fmla="*/ 704923 h 1314523"/>
              <a:gd name="connsiteX7" fmla="*/ 685800 w 7734300"/>
              <a:gd name="connsiteY7" fmla="*/ 781123 h 1314523"/>
              <a:gd name="connsiteX8" fmla="*/ 742950 w 7734300"/>
              <a:gd name="connsiteY8" fmla="*/ 819223 h 1314523"/>
              <a:gd name="connsiteX9" fmla="*/ 857250 w 7734300"/>
              <a:gd name="connsiteY9" fmla="*/ 857323 h 1314523"/>
              <a:gd name="connsiteX10" fmla="*/ 1028700 w 7734300"/>
              <a:gd name="connsiteY10" fmla="*/ 914473 h 1314523"/>
              <a:gd name="connsiteX11" fmla="*/ 1123950 w 7734300"/>
              <a:gd name="connsiteY11" fmla="*/ 933523 h 1314523"/>
              <a:gd name="connsiteX12" fmla="*/ 1181100 w 7734300"/>
              <a:gd name="connsiteY12" fmla="*/ 952573 h 1314523"/>
              <a:gd name="connsiteX13" fmla="*/ 1409700 w 7734300"/>
              <a:gd name="connsiteY13" fmla="*/ 971623 h 1314523"/>
              <a:gd name="connsiteX14" fmla="*/ 1524000 w 7734300"/>
              <a:gd name="connsiteY14" fmla="*/ 1028773 h 1314523"/>
              <a:gd name="connsiteX15" fmla="*/ 1638300 w 7734300"/>
              <a:gd name="connsiteY15" fmla="*/ 1066873 h 1314523"/>
              <a:gd name="connsiteX16" fmla="*/ 1695450 w 7734300"/>
              <a:gd name="connsiteY16" fmla="*/ 1085923 h 1314523"/>
              <a:gd name="connsiteX17" fmla="*/ 1752600 w 7734300"/>
              <a:gd name="connsiteY17" fmla="*/ 1124023 h 1314523"/>
              <a:gd name="connsiteX18" fmla="*/ 1809750 w 7734300"/>
              <a:gd name="connsiteY18" fmla="*/ 1143073 h 1314523"/>
              <a:gd name="connsiteX19" fmla="*/ 1924050 w 7734300"/>
              <a:gd name="connsiteY19" fmla="*/ 1219273 h 1314523"/>
              <a:gd name="connsiteX20" fmla="*/ 2095500 w 7734300"/>
              <a:gd name="connsiteY20" fmla="*/ 1200223 h 1314523"/>
              <a:gd name="connsiteX21" fmla="*/ 2171700 w 7734300"/>
              <a:gd name="connsiteY21" fmla="*/ 1181173 h 1314523"/>
              <a:gd name="connsiteX22" fmla="*/ 2628900 w 7734300"/>
              <a:gd name="connsiteY22" fmla="*/ 1200223 h 1314523"/>
              <a:gd name="connsiteX23" fmla="*/ 2952750 w 7734300"/>
              <a:gd name="connsiteY23" fmla="*/ 1257373 h 1314523"/>
              <a:gd name="connsiteX24" fmla="*/ 3257550 w 7734300"/>
              <a:gd name="connsiteY24" fmla="*/ 1295473 h 1314523"/>
              <a:gd name="connsiteX25" fmla="*/ 3448050 w 7734300"/>
              <a:gd name="connsiteY25" fmla="*/ 1314523 h 1314523"/>
              <a:gd name="connsiteX26" fmla="*/ 3771900 w 7734300"/>
              <a:gd name="connsiteY26" fmla="*/ 1295473 h 1314523"/>
              <a:gd name="connsiteX27" fmla="*/ 3867150 w 7734300"/>
              <a:gd name="connsiteY27" fmla="*/ 1276423 h 1314523"/>
              <a:gd name="connsiteX28" fmla="*/ 3924300 w 7734300"/>
              <a:gd name="connsiteY28" fmla="*/ 1238323 h 1314523"/>
              <a:gd name="connsiteX29" fmla="*/ 4038600 w 7734300"/>
              <a:gd name="connsiteY29" fmla="*/ 1200223 h 1314523"/>
              <a:gd name="connsiteX30" fmla="*/ 4210050 w 7734300"/>
              <a:gd name="connsiteY30" fmla="*/ 1085923 h 1314523"/>
              <a:gd name="connsiteX31" fmla="*/ 4267200 w 7734300"/>
              <a:gd name="connsiteY31" fmla="*/ 1047823 h 1314523"/>
              <a:gd name="connsiteX32" fmla="*/ 4381500 w 7734300"/>
              <a:gd name="connsiteY32" fmla="*/ 990673 h 1314523"/>
              <a:gd name="connsiteX33" fmla="*/ 4438650 w 7734300"/>
              <a:gd name="connsiteY33" fmla="*/ 971623 h 1314523"/>
              <a:gd name="connsiteX34" fmla="*/ 4495800 w 7734300"/>
              <a:gd name="connsiteY34" fmla="*/ 933523 h 1314523"/>
              <a:gd name="connsiteX35" fmla="*/ 4591050 w 7734300"/>
              <a:gd name="connsiteY35" fmla="*/ 914473 h 1314523"/>
              <a:gd name="connsiteX36" fmla="*/ 4914900 w 7734300"/>
              <a:gd name="connsiteY36" fmla="*/ 895423 h 1314523"/>
              <a:gd name="connsiteX37" fmla="*/ 5543550 w 7734300"/>
              <a:gd name="connsiteY37" fmla="*/ 838273 h 1314523"/>
              <a:gd name="connsiteX38" fmla="*/ 5600700 w 7734300"/>
              <a:gd name="connsiteY38" fmla="*/ 819223 h 1314523"/>
              <a:gd name="connsiteX39" fmla="*/ 5734050 w 7734300"/>
              <a:gd name="connsiteY39" fmla="*/ 781123 h 1314523"/>
              <a:gd name="connsiteX40" fmla="*/ 5848350 w 7734300"/>
              <a:gd name="connsiteY40" fmla="*/ 704923 h 1314523"/>
              <a:gd name="connsiteX41" fmla="*/ 5905500 w 7734300"/>
              <a:gd name="connsiteY41" fmla="*/ 666823 h 1314523"/>
              <a:gd name="connsiteX42" fmla="*/ 6019800 w 7734300"/>
              <a:gd name="connsiteY42" fmla="*/ 609673 h 1314523"/>
              <a:gd name="connsiteX43" fmla="*/ 6076950 w 7734300"/>
              <a:gd name="connsiteY43" fmla="*/ 590623 h 1314523"/>
              <a:gd name="connsiteX44" fmla="*/ 6134100 w 7734300"/>
              <a:gd name="connsiteY44" fmla="*/ 552523 h 1314523"/>
              <a:gd name="connsiteX45" fmla="*/ 6191250 w 7734300"/>
              <a:gd name="connsiteY45" fmla="*/ 533473 h 1314523"/>
              <a:gd name="connsiteX46" fmla="*/ 6267450 w 7734300"/>
              <a:gd name="connsiteY46" fmla="*/ 495373 h 1314523"/>
              <a:gd name="connsiteX47" fmla="*/ 6324600 w 7734300"/>
              <a:gd name="connsiteY47" fmla="*/ 476323 h 1314523"/>
              <a:gd name="connsiteX48" fmla="*/ 6381750 w 7734300"/>
              <a:gd name="connsiteY48" fmla="*/ 438223 h 1314523"/>
              <a:gd name="connsiteX49" fmla="*/ 6438900 w 7734300"/>
              <a:gd name="connsiteY49" fmla="*/ 419173 h 1314523"/>
              <a:gd name="connsiteX50" fmla="*/ 6515100 w 7734300"/>
              <a:gd name="connsiteY50" fmla="*/ 381073 h 1314523"/>
              <a:gd name="connsiteX51" fmla="*/ 6572250 w 7734300"/>
              <a:gd name="connsiteY51" fmla="*/ 362023 h 1314523"/>
              <a:gd name="connsiteX52" fmla="*/ 6629400 w 7734300"/>
              <a:gd name="connsiteY52" fmla="*/ 323923 h 1314523"/>
              <a:gd name="connsiteX53" fmla="*/ 6743700 w 7734300"/>
              <a:gd name="connsiteY53" fmla="*/ 285823 h 1314523"/>
              <a:gd name="connsiteX54" fmla="*/ 6800850 w 7734300"/>
              <a:gd name="connsiteY54" fmla="*/ 266773 h 1314523"/>
              <a:gd name="connsiteX55" fmla="*/ 6991350 w 7734300"/>
              <a:gd name="connsiteY55" fmla="*/ 228673 h 1314523"/>
              <a:gd name="connsiteX56" fmla="*/ 7200900 w 7734300"/>
              <a:gd name="connsiteY56" fmla="*/ 171523 h 1314523"/>
              <a:gd name="connsiteX57" fmla="*/ 7315200 w 7734300"/>
              <a:gd name="connsiteY57" fmla="*/ 133423 h 1314523"/>
              <a:gd name="connsiteX58" fmla="*/ 7429500 w 7734300"/>
              <a:gd name="connsiteY58" fmla="*/ 114373 h 1314523"/>
              <a:gd name="connsiteX59" fmla="*/ 7543800 w 7734300"/>
              <a:gd name="connsiteY59" fmla="*/ 76273 h 1314523"/>
              <a:gd name="connsiteX60" fmla="*/ 7600950 w 7734300"/>
              <a:gd name="connsiteY60" fmla="*/ 57223 h 1314523"/>
              <a:gd name="connsiteX61" fmla="*/ 7658100 w 7734300"/>
              <a:gd name="connsiteY61" fmla="*/ 38173 h 1314523"/>
              <a:gd name="connsiteX62" fmla="*/ 7734300 w 7734300"/>
              <a:gd name="connsiteY62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495300 w 7734300"/>
              <a:gd name="connsiteY5" fmla="*/ 704923 h 1314523"/>
              <a:gd name="connsiteX6" fmla="*/ 685800 w 7734300"/>
              <a:gd name="connsiteY6" fmla="*/ 781123 h 1314523"/>
              <a:gd name="connsiteX7" fmla="*/ 742950 w 7734300"/>
              <a:gd name="connsiteY7" fmla="*/ 819223 h 1314523"/>
              <a:gd name="connsiteX8" fmla="*/ 857250 w 7734300"/>
              <a:gd name="connsiteY8" fmla="*/ 857323 h 1314523"/>
              <a:gd name="connsiteX9" fmla="*/ 1028700 w 7734300"/>
              <a:gd name="connsiteY9" fmla="*/ 914473 h 1314523"/>
              <a:gd name="connsiteX10" fmla="*/ 1123950 w 7734300"/>
              <a:gd name="connsiteY10" fmla="*/ 933523 h 1314523"/>
              <a:gd name="connsiteX11" fmla="*/ 1181100 w 7734300"/>
              <a:gd name="connsiteY11" fmla="*/ 952573 h 1314523"/>
              <a:gd name="connsiteX12" fmla="*/ 1409700 w 7734300"/>
              <a:gd name="connsiteY12" fmla="*/ 971623 h 1314523"/>
              <a:gd name="connsiteX13" fmla="*/ 1524000 w 7734300"/>
              <a:gd name="connsiteY13" fmla="*/ 1028773 h 1314523"/>
              <a:gd name="connsiteX14" fmla="*/ 1638300 w 7734300"/>
              <a:gd name="connsiteY14" fmla="*/ 1066873 h 1314523"/>
              <a:gd name="connsiteX15" fmla="*/ 1695450 w 7734300"/>
              <a:gd name="connsiteY15" fmla="*/ 1085923 h 1314523"/>
              <a:gd name="connsiteX16" fmla="*/ 1752600 w 7734300"/>
              <a:gd name="connsiteY16" fmla="*/ 1124023 h 1314523"/>
              <a:gd name="connsiteX17" fmla="*/ 1809750 w 7734300"/>
              <a:gd name="connsiteY17" fmla="*/ 1143073 h 1314523"/>
              <a:gd name="connsiteX18" fmla="*/ 1924050 w 7734300"/>
              <a:gd name="connsiteY18" fmla="*/ 1219273 h 1314523"/>
              <a:gd name="connsiteX19" fmla="*/ 2095500 w 7734300"/>
              <a:gd name="connsiteY19" fmla="*/ 1200223 h 1314523"/>
              <a:gd name="connsiteX20" fmla="*/ 2171700 w 7734300"/>
              <a:gd name="connsiteY20" fmla="*/ 1181173 h 1314523"/>
              <a:gd name="connsiteX21" fmla="*/ 2628900 w 7734300"/>
              <a:gd name="connsiteY21" fmla="*/ 1200223 h 1314523"/>
              <a:gd name="connsiteX22" fmla="*/ 2952750 w 7734300"/>
              <a:gd name="connsiteY22" fmla="*/ 1257373 h 1314523"/>
              <a:gd name="connsiteX23" fmla="*/ 3257550 w 7734300"/>
              <a:gd name="connsiteY23" fmla="*/ 1295473 h 1314523"/>
              <a:gd name="connsiteX24" fmla="*/ 3448050 w 7734300"/>
              <a:gd name="connsiteY24" fmla="*/ 1314523 h 1314523"/>
              <a:gd name="connsiteX25" fmla="*/ 3771900 w 7734300"/>
              <a:gd name="connsiteY25" fmla="*/ 1295473 h 1314523"/>
              <a:gd name="connsiteX26" fmla="*/ 3867150 w 7734300"/>
              <a:gd name="connsiteY26" fmla="*/ 1276423 h 1314523"/>
              <a:gd name="connsiteX27" fmla="*/ 3924300 w 7734300"/>
              <a:gd name="connsiteY27" fmla="*/ 1238323 h 1314523"/>
              <a:gd name="connsiteX28" fmla="*/ 4038600 w 7734300"/>
              <a:gd name="connsiteY28" fmla="*/ 1200223 h 1314523"/>
              <a:gd name="connsiteX29" fmla="*/ 4210050 w 7734300"/>
              <a:gd name="connsiteY29" fmla="*/ 1085923 h 1314523"/>
              <a:gd name="connsiteX30" fmla="*/ 4267200 w 7734300"/>
              <a:gd name="connsiteY30" fmla="*/ 1047823 h 1314523"/>
              <a:gd name="connsiteX31" fmla="*/ 4381500 w 7734300"/>
              <a:gd name="connsiteY31" fmla="*/ 990673 h 1314523"/>
              <a:gd name="connsiteX32" fmla="*/ 4438650 w 7734300"/>
              <a:gd name="connsiteY32" fmla="*/ 971623 h 1314523"/>
              <a:gd name="connsiteX33" fmla="*/ 4495800 w 7734300"/>
              <a:gd name="connsiteY33" fmla="*/ 933523 h 1314523"/>
              <a:gd name="connsiteX34" fmla="*/ 4591050 w 7734300"/>
              <a:gd name="connsiteY34" fmla="*/ 914473 h 1314523"/>
              <a:gd name="connsiteX35" fmla="*/ 4914900 w 7734300"/>
              <a:gd name="connsiteY35" fmla="*/ 895423 h 1314523"/>
              <a:gd name="connsiteX36" fmla="*/ 5543550 w 7734300"/>
              <a:gd name="connsiteY36" fmla="*/ 838273 h 1314523"/>
              <a:gd name="connsiteX37" fmla="*/ 5600700 w 7734300"/>
              <a:gd name="connsiteY37" fmla="*/ 819223 h 1314523"/>
              <a:gd name="connsiteX38" fmla="*/ 5734050 w 7734300"/>
              <a:gd name="connsiteY38" fmla="*/ 781123 h 1314523"/>
              <a:gd name="connsiteX39" fmla="*/ 5848350 w 7734300"/>
              <a:gd name="connsiteY39" fmla="*/ 704923 h 1314523"/>
              <a:gd name="connsiteX40" fmla="*/ 5905500 w 7734300"/>
              <a:gd name="connsiteY40" fmla="*/ 666823 h 1314523"/>
              <a:gd name="connsiteX41" fmla="*/ 6019800 w 7734300"/>
              <a:gd name="connsiteY41" fmla="*/ 609673 h 1314523"/>
              <a:gd name="connsiteX42" fmla="*/ 6076950 w 7734300"/>
              <a:gd name="connsiteY42" fmla="*/ 590623 h 1314523"/>
              <a:gd name="connsiteX43" fmla="*/ 6134100 w 7734300"/>
              <a:gd name="connsiteY43" fmla="*/ 552523 h 1314523"/>
              <a:gd name="connsiteX44" fmla="*/ 6191250 w 7734300"/>
              <a:gd name="connsiteY44" fmla="*/ 533473 h 1314523"/>
              <a:gd name="connsiteX45" fmla="*/ 6267450 w 7734300"/>
              <a:gd name="connsiteY45" fmla="*/ 495373 h 1314523"/>
              <a:gd name="connsiteX46" fmla="*/ 6324600 w 7734300"/>
              <a:gd name="connsiteY46" fmla="*/ 476323 h 1314523"/>
              <a:gd name="connsiteX47" fmla="*/ 6381750 w 7734300"/>
              <a:gd name="connsiteY47" fmla="*/ 438223 h 1314523"/>
              <a:gd name="connsiteX48" fmla="*/ 6438900 w 7734300"/>
              <a:gd name="connsiteY48" fmla="*/ 419173 h 1314523"/>
              <a:gd name="connsiteX49" fmla="*/ 6515100 w 7734300"/>
              <a:gd name="connsiteY49" fmla="*/ 381073 h 1314523"/>
              <a:gd name="connsiteX50" fmla="*/ 6572250 w 7734300"/>
              <a:gd name="connsiteY50" fmla="*/ 362023 h 1314523"/>
              <a:gd name="connsiteX51" fmla="*/ 6629400 w 7734300"/>
              <a:gd name="connsiteY51" fmla="*/ 323923 h 1314523"/>
              <a:gd name="connsiteX52" fmla="*/ 6743700 w 7734300"/>
              <a:gd name="connsiteY52" fmla="*/ 285823 h 1314523"/>
              <a:gd name="connsiteX53" fmla="*/ 6800850 w 7734300"/>
              <a:gd name="connsiteY53" fmla="*/ 266773 h 1314523"/>
              <a:gd name="connsiteX54" fmla="*/ 6991350 w 7734300"/>
              <a:gd name="connsiteY54" fmla="*/ 228673 h 1314523"/>
              <a:gd name="connsiteX55" fmla="*/ 7200900 w 7734300"/>
              <a:gd name="connsiteY55" fmla="*/ 171523 h 1314523"/>
              <a:gd name="connsiteX56" fmla="*/ 7315200 w 7734300"/>
              <a:gd name="connsiteY56" fmla="*/ 133423 h 1314523"/>
              <a:gd name="connsiteX57" fmla="*/ 7429500 w 7734300"/>
              <a:gd name="connsiteY57" fmla="*/ 114373 h 1314523"/>
              <a:gd name="connsiteX58" fmla="*/ 7543800 w 7734300"/>
              <a:gd name="connsiteY58" fmla="*/ 76273 h 1314523"/>
              <a:gd name="connsiteX59" fmla="*/ 7600950 w 7734300"/>
              <a:gd name="connsiteY59" fmla="*/ 57223 h 1314523"/>
              <a:gd name="connsiteX60" fmla="*/ 7658100 w 7734300"/>
              <a:gd name="connsiteY60" fmla="*/ 38173 h 1314523"/>
              <a:gd name="connsiteX61" fmla="*/ 7734300 w 7734300"/>
              <a:gd name="connsiteY61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495300 w 7734300"/>
              <a:gd name="connsiteY4" fmla="*/ 704923 h 1314523"/>
              <a:gd name="connsiteX5" fmla="*/ 685800 w 7734300"/>
              <a:gd name="connsiteY5" fmla="*/ 781123 h 1314523"/>
              <a:gd name="connsiteX6" fmla="*/ 742950 w 7734300"/>
              <a:gd name="connsiteY6" fmla="*/ 819223 h 1314523"/>
              <a:gd name="connsiteX7" fmla="*/ 857250 w 7734300"/>
              <a:gd name="connsiteY7" fmla="*/ 857323 h 1314523"/>
              <a:gd name="connsiteX8" fmla="*/ 1028700 w 7734300"/>
              <a:gd name="connsiteY8" fmla="*/ 914473 h 1314523"/>
              <a:gd name="connsiteX9" fmla="*/ 1123950 w 7734300"/>
              <a:gd name="connsiteY9" fmla="*/ 933523 h 1314523"/>
              <a:gd name="connsiteX10" fmla="*/ 1181100 w 7734300"/>
              <a:gd name="connsiteY10" fmla="*/ 952573 h 1314523"/>
              <a:gd name="connsiteX11" fmla="*/ 1409700 w 7734300"/>
              <a:gd name="connsiteY11" fmla="*/ 971623 h 1314523"/>
              <a:gd name="connsiteX12" fmla="*/ 1524000 w 7734300"/>
              <a:gd name="connsiteY12" fmla="*/ 1028773 h 1314523"/>
              <a:gd name="connsiteX13" fmla="*/ 1638300 w 7734300"/>
              <a:gd name="connsiteY13" fmla="*/ 1066873 h 1314523"/>
              <a:gd name="connsiteX14" fmla="*/ 1695450 w 7734300"/>
              <a:gd name="connsiteY14" fmla="*/ 1085923 h 1314523"/>
              <a:gd name="connsiteX15" fmla="*/ 1752600 w 7734300"/>
              <a:gd name="connsiteY15" fmla="*/ 1124023 h 1314523"/>
              <a:gd name="connsiteX16" fmla="*/ 1809750 w 7734300"/>
              <a:gd name="connsiteY16" fmla="*/ 1143073 h 1314523"/>
              <a:gd name="connsiteX17" fmla="*/ 1924050 w 7734300"/>
              <a:gd name="connsiteY17" fmla="*/ 1219273 h 1314523"/>
              <a:gd name="connsiteX18" fmla="*/ 2095500 w 7734300"/>
              <a:gd name="connsiteY18" fmla="*/ 1200223 h 1314523"/>
              <a:gd name="connsiteX19" fmla="*/ 2171700 w 7734300"/>
              <a:gd name="connsiteY19" fmla="*/ 1181173 h 1314523"/>
              <a:gd name="connsiteX20" fmla="*/ 2628900 w 7734300"/>
              <a:gd name="connsiteY20" fmla="*/ 1200223 h 1314523"/>
              <a:gd name="connsiteX21" fmla="*/ 2952750 w 7734300"/>
              <a:gd name="connsiteY21" fmla="*/ 1257373 h 1314523"/>
              <a:gd name="connsiteX22" fmla="*/ 3257550 w 7734300"/>
              <a:gd name="connsiteY22" fmla="*/ 1295473 h 1314523"/>
              <a:gd name="connsiteX23" fmla="*/ 3448050 w 7734300"/>
              <a:gd name="connsiteY23" fmla="*/ 1314523 h 1314523"/>
              <a:gd name="connsiteX24" fmla="*/ 3771900 w 7734300"/>
              <a:gd name="connsiteY24" fmla="*/ 1295473 h 1314523"/>
              <a:gd name="connsiteX25" fmla="*/ 3867150 w 7734300"/>
              <a:gd name="connsiteY25" fmla="*/ 1276423 h 1314523"/>
              <a:gd name="connsiteX26" fmla="*/ 3924300 w 7734300"/>
              <a:gd name="connsiteY26" fmla="*/ 1238323 h 1314523"/>
              <a:gd name="connsiteX27" fmla="*/ 4038600 w 7734300"/>
              <a:gd name="connsiteY27" fmla="*/ 1200223 h 1314523"/>
              <a:gd name="connsiteX28" fmla="*/ 4210050 w 7734300"/>
              <a:gd name="connsiteY28" fmla="*/ 1085923 h 1314523"/>
              <a:gd name="connsiteX29" fmla="*/ 4267200 w 7734300"/>
              <a:gd name="connsiteY29" fmla="*/ 1047823 h 1314523"/>
              <a:gd name="connsiteX30" fmla="*/ 4381500 w 7734300"/>
              <a:gd name="connsiteY30" fmla="*/ 990673 h 1314523"/>
              <a:gd name="connsiteX31" fmla="*/ 4438650 w 7734300"/>
              <a:gd name="connsiteY31" fmla="*/ 971623 h 1314523"/>
              <a:gd name="connsiteX32" fmla="*/ 4495800 w 7734300"/>
              <a:gd name="connsiteY32" fmla="*/ 933523 h 1314523"/>
              <a:gd name="connsiteX33" fmla="*/ 4591050 w 7734300"/>
              <a:gd name="connsiteY33" fmla="*/ 914473 h 1314523"/>
              <a:gd name="connsiteX34" fmla="*/ 4914900 w 7734300"/>
              <a:gd name="connsiteY34" fmla="*/ 895423 h 1314523"/>
              <a:gd name="connsiteX35" fmla="*/ 5543550 w 7734300"/>
              <a:gd name="connsiteY35" fmla="*/ 838273 h 1314523"/>
              <a:gd name="connsiteX36" fmla="*/ 5600700 w 7734300"/>
              <a:gd name="connsiteY36" fmla="*/ 819223 h 1314523"/>
              <a:gd name="connsiteX37" fmla="*/ 5734050 w 7734300"/>
              <a:gd name="connsiteY37" fmla="*/ 781123 h 1314523"/>
              <a:gd name="connsiteX38" fmla="*/ 5848350 w 7734300"/>
              <a:gd name="connsiteY38" fmla="*/ 704923 h 1314523"/>
              <a:gd name="connsiteX39" fmla="*/ 5905500 w 7734300"/>
              <a:gd name="connsiteY39" fmla="*/ 666823 h 1314523"/>
              <a:gd name="connsiteX40" fmla="*/ 6019800 w 7734300"/>
              <a:gd name="connsiteY40" fmla="*/ 609673 h 1314523"/>
              <a:gd name="connsiteX41" fmla="*/ 6076950 w 7734300"/>
              <a:gd name="connsiteY41" fmla="*/ 590623 h 1314523"/>
              <a:gd name="connsiteX42" fmla="*/ 6134100 w 7734300"/>
              <a:gd name="connsiteY42" fmla="*/ 552523 h 1314523"/>
              <a:gd name="connsiteX43" fmla="*/ 6191250 w 7734300"/>
              <a:gd name="connsiteY43" fmla="*/ 533473 h 1314523"/>
              <a:gd name="connsiteX44" fmla="*/ 6267450 w 7734300"/>
              <a:gd name="connsiteY44" fmla="*/ 495373 h 1314523"/>
              <a:gd name="connsiteX45" fmla="*/ 6324600 w 7734300"/>
              <a:gd name="connsiteY45" fmla="*/ 476323 h 1314523"/>
              <a:gd name="connsiteX46" fmla="*/ 6381750 w 7734300"/>
              <a:gd name="connsiteY46" fmla="*/ 438223 h 1314523"/>
              <a:gd name="connsiteX47" fmla="*/ 6438900 w 7734300"/>
              <a:gd name="connsiteY47" fmla="*/ 419173 h 1314523"/>
              <a:gd name="connsiteX48" fmla="*/ 6515100 w 7734300"/>
              <a:gd name="connsiteY48" fmla="*/ 381073 h 1314523"/>
              <a:gd name="connsiteX49" fmla="*/ 6572250 w 7734300"/>
              <a:gd name="connsiteY49" fmla="*/ 362023 h 1314523"/>
              <a:gd name="connsiteX50" fmla="*/ 6629400 w 7734300"/>
              <a:gd name="connsiteY50" fmla="*/ 323923 h 1314523"/>
              <a:gd name="connsiteX51" fmla="*/ 6743700 w 7734300"/>
              <a:gd name="connsiteY51" fmla="*/ 285823 h 1314523"/>
              <a:gd name="connsiteX52" fmla="*/ 6800850 w 7734300"/>
              <a:gd name="connsiteY52" fmla="*/ 266773 h 1314523"/>
              <a:gd name="connsiteX53" fmla="*/ 6991350 w 7734300"/>
              <a:gd name="connsiteY53" fmla="*/ 228673 h 1314523"/>
              <a:gd name="connsiteX54" fmla="*/ 7200900 w 7734300"/>
              <a:gd name="connsiteY54" fmla="*/ 171523 h 1314523"/>
              <a:gd name="connsiteX55" fmla="*/ 7315200 w 7734300"/>
              <a:gd name="connsiteY55" fmla="*/ 133423 h 1314523"/>
              <a:gd name="connsiteX56" fmla="*/ 7429500 w 7734300"/>
              <a:gd name="connsiteY56" fmla="*/ 114373 h 1314523"/>
              <a:gd name="connsiteX57" fmla="*/ 7543800 w 7734300"/>
              <a:gd name="connsiteY57" fmla="*/ 76273 h 1314523"/>
              <a:gd name="connsiteX58" fmla="*/ 7600950 w 7734300"/>
              <a:gd name="connsiteY58" fmla="*/ 57223 h 1314523"/>
              <a:gd name="connsiteX59" fmla="*/ 7658100 w 7734300"/>
              <a:gd name="connsiteY59" fmla="*/ 38173 h 1314523"/>
              <a:gd name="connsiteX60" fmla="*/ 7734300 w 7734300"/>
              <a:gd name="connsiteY60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495300 w 7734300"/>
              <a:gd name="connsiteY3" fmla="*/ 704923 h 1314523"/>
              <a:gd name="connsiteX4" fmla="*/ 685800 w 7734300"/>
              <a:gd name="connsiteY4" fmla="*/ 781123 h 1314523"/>
              <a:gd name="connsiteX5" fmla="*/ 742950 w 7734300"/>
              <a:gd name="connsiteY5" fmla="*/ 819223 h 1314523"/>
              <a:gd name="connsiteX6" fmla="*/ 857250 w 7734300"/>
              <a:gd name="connsiteY6" fmla="*/ 857323 h 1314523"/>
              <a:gd name="connsiteX7" fmla="*/ 1028700 w 7734300"/>
              <a:gd name="connsiteY7" fmla="*/ 914473 h 1314523"/>
              <a:gd name="connsiteX8" fmla="*/ 1123950 w 7734300"/>
              <a:gd name="connsiteY8" fmla="*/ 933523 h 1314523"/>
              <a:gd name="connsiteX9" fmla="*/ 1181100 w 7734300"/>
              <a:gd name="connsiteY9" fmla="*/ 952573 h 1314523"/>
              <a:gd name="connsiteX10" fmla="*/ 1409700 w 7734300"/>
              <a:gd name="connsiteY10" fmla="*/ 971623 h 1314523"/>
              <a:gd name="connsiteX11" fmla="*/ 1524000 w 7734300"/>
              <a:gd name="connsiteY11" fmla="*/ 1028773 h 1314523"/>
              <a:gd name="connsiteX12" fmla="*/ 1638300 w 7734300"/>
              <a:gd name="connsiteY12" fmla="*/ 1066873 h 1314523"/>
              <a:gd name="connsiteX13" fmla="*/ 1695450 w 7734300"/>
              <a:gd name="connsiteY13" fmla="*/ 1085923 h 1314523"/>
              <a:gd name="connsiteX14" fmla="*/ 1752600 w 7734300"/>
              <a:gd name="connsiteY14" fmla="*/ 1124023 h 1314523"/>
              <a:gd name="connsiteX15" fmla="*/ 1809750 w 7734300"/>
              <a:gd name="connsiteY15" fmla="*/ 1143073 h 1314523"/>
              <a:gd name="connsiteX16" fmla="*/ 1924050 w 7734300"/>
              <a:gd name="connsiteY16" fmla="*/ 1219273 h 1314523"/>
              <a:gd name="connsiteX17" fmla="*/ 2095500 w 7734300"/>
              <a:gd name="connsiteY17" fmla="*/ 1200223 h 1314523"/>
              <a:gd name="connsiteX18" fmla="*/ 2171700 w 7734300"/>
              <a:gd name="connsiteY18" fmla="*/ 1181173 h 1314523"/>
              <a:gd name="connsiteX19" fmla="*/ 2628900 w 7734300"/>
              <a:gd name="connsiteY19" fmla="*/ 1200223 h 1314523"/>
              <a:gd name="connsiteX20" fmla="*/ 2952750 w 7734300"/>
              <a:gd name="connsiteY20" fmla="*/ 1257373 h 1314523"/>
              <a:gd name="connsiteX21" fmla="*/ 3257550 w 7734300"/>
              <a:gd name="connsiteY21" fmla="*/ 1295473 h 1314523"/>
              <a:gd name="connsiteX22" fmla="*/ 3448050 w 7734300"/>
              <a:gd name="connsiteY22" fmla="*/ 1314523 h 1314523"/>
              <a:gd name="connsiteX23" fmla="*/ 3771900 w 7734300"/>
              <a:gd name="connsiteY23" fmla="*/ 1295473 h 1314523"/>
              <a:gd name="connsiteX24" fmla="*/ 3867150 w 7734300"/>
              <a:gd name="connsiteY24" fmla="*/ 1276423 h 1314523"/>
              <a:gd name="connsiteX25" fmla="*/ 3924300 w 7734300"/>
              <a:gd name="connsiteY25" fmla="*/ 1238323 h 1314523"/>
              <a:gd name="connsiteX26" fmla="*/ 4038600 w 7734300"/>
              <a:gd name="connsiteY26" fmla="*/ 1200223 h 1314523"/>
              <a:gd name="connsiteX27" fmla="*/ 4210050 w 7734300"/>
              <a:gd name="connsiteY27" fmla="*/ 1085923 h 1314523"/>
              <a:gd name="connsiteX28" fmla="*/ 4267200 w 7734300"/>
              <a:gd name="connsiteY28" fmla="*/ 1047823 h 1314523"/>
              <a:gd name="connsiteX29" fmla="*/ 4381500 w 7734300"/>
              <a:gd name="connsiteY29" fmla="*/ 990673 h 1314523"/>
              <a:gd name="connsiteX30" fmla="*/ 4438650 w 7734300"/>
              <a:gd name="connsiteY30" fmla="*/ 971623 h 1314523"/>
              <a:gd name="connsiteX31" fmla="*/ 4495800 w 7734300"/>
              <a:gd name="connsiteY31" fmla="*/ 933523 h 1314523"/>
              <a:gd name="connsiteX32" fmla="*/ 4591050 w 7734300"/>
              <a:gd name="connsiteY32" fmla="*/ 914473 h 1314523"/>
              <a:gd name="connsiteX33" fmla="*/ 4914900 w 7734300"/>
              <a:gd name="connsiteY33" fmla="*/ 895423 h 1314523"/>
              <a:gd name="connsiteX34" fmla="*/ 5543550 w 7734300"/>
              <a:gd name="connsiteY34" fmla="*/ 838273 h 1314523"/>
              <a:gd name="connsiteX35" fmla="*/ 5600700 w 7734300"/>
              <a:gd name="connsiteY35" fmla="*/ 819223 h 1314523"/>
              <a:gd name="connsiteX36" fmla="*/ 5734050 w 7734300"/>
              <a:gd name="connsiteY36" fmla="*/ 781123 h 1314523"/>
              <a:gd name="connsiteX37" fmla="*/ 5848350 w 7734300"/>
              <a:gd name="connsiteY37" fmla="*/ 704923 h 1314523"/>
              <a:gd name="connsiteX38" fmla="*/ 5905500 w 7734300"/>
              <a:gd name="connsiteY38" fmla="*/ 666823 h 1314523"/>
              <a:gd name="connsiteX39" fmla="*/ 6019800 w 7734300"/>
              <a:gd name="connsiteY39" fmla="*/ 609673 h 1314523"/>
              <a:gd name="connsiteX40" fmla="*/ 6076950 w 7734300"/>
              <a:gd name="connsiteY40" fmla="*/ 590623 h 1314523"/>
              <a:gd name="connsiteX41" fmla="*/ 6134100 w 7734300"/>
              <a:gd name="connsiteY41" fmla="*/ 552523 h 1314523"/>
              <a:gd name="connsiteX42" fmla="*/ 6191250 w 7734300"/>
              <a:gd name="connsiteY42" fmla="*/ 533473 h 1314523"/>
              <a:gd name="connsiteX43" fmla="*/ 6267450 w 7734300"/>
              <a:gd name="connsiteY43" fmla="*/ 495373 h 1314523"/>
              <a:gd name="connsiteX44" fmla="*/ 6324600 w 7734300"/>
              <a:gd name="connsiteY44" fmla="*/ 476323 h 1314523"/>
              <a:gd name="connsiteX45" fmla="*/ 6381750 w 7734300"/>
              <a:gd name="connsiteY45" fmla="*/ 438223 h 1314523"/>
              <a:gd name="connsiteX46" fmla="*/ 6438900 w 7734300"/>
              <a:gd name="connsiteY46" fmla="*/ 419173 h 1314523"/>
              <a:gd name="connsiteX47" fmla="*/ 6515100 w 7734300"/>
              <a:gd name="connsiteY47" fmla="*/ 381073 h 1314523"/>
              <a:gd name="connsiteX48" fmla="*/ 6572250 w 7734300"/>
              <a:gd name="connsiteY48" fmla="*/ 362023 h 1314523"/>
              <a:gd name="connsiteX49" fmla="*/ 6629400 w 7734300"/>
              <a:gd name="connsiteY49" fmla="*/ 323923 h 1314523"/>
              <a:gd name="connsiteX50" fmla="*/ 6743700 w 7734300"/>
              <a:gd name="connsiteY50" fmla="*/ 285823 h 1314523"/>
              <a:gd name="connsiteX51" fmla="*/ 6800850 w 7734300"/>
              <a:gd name="connsiteY51" fmla="*/ 266773 h 1314523"/>
              <a:gd name="connsiteX52" fmla="*/ 6991350 w 7734300"/>
              <a:gd name="connsiteY52" fmla="*/ 228673 h 1314523"/>
              <a:gd name="connsiteX53" fmla="*/ 7200900 w 7734300"/>
              <a:gd name="connsiteY53" fmla="*/ 171523 h 1314523"/>
              <a:gd name="connsiteX54" fmla="*/ 7315200 w 7734300"/>
              <a:gd name="connsiteY54" fmla="*/ 133423 h 1314523"/>
              <a:gd name="connsiteX55" fmla="*/ 7429500 w 7734300"/>
              <a:gd name="connsiteY55" fmla="*/ 114373 h 1314523"/>
              <a:gd name="connsiteX56" fmla="*/ 7543800 w 7734300"/>
              <a:gd name="connsiteY56" fmla="*/ 76273 h 1314523"/>
              <a:gd name="connsiteX57" fmla="*/ 7600950 w 7734300"/>
              <a:gd name="connsiteY57" fmla="*/ 57223 h 1314523"/>
              <a:gd name="connsiteX58" fmla="*/ 7658100 w 7734300"/>
              <a:gd name="connsiteY58" fmla="*/ 38173 h 1314523"/>
              <a:gd name="connsiteX59" fmla="*/ 7734300 w 7734300"/>
              <a:gd name="connsiteY59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495300 w 7734300"/>
              <a:gd name="connsiteY2" fmla="*/ 704923 h 1314523"/>
              <a:gd name="connsiteX3" fmla="*/ 685800 w 7734300"/>
              <a:gd name="connsiteY3" fmla="*/ 781123 h 1314523"/>
              <a:gd name="connsiteX4" fmla="*/ 742950 w 7734300"/>
              <a:gd name="connsiteY4" fmla="*/ 819223 h 1314523"/>
              <a:gd name="connsiteX5" fmla="*/ 857250 w 7734300"/>
              <a:gd name="connsiteY5" fmla="*/ 857323 h 1314523"/>
              <a:gd name="connsiteX6" fmla="*/ 1028700 w 7734300"/>
              <a:gd name="connsiteY6" fmla="*/ 914473 h 1314523"/>
              <a:gd name="connsiteX7" fmla="*/ 1123950 w 7734300"/>
              <a:gd name="connsiteY7" fmla="*/ 933523 h 1314523"/>
              <a:gd name="connsiteX8" fmla="*/ 1181100 w 7734300"/>
              <a:gd name="connsiteY8" fmla="*/ 952573 h 1314523"/>
              <a:gd name="connsiteX9" fmla="*/ 1409700 w 7734300"/>
              <a:gd name="connsiteY9" fmla="*/ 971623 h 1314523"/>
              <a:gd name="connsiteX10" fmla="*/ 1524000 w 7734300"/>
              <a:gd name="connsiteY10" fmla="*/ 1028773 h 1314523"/>
              <a:gd name="connsiteX11" fmla="*/ 1638300 w 7734300"/>
              <a:gd name="connsiteY11" fmla="*/ 1066873 h 1314523"/>
              <a:gd name="connsiteX12" fmla="*/ 1695450 w 7734300"/>
              <a:gd name="connsiteY12" fmla="*/ 1085923 h 1314523"/>
              <a:gd name="connsiteX13" fmla="*/ 1752600 w 7734300"/>
              <a:gd name="connsiteY13" fmla="*/ 1124023 h 1314523"/>
              <a:gd name="connsiteX14" fmla="*/ 1809750 w 7734300"/>
              <a:gd name="connsiteY14" fmla="*/ 1143073 h 1314523"/>
              <a:gd name="connsiteX15" fmla="*/ 1924050 w 7734300"/>
              <a:gd name="connsiteY15" fmla="*/ 1219273 h 1314523"/>
              <a:gd name="connsiteX16" fmla="*/ 2095500 w 7734300"/>
              <a:gd name="connsiteY16" fmla="*/ 1200223 h 1314523"/>
              <a:gd name="connsiteX17" fmla="*/ 2171700 w 7734300"/>
              <a:gd name="connsiteY17" fmla="*/ 1181173 h 1314523"/>
              <a:gd name="connsiteX18" fmla="*/ 2628900 w 7734300"/>
              <a:gd name="connsiteY18" fmla="*/ 1200223 h 1314523"/>
              <a:gd name="connsiteX19" fmla="*/ 2952750 w 7734300"/>
              <a:gd name="connsiteY19" fmla="*/ 1257373 h 1314523"/>
              <a:gd name="connsiteX20" fmla="*/ 3257550 w 7734300"/>
              <a:gd name="connsiteY20" fmla="*/ 1295473 h 1314523"/>
              <a:gd name="connsiteX21" fmla="*/ 3448050 w 7734300"/>
              <a:gd name="connsiteY21" fmla="*/ 1314523 h 1314523"/>
              <a:gd name="connsiteX22" fmla="*/ 3771900 w 7734300"/>
              <a:gd name="connsiteY22" fmla="*/ 1295473 h 1314523"/>
              <a:gd name="connsiteX23" fmla="*/ 3867150 w 7734300"/>
              <a:gd name="connsiteY23" fmla="*/ 1276423 h 1314523"/>
              <a:gd name="connsiteX24" fmla="*/ 3924300 w 7734300"/>
              <a:gd name="connsiteY24" fmla="*/ 1238323 h 1314523"/>
              <a:gd name="connsiteX25" fmla="*/ 4038600 w 7734300"/>
              <a:gd name="connsiteY25" fmla="*/ 1200223 h 1314523"/>
              <a:gd name="connsiteX26" fmla="*/ 4210050 w 7734300"/>
              <a:gd name="connsiteY26" fmla="*/ 1085923 h 1314523"/>
              <a:gd name="connsiteX27" fmla="*/ 4267200 w 7734300"/>
              <a:gd name="connsiteY27" fmla="*/ 1047823 h 1314523"/>
              <a:gd name="connsiteX28" fmla="*/ 4381500 w 7734300"/>
              <a:gd name="connsiteY28" fmla="*/ 990673 h 1314523"/>
              <a:gd name="connsiteX29" fmla="*/ 4438650 w 7734300"/>
              <a:gd name="connsiteY29" fmla="*/ 971623 h 1314523"/>
              <a:gd name="connsiteX30" fmla="*/ 4495800 w 7734300"/>
              <a:gd name="connsiteY30" fmla="*/ 933523 h 1314523"/>
              <a:gd name="connsiteX31" fmla="*/ 4591050 w 7734300"/>
              <a:gd name="connsiteY31" fmla="*/ 914473 h 1314523"/>
              <a:gd name="connsiteX32" fmla="*/ 4914900 w 7734300"/>
              <a:gd name="connsiteY32" fmla="*/ 895423 h 1314523"/>
              <a:gd name="connsiteX33" fmla="*/ 5543550 w 7734300"/>
              <a:gd name="connsiteY33" fmla="*/ 838273 h 1314523"/>
              <a:gd name="connsiteX34" fmla="*/ 5600700 w 7734300"/>
              <a:gd name="connsiteY34" fmla="*/ 819223 h 1314523"/>
              <a:gd name="connsiteX35" fmla="*/ 5734050 w 7734300"/>
              <a:gd name="connsiteY35" fmla="*/ 781123 h 1314523"/>
              <a:gd name="connsiteX36" fmla="*/ 5848350 w 7734300"/>
              <a:gd name="connsiteY36" fmla="*/ 704923 h 1314523"/>
              <a:gd name="connsiteX37" fmla="*/ 5905500 w 7734300"/>
              <a:gd name="connsiteY37" fmla="*/ 666823 h 1314523"/>
              <a:gd name="connsiteX38" fmla="*/ 6019800 w 7734300"/>
              <a:gd name="connsiteY38" fmla="*/ 609673 h 1314523"/>
              <a:gd name="connsiteX39" fmla="*/ 6076950 w 7734300"/>
              <a:gd name="connsiteY39" fmla="*/ 590623 h 1314523"/>
              <a:gd name="connsiteX40" fmla="*/ 6134100 w 7734300"/>
              <a:gd name="connsiteY40" fmla="*/ 552523 h 1314523"/>
              <a:gd name="connsiteX41" fmla="*/ 6191250 w 7734300"/>
              <a:gd name="connsiteY41" fmla="*/ 533473 h 1314523"/>
              <a:gd name="connsiteX42" fmla="*/ 6267450 w 7734300"/>
              <a:gd name="connsiteY42" fmla="*/ 495373 h 1314523"/>
              <a:gd name="connsiteX43" fmla="*/ 6324600 w 7734300"/>
              <a:gd name="connsiteY43" fmla="*/ 476323 h 1314523"/>
              <a:gd name="connsiteX44" fmla="*/ 6381750 w 7734300"/>
              <a:gd name="connsiteY44" fmla="*/ 438223 h 1314523"/>
              <a:gd name="connsiteX45" fmla="*/ 6438900 w 7734300"/>
              <a:gd name="connsiteY45" fmla="*/ 419173 h 1314523"/>
              <a:gd name="connsiteX46" fmla="*/ 6515100 w 7734300"/>
              <a:gd name="connsiteY46" fmla="*/ 381073 h 1314523"/>
              <a:gd name="connsiteX47" fmla="*/ 6572250 w 7734300"/>
              <a:gd name="connsiteY47" fmla="*/ 362023 h 1314523"/>
              <a:gd name="connsiteX48" fmla="*/ 6629400 w 7734300"/>
              <a:gd name="connsiteY48" fmla="*/ 323923 h 1314523"/>
              <a:gd name="connsiteX49" fmla="*/ 6743700 w 7734300"/>
              <a:gd name="connsiteY49" fmla="*/ 285823 h 1314523"/>
              <a:gd name="connsiteX50" fmla="*/ 6800850 w 7734300"/>
              <a:gd name="connsiteY50" fmla="*/ 266773 h 1314523"/>
              <a:gd name="connsiteX51" fmla="*/ 6991350 w 7734300"/>
              <a:gd name="connsiteY51" fmla="*/ 228673 h 1314523"/>
              <a:gd name="connsiteX52" fmla="*/ 7200900 w 7734300"/>
              <a:gd name="connsiteY52" fmla="*/ 171523 h 1314523"/>
              <a:gd name="connsiteX53" fmla="*/ 7315200 w 7734300"/>
              <a:gd name="connsiteY53" fmla="*/ 133423 h 1314523"/>
              <a:gd name="connsiteX54" fmla="*/ 7429500 w 7734300"/>
              <a:gd name="connsiteY54" fmla="*/ 114373 h 1314523"/>
              <a:gd name="connsiteX55" fmla="*/ 7543800 w 7734300"/>
              <a:gd name="connsiteY55" fmla="*/ 76273 h 1314523"/>
              <a:gd name="connsiteX56" fmla="*/ 7600950 w 7734300"/>
              <a:gd name="connsiteY56" fmla="*/ 57223 h 1314523"/>
              <a:gd name="connsiteX57" fmla="*/ 7658100 w 7734300"/>
              <a:gd name="connsiteY57" fmla="*/ 38173 h 1314523"/>
              <a:gd name="connsiteX58" fmla="*/ 7734300 w 7734300"/>
              <a:gd name="connsiteY5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742950 w 7734300"/>
              <a:gd name="connsiteY3" fmla="*/ 819223 h 1314523"/>
              <a:gd name="connsiteX4" fmla="*/ 857250 w 7734300"/>
              <a:gd name="connsiteY4" fmla="*/ 857323 h 1314523"/>
              <a:gd name="connsiteX5" fmla="*/ 1028700 w 7734300"/>
              <a:gd name="connsiteY5" fmla="*/ 914473 h 1314523"/>
              <a:gd name="connsiteX6" fmla="*/ 1123950 w 7734300"/>
              <a:gd name="connsiteY6" fmla="*/ 933523 h 1314523"/>
              <a:gd name="connsiteX7" fmla="*/ 1181100 w 7734300"/>
              <a:gd name="connsiteY7" fmla="*/ 952573 h 1314523"/>
              <a:gd name="connsiteX8" fmla="*/ 1409700 w 7734300"/>
              <a:gd name="connsiteY8" fmla="*/ 971623 h 1314523"/>
              <a:gd name="connsiteX9" fmla="*/ 1524000 w 7734300"/>
              <a:gd name="connsiteY9" fmla="*/ 1028773 h 1314523"/>
              <a:gd name="connsiteX10" fmla="*/ 1638300 w 7734300"/>
              <a:gd name="connsiteY10" fmla="*/ 1066873 h 1314523"/>
              <a:gd name="connsiteX11" fmla="*/ 1695450 w 7734300"/>
              <a:gd name="connsiteY11" fmla="*/ 1085923 h 1314523"/>
              <a:gd name="connsiteX12" fmla="*/ 1752600 w 7734300"/>
              <a:gd name="connsiteY12" fmla="*/ 1124023 h 1314523"/>
              <a:gd name="connsiteX13" fmla="*/ 1809750 w 7734300"/>
              <a:gd name="connsiteY13" fmla="*/ 1143073 h 1314523"/>
              <a:gd name="connsiteX14" fmla="*/ 1924050 w 7734300"/>
              <a:gd name="connsiteY14" fmla="*/ 1219273 h 1314523"/>
              <a:gd name="connsiteX15" fmla="*/ 2095500 w 7734300"/>
              <a:gd name="connsiteY15" fmla="*/ 1200223 h 1314523"/>
              <a:gd name="connsiteX16" fmla="*/ 2171700 w 7734300"/>
              <a:gd name="connsiteY16" fmla="*/ 1181173 h 1314523"/>
              <a:gd name="connsiteX17" fmla="*/ 2628900 w 7734300"/>
              <a:gd name="connsiteY17" fmla="*/ 1200223 h 1314523"/>
              <a:gd name="connsiteX18" fmla="*/ 2952750 w 7734300"/>
              <a:gd name="connsiteY18" fmla="*/ 1257373 h 1314523"/>
              <a:gd name="connsiteX19" fmla="*/ 3257550 w 7734300"/>
              <a:gd name="connsiteY19" fmla="*/ 1295473 h 1314523"/>
              <a:gd name="connsiteX20" fmla="*/ 3448050 w 7734300"/>
              <a:gd name="connsiteY20" fmla="*/ 1314523 h 1314523"/>
              <a:gd name="connsiteX21" fmla="*/ 3771900 w 7734300"/>
              <a:gd name="connsiteY21" fmla="*/ 1295473 h 1314523"/>
              <a:gd name="connsiteX22" fmla="*/ 3867150 w 7734300"/>
              <a:gd name="connsiteY22" fmla="*/ 1276423 h 1314523"/>
              <a:gd name="connsiteX23" fmla="*/ 3924300 w 7734300"/>
              <a:gd name="connsiteY23" fmla="*/ 1238323 h 1314523"/>
              <a:gd name="connsiteX24" fmla="*/ 4038600 w 7734300"/>
              <a:gd name="connsiteY24" fmla="*/ 1200223 h 1314523"/>
              <a:gd name="connsiteX25" fmla="*/ 4210050 w 7734300"/>
              <a:gd name="connsiteY25" fmla="*/ 1085923 h 1314523"/>
              <a:gd name="connsiteX26" fmla="*/ 4267200 w 7734300"/>
              <a:gd name="connsiteY26" fmla="*/ 1047823 h 1314523"/>
              <a:gd name="connsiteX27" fmla="*/ 4381500 w 7734300"/>
              <a:gd name="connsiteY27" fmla="*/ 990673 h 1314523"/>
              <a:gd name="connsiteX28" fmla="*/ 4438650 w 7734300"/>
              <a:gd name="connsiteY28" fmla="*/ 971623 h 1314523"/>
              <a:gd name="connsiteX29" fmla="*/ 4495800 w 7734300"/>
              <a:gd name="connsiteY29" fmla="*/ 933523 h 1314523"/>
              <a:gd name="connsiteX30" fmla="*/ 4591050 w 7734300"/>
              <a:gd name="connsiteY30" fmla="*/ 914473 h 1314523"/>
              <a:gd name="connsiteX31" fmla="*/ 4914900 w 7734300"/>
              <a:gd name="connsiteY31" fmla="*/ 895423 h 1314523"/>
              <a:gd name="connsiteX32" fmla="*/ 5543550 w 7734300"/>
              <a:gd name="connsiteY32" fmla="*/ 838273 h 1314523"/>
              <a:gd name="connsiteX33" fmla="*/ 5600700 w 7734300"/>
              <a:gd name="connsiteY33" fmla="*/ 819223 h 1314523"/>
              <a:gd name="connsiteX34" fmla="*/ 5734050 w 7734300"/>
              <a:gd name="connsiteY34" fmla="*/ 781123 h 1314523"/>
              <a:gd name="connsiteX35" fmla="*/ 5848350 w 7734300"/>
              <a:gd name="connsiteY35" fmla="*/ 704923 h 1314523"/>
              <a:gd name="connsiteX36" fmla="*/ 5905500 w 7734300"/>
              <a:gd name="connsiteY36" fmla="*/ 666823 h 1314523"/>
              <a:gd name="connsiteX37" fmla="*/ 6019800 w 7734300"/>
              <a:gd name="connsiteY37" fmla="*/ 609673 h 1314523"/>
              <a:gd name="connsiteX38" fmla="*/ 6076950 w 7734300"/>
              <a:gd name="connsiteY38" fmla="*/ 590623 h 1314523"/>
              <a:gd name="connsiteX39" fmla="*/ 6134100 w 7734300"/>
              <a:gd name="connsiteY39" fmla="*/ 552523 h 1314523"/>
              <a:gd name="connsiteX40" fmla="*/ 6191250 w 7734300"/>
              <a:gd name="connsiteY40" fmla="*/ 533473 h 1314523"/>
              <a:gd name="connsiteX41" fmla="*/ 6267450 w 7734300"/>
              <a:gd name="connsiteY41" fmla="*/ 495373 h 1314523"/>
              <a:gd name="connsiteX42" fmla="*/ 6324600 w 7734300"/>
              <a:gd name="connsiteY42" fmla="*/ 476323 h 1314523"/>
              <a:gd name="connsiteX43" fmla="*/ 6381750 w 7734300"/>
              <a:gd name="connsiteY43" fmla="*/ 438223 h 1314523"/>
              <a:gd name="connsiteX44" fmla="*/ 6438900 w 7734300"/>
              <a:gd name="connsiteY44" fmla="*/ 419173 h 1314523"/>
              <a:gd name="connsiteX45" fmla="*/ 6515100 w 7734300"/>
              <a:gd name="connsiteY45" fmla="*/ 381073 h 1314523"/>
              <a:gd name="connsiteX46" fmla="*/ 6572250 w 7734300"/>
              <a:gd name="connsiteY46" fmla="*/ 362023 h 1314523"/>
              <a:gd name="connsiteX47" fmla="*/ 6629400 w 7734300"/>
              <a:gd name="connsiteY47" fmla="*/ 323923 h 1314523"/>
              <a:gd name="connsiteX48" fmla="*/ 6743700 w 7734300"/>
              <a:gd name="connsiteY48" fmla="*/ 285823 h 1314523"/>
              <a:gd name="connsiteX49" fmla="*/ 6800850 w 7734300"/>
              <a:gd name="connsiteY49" fmla="*/ 266773 h 1314523"/>
              <a:gd name="connsiteX50" fmla="*/ 6991350 w 7734300"/>
              <a:gd name="connsiteY50" fmla="*/ 228673 h 1314523"/>
              <a:gd name="connsiteX51" fmla="*/ 7200900 w 7734300"/>
              <a:gd name="connsiteY51" fmla="*/ 171523 h 1314523"/>
              <a:gd name="connsiteX52" fmla="*/ 7315200 w 7734300"/>
              <a:gd name="connsiteY52" fmla="*/ 133423 h 1314523"/>
              <a:gd name="connsiteX53" fmla="*/ 7429500 w 7734300"/>
              <a:gd name="connsiteY53" fmla="*/ 114373 h 1314523"/>
              <a:gd name="connsiteX54" fmla="*/ 7543800 w 7734300"/>
              <a:gd name="connsiteY54" fmla="*/ 76273 h 1314523"/>
              <a:gd name="connsiteX55" fmla="*/ 7600950 w 7734300"/>
              <a:gd name="connsiteY55" fmla="*/ 57223 h 1314523"/>
              <a:gd name="connsiteX56" fmla="*/ 7658100 w 7734300"/>
              <a:gd name="connsiteY56" fmla="*/ 38173 h 1314523"/>
              <a:gd name="connsiteX57" fmla="*/ 7734300 w 7734300"/>
              <a:gd name="connsiteY5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857250 w 7734300"/>
              <a:gd name="connsiteY3" fmla="*/ 857323 h 1314523"/>
              <a:gd name="connsiteX4" fmla="*/ 1028700 w 7734300"/>
              <a:gd name="connsiteY4" fmla="*/ 914473 h 1314523"/>
              <a:gd name="connsiteX5" fmla="*/ 1123950 w 7734300"/>
              <a:gd name="connsiteY5" fmla="*/ 933523 h 1314523"/>
              <a:gd name="connsiteX6" fmla="*/ 1181100 w 7734300"/>
              <a:gd name="connsiteY6" fmla="*/ 952573 h 1314523"/>
              <a:gd name="connsiteX7" fmla="*/ 1409700 w 7734300"/>
              <a:gd name="connsiteY7" fmla="*/ 971623 h 1314523"/>
              <a:gd name="connsiteX8" fmla="*/ 1524000 w 7734300"/>
              <a:gd name="connsiteY8" fmla="*/ 1028773 h 1314523"/>
              <a:gd name="connsiteX9" fmla="*/ 1638300 w 7734300"/>
              <a:gd name="connsiteY9" fmla="*/ 1066873 h 1314523"/>
              <a:gd name="connsiteX10" fmla="*/ 1695450 w 7734300"/>
              <a:gd name="connsiteY10" fmla="*/ 1085923 h 1314523"/>
              <a:gd name="connsiteX11" fmla="*/ 1752600 w 7734300"/>
              <a:gd name="connsiteY11" fmla="*/ 1124023 h 1314523"/>
              <a:gd name="connsiteX12" fmla="*/ 1809750 w 7734300"/>
              <a:gd name="connsiteY12" fmla="*/ 1143073 h 1314523"/>
              <a:gd name="connsiteX13" fmla="*/ 1924050 w 7734300"/>
              <a:gd name="connsiteY13" fmla="*/ 1219273 h 1314523"/>
              <a:gd name="connsiteX14" fmla="*/ 2095500 w 7734300"/>
              <a:gd name="connsiteY14" fmla="*/ 1200223 h 1314523"/>
              <a:gd name="connsiteX15" fmla="*/ 2171700 w 7734300"/>
              <a:gd name="connsiteY15" fmla="*/ 1181173 h 1314523"/>
              <a:gd name="connsiteX16" fmla="*/ 2628900 w 7734300"/>
              <a:gd name="connsiteY16" fmla="*/ 1200223 h 1314523"/>
              <a:gd name="connsiteX17" fmla="*/ 2952750 w 7734300"/>
              <a:gd name="connsiteY17" fmla="*/ 1257373 h 1314523"/>
              <a:gd name="connsiteX18" fmla="*/ 3257550 w 7734300"/>
              <a:gd name="connsiteY18" fmla="*/ 1295473 h 1314523"/>
              <a:gd name="connsiteX19" fmla="*/ 3448050 w 7734300"/>
              <a:gd name="connsiteY19" fmla="*/ 1314523 h 1314523"/>
              <a:gd name="connsiteX20" fmla="*/ 3771900 w 7734300"/>
              <a:gd name="connsiteY20" fmla="*/ 1295473 h 1314523"/>
              <a:gd name="connsiteX21" fmla="*/ 3867150 w 7734300"/>
              <a:gd name="connsiteY21" fmla="*/ 1276423 h 1314523"/>
              <a:gd name="connsiteX22" fmla="*/ 3924300 w 7734300"/>
              <a:gd name="connsiteY22" fmla="*/ 1238323 h 1314523"/>
              <a:gd name="connsiteX23" fmla="*/ 4038600 w 7734300"/>
              <a:gd name="connsiteY23" fmla="*/ 1200223 h 1314523"/>
              <a:gd name="connsiteX24" fmla="*/ 4210050 w 7734300"/>
              <a:gd name="connsiteY24" fmla="*/ 1085923 h 1314523"/>
              <a:gd name="connsiteX25" fmla="*/ 4267200 w 7734300"/>
              <a:gd name="connsiteY25" fmla="*/ 1047823 h 1314523"/>
              <a:gd name="connsiteX26" fmla="*/ 4381500 w 7734300"/>
              <a:gd name="connsiteY26" fmla="*/ 990673 h 1314523"/>
              <a:gd name="connsiteX27" fmla="*/ 4438650 w 7734300"/>
              <a:gd name="connsiteY27" fmla="*/ 971623 h 1314523"/>
              <a:gd name="connsiteX28" fmla="*/ 4495800 w 7734300"/>
              <a:gd name="connsiteY28" fmla="*/ 933523 h 1314523"/>
              <a:gd name="connsiteX29" fmla="*/ 4591050 w 7734300"/>
              <a:gd name="connsiteY29" fmla="*/ 914473 h 1314523"/>
              <a:gd name="connsiteX30" fmla="*/ 4914900 w 7734300"/>
              <a:gd name="connsiteY30" fmla="*/ 895423 h 1314523"/>
              <a:gd name="connsiteX31" fmla="*/ 5543550 w 7734300"/>
              <a:gd name="connsiteY31" fmla="*/ 838273 h 1314523"/>
              <a:gd name="connsiteX32" fmla="*/ 5600700 w 7734300"/>
              <a:gd name="connsiteY32" fmla="*/ 819223 h 1314523"/>
              <a:gd name="connsiteX33" fmla="*/ 5734050 w 7734300"/>
              <a:gd name="connsiteY33" fmla="*/ 781123 h 1314523"/>
              <a:gd name="connsiteX34" fmla="*/ 5848350 w 7734300"/>
              <a:gd name="connsiteY34" fmla="*/ 704923 h 1314523"/>
              <a:gd name="connsiteX35" fmla="*/ 5905500 w 7734300"/>
              <a:gd name="connsiteY35" fmla="*/ 666823 h 1314523"/>
              <a:gd name="connsiteX36" fmla="*/ 6019800 w 7734300"/>
              <a:gd name="connsiteY36" fmla="*/ 609673 h 1314523"/>
              <a:gd name="connsiteX37" fmla="*/ 6076950 w 7734300"/>
              <a:gd name="connsiteY37" fmla="*/ 590623 h 1314523"/>
              <a:gd name="connsiteX38" fmla="*/ 6134100 w 7734300"/>
              <a:gd name="connsiteY38" fmla="*/ 552523 h 1314523"/>
              <a:gd name="connsiteX39" fmla="*/ 6191250 w 7734300"/>
              <a:gd name="connsiteY39" fmla="*/ 533473 h 1314523"/>
              <a:gd name="connsiteX40" fmla="*/ 6267450 w 7734300"/>
              <a:gd name="connsiteY40" fmla="*/ 495373 h 1314523"/>
              <a:gd name="connsiteX41" fmla="*/ 6324600 w 7734300"/>
              <a:gd name="connsiteY41" fmla="*/ 476323 h 1314523"/>
              <a:gd name="connsiteX42" fmla="*/ 6381750 w 7734300"/>
              <a:gd name="connsiteY42" fmla="*/ 438223 h 1314523"/>
              <a:gd name="connsiteX43" fmla="*/ 6438900 w 7734300"/>
              <a:gd name="connsiteY43" fmla="*/ 419173 h 1314523"/>
              <a:gd name="connsiteX44" fmla="*/ 6515100 w 7734300"/>
              <a:gd name="connsiteY44" fmla="*/ 381073 h 1314523"/>
              <a:gd name="connsiteX45" fmla="*/ 6572250 w 7734300"/>
              <a:gd name="connsiteY45" fmla="*/ 362023 h 1314523"/>
              <a:gd name="connsiteX46" fmla="*/ 6629400 w 7734300"/>
              <a:gd name="connsiteY46" fmla="*/ 323923 h 1314523"/>
              <a:gd name="connsiteX47" fmla="*/ 6743700 w 7734300"/>
              <a:gd name="connsiteY47" fmla="*/ 285823 h 1314523"/>
              <a:gd name="connsiteX48" fmla="*/ 6800850 w 7734300"/>
              <a:gd name="connsiteY48" fmla="*/ 266773 h 1314523"/>
              <a:gd name="connsiteX49" fmla="*/ 6991350 w 7734300"/>
              <a:gd name="connsiteY49" fmla="*/ 228673 h 1314523"/>
              <a:gd name="connsiteX50" fmla="*/ 7200900 w 7734300"/>
              <a:gd name="connsiteY50" fmla="*/ 171523 h 1314523"/>
              <a:gd name="connsiteX51" fmla="*/ 7315200 w 7734300"/>
              <a:gd name="connsiteY51" fmla="*/ 133423 h 1314523"/>
              <a:gd name="connsiteX52" fmla="*/ 7429500 w 7734300"/>
              <a:gd name="connsiteY52" fmla="*/ 114373 h 1314523"/>
              <a:gd name="connsiteX53" fmla="*/ 7543800 w 7734300"/>
              <a:gd name="connsiteY53" fmla="*/ 76273 h 1314523"/>
              <a:gd name="connsiteX54" fmla="*/ 7600950 w 7734300"/>
              <a:gd name="connsiteY54" fmla="*/ 57223 h 1314523"/>
              <a:gd name="connsiteX55" fmla="*/ 7658100 w 7734300"/>
              <a:gd name="connsiteY55" fmla="*/ 38173 h 1314523"/>
              <a:gd name="connsiteX56" fmla="*/ 7734300 w 7734300"/>
              <a:gd name="connsiteY5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028700 w 7734300"/>
              <a:gd name="connsiteY3" fmla="*/ 914473 h 1314523"/>
              <a:gd name="connsiteX4" fmla="*/ 1123950 w 7734300"/>
              <a:gd name="connsiteY4" fmla="*/ 933523 h 1314523"/>
              <a:gd name="connsiteX5" fmla="*/ 1181100 w 7734300"/>
              <a:gd name="connsiteY5" fmla="*/ 952573 h 1314523"/>
              <a:gd name="connsiteX6" fmla="*/ 1409700 w 7734300"/>
              <a:gd name="connsiteY6" fmla="*/ 971623 h 1314523"/>
              <a:gd name="connsiteX7" fmla="*/ 1524000 w 7734300"/>
              <a:gd name="connsiteY7" fmla="*/ 1028773 h 1314523"/>
              <a:gd name="connsiteX8" fmla="*/ 1638300 w 7734300"/>
              <a:gd name="connsiteY8" fmla="*/ 1066873 h 1314523"/>
              <a:gd name="connsiteX9" fmla="*/ 1695450 w 7734300"/>
              <a:gd name="connsiteY9" fmla="*/ 1085923 h 1314523"/>
              <a:gd name="connsiteX10" fmla="*/ 1752600 w 7734300"/>
              <a:gd name="connsiteY10" fmla="*/ 1124023 h 1314523"/>
              <a:gd name="connsiteX11" fmla="*/ 1809750 w 7734300"/>
              <a:gd name="connsiteY11" fmla="*/ 1143073 h 1314523"/>
              <a:gd name="connsiteX12" fmla="*/ 1924050 w 7734300"/>
              <a:gd name="connsiteY12" fmla="*/ 1219273 h 1314523"/>
              <a:gd name="connsiteX13" fmla="*/ 2095500 w 7734300"/>
              <a:gd name="connsiteY13" fmla="*/ 1200223 h 1314523"/>
              <a:gd name="connsiteX14" fmla="*/ 2171700 w 7734300"/>
              <a:gd name="connsiteY14" fmla="*/ 1181173 h 1314523"/>
              <a:gd name="connsiteX15" fmla="*/ 2628900 w 7734300"/>
              <a:gd name="connsiteY15" fmla="*/ 1200223 h 1314523"/>
              <a:gd name="connsiteX16" fmla="*/ 2952750 w 7734300"/>
              <a:gd name="connsiteY16" fmla="*/ 1257373 h 1314523"/>
              <a:gd name="connsiteX17" fmla="*/ 3257550 w 7734300"/>
              <a:gd name="connsiteY17" fmla="*/ 1295473 h 1314523"/>
              <a:gd name="connsiteX18" fmla="*/ 3448050 w 7734300"/>
              <a:gd name="connsiteY18" fmla="*/ 1314523 h 1314523"/>
              <a:gd name="connsiteX19" fmla="*/ 3771900 w 7734300"/>
              <a:gd name="connsiteY19" fmla="*/ 1295473 h 1314523"/>
              <a:gd name="connsiteX20" fmla="*/ 3867150 w 7734300"/>
              <a:gd name="connsiteY20" fmla="*/ 1276423 h 1314523"/>
              <a:gd name="connsiteX21" fmla="*/ 3924300 w 7734300"/>
              <a:gd name="connsiteY21" fmla="*/ 1238323 h 1314523"/>
              <a:gd name="connsiteX22" fmla="*/ 4038600 w 7734300"/>
              <a:gd name="connsiteY22" fmla="*/ 1200223 h 1314523"/>
              <a:gd name="connsiteX23" fmla="*/ 4210050 w 7734300"/>
              <a:gd name="connsiteY23" fmla="*/ 1085923 h 1314523"/>
              <a:gd name="connsiteX24" fmla="*/ 4267200 w 7734300"/>
              <a:gd name="connsiteY24" fmla="*/ 1047823 h 1314523"/>
              <a:gd name="connsiteX25" fmla="*/ 4381500 w 7734300"/>
              <a:gd name="connsiteY25" fmla="*/ 990673 h 1314523"/>
              <a:gd name="connsiteX26" fmla="*/ 4438650 w 7734300"/>
              <a:gd name="connsiteY26" fmla="*/ 971623 h 1314523"/>
              <a:gd name="connsiteX27" fmla="*/ 4495800 w 7734300"/>
              <a:gd name="connsiteY27" fmla="*/ 933523 h 1314523"/>
              <a:gd name="connsiteX28" fmla="*/ 4591050 w 7734300"/>
              <a:gd name="connsiteY28" fmla="*/ 914473 h 1314523"/>
              <a:gd name="connsiteX29" fmla="*/ 4914900 w 7734300"/>
              <a:gd name="connsiteY29" fmla="*/ 895423 h 1314523"/>
              <a:gd name="connsiteX30" fmla="*/ 5543550 w 7734300"/>
              <a:gd name="connsiteY30" fmla="*/ 838273 h 1314523"/>
              <a:gd name="connsiteX31" fmla="*/ 5600700 w 7734300"/>
              <a:gd name="connsiteY31" fmla="*/ 819223 h 1314523"/>
              <a:gd name="connsiteX32" fmla="*/ 5734050 w 7734300"/>
              <a:gd name="connsiteY32" fmla="*/ 781123 h 1314523"/>
              <a:gd name="connsiteX33" fmla="*/ 5848350 w 7734300"/>
              <a:gd name="connsiteY33" fmla="*/ 704923 h 1314523"/>
              <a:gd name="connsiteX34" fmla="*/ 5905500 w 7734300"/>
              <a:gd name="connsiteY34" fmla="*/ 666823 h 1314523"/>
              <a:gd name="connsiteX35" fmla="*/ 6019800 w 7734300"/>
              <a:gd name="connsiteY35" fmla="*/ 609673 h 1314523"/>
              <a:gd name="connsiteX36" fmla="*/ 6076950 w 7734300"/>
              <a:gd name="connsiteY36" fmla="*/ 590623 h 1314523"/>
              <a:gd name="connsiteX37" fmla="*/ 6134100 w 7734300"/>
              <a:gd name="connsiteY37" fmla="*/ 552523 h 1314523"/>
              <a:gd name="connsiteX38" fmla="*/ 6191250 w 7734300"/>
              <a:gd name="connsiteY38" fmla="*/ 533473 h 1314523"/>
              <a:gd name="connsiteX39" fmla="*/ 6267450 w 7734300"/>
              <a:gd name="connsiteY39" fmla="*/ 495373 h 1314523"/>
              <a:gd name="connsiteX40" fmla="*/ 6324600 w 7734300"/>
              <a:gd name="connsiteY40" fmla="*/ 476323 h 1314523"/>
              <a:gd name="connsiteX41" fmla="*/ 6381750 w 7734300"/>
              <a:gd name="connsiteY41" fmla="*/ 438223 h 1314523"/>
              <a:gd name="connsiteX42" fmla="*/ 6438900 w 7734300"/>
              <a:gd name="connsiteY42" fmla="*/ 419173 h 1314523"/>
              <a:gd name="connsiteX43" fmla="*/ 6515100 w 7734300"/>
              <a:gd name="connsiteY43" fmla="*/ 381073 h 1314523"/>
              <a:gd name="connsiteX44" fmla="*/ 6572250 w 7734300"/>
              <a:gd name="connsiteY44" fmla="*/ 362023 h 1314523"/>
              <a:gd name="connsiteX45" fmla="*/ 6629400 w 7734300"/>
              <a:gd name="connsiteY45" fmla="*/ 323923 h 1314523"/>
              <a:gd name="connsiteX46" fmla="*/ 6743700 w 7734300"/>
              <a:gd name="connsiteY46" fmla="*/ 285823 h 1314523"/>
              <a:gd name="connsiteX47" fmla="*/ 6800850 w 7734300"/>
              <a:gd name="connsiteY47" fmla="*/ 266773 h 1314523"/>
              <a:gd name="connsiteX48" fmla="*/ 6991350 w 7734300"/>
              <a:gd name="connsiteY48" fmla="*/ 228673 h 1314523"/>
              <a:gd name="connsiteX49" fmla="*/ 7200900 w 7734300"/>
              <a:gd name="connsiteY49" fmla="*/ 171523 h 1314523"/>
              <a:gd name="connsiteX50" fmla="*/ 7315200 w 7734300"/>
              <a:gd name="connsiteY50" fmla="*/ 133423 h 1314523"/>
              <a:gd name="connsiteX51" fmla="*/ 7429500 w 7734300"/>
              <a:gd name="connsiteY51" fmla="*/ 114373 h 1314523"/>
              <a:gd name="connsiteX52" fmla="*/ 7543800 w 7734300"/>
              <a:gd name="connsiteY52" fmla="*/ 76273 h 1314523"/>
              <a:gd name="connsiteX53" fmla="*/ 7600950 w 7734300"/>
              <a:gd name="connsiteY53" fmla="*/ 57223 h 1314523"/>
              <a:gd name="connsiteX54" fmla="*/ 7658100 w 7734300"/>
              <a:gd name="connsiteY54" fmla="*/ 38173 h 1314523"/>
              <a:gd name="connsiteX55" fmla="*/ 7734300 w 7734300"/>
              <a:gd name="connsiteY5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181100 w 7734300"/>
              <a:gd name="connsiteY4" fmla="*/ 952573 h 1314523"/>
              <a:gd name="connsiteX5" fmla="*/ 1409700 w 7734300"/>
              <a:gd name="connsiteY5" fmla="*/ 971623 h 1314523"/>
              <a:gd name="connsiteX6" fmla="*/ 1524000 w 7734300"/>
              <a:gd name="connsiteY6" fmla="*/ 1028773 h 1314523"/>
              <a:gd name="connsiteX7" fmla="*/ 1638300 w 7734300"/>
              <a:gd name="connsiteY7" fmla="*/ 1066873 h 1314523"/>
              <a:gd name="connsiteX8" fmla="*/ 1695450 w 7734300"/>
              <a:gd name="connsiteY8" fmla="*/ 1085923 h 1314523"/>
              <a:gd name="connsiteX9" fmla="*/ 1752600 w 7734300"/>
              <a:gd name="connsiteY9" fmla="*/ 1124023 h 1314523"/>
              <a:gd name="connsiteX10" fmla="*/ 1809750 w 7734300"/>
              <a:gd name="connsiteY10" fmla="*/ 1143073 h 1314523"/>
              <a:gd name="connsiteX11" fmla="*/ 1924050 w 7734300"/>
              <a:gd name="connsiteY11" fmla="*/ 1219273 h 1314523"/>
              <a:gd name="connsiteX12" fmla="*/ 2095500 w 7734300"/>
              <a:gd name="connsiteY12" fmla="*/ 1200223 h 1314523"/>
              <a:gd name="connsiteX13" fmla="*/ 2171700 w 7734300"/>
              <a:gd name="connsiteY13" fmla="*/ 1181173 h 1314523"/>
              <a:gd name="connsiteX14" fmla="*/ 2628900 w 7734300"/>
              <a:gd name="connsiteY14" fmla="*/ 1200223 h 1314523"/>
              <a:gd name="connsiteX15" fmla="*/ 2952750 w 7734300"/>
              <a:gd name="connsiteY15" fmla="*/ 1257373 h 1314523"/>
              <a:gd name="connsiteX16" fmla="*/ 3257550 w 7734300"/>
              <a:gd name="connsiteY16" fmla="*/ 1295473 h 1314523"/>
              <a:gd name="connsiteX17" fmla="*/ 3448050 w 7734300"/>
              <a:gd name="connsiteY17" fmla="*/ 1314523 h 1314523"/>
              <a:gd name="connsiteX18" fmla="*/ 3771900 w 7734300"/>
              <a:gd name="connsiteY18" fmla="*/ 1295473 h 1314523"/>
              <a:gd name="connsiteX19" fmla="*/ 3867150 w 7734300"/>
              <a:gd name="connsiteY19" fmla="*/ 1276423 h 1314523"/>
              <a:gd name="connsiteX20" fmla="*/ 3924300 w 7734300"/>
              <a:gd name="connsiteY20" fmla="*/ 1238323 h 1314523"/>
              <a:gd name="connsiteX21" fmla="*/ 4038600 w 7734300"/>
              <a:gd name="connsiteY21" fmla="*/ 1200223 h 1314523"/>
              <a:gd name="connsiteX22" fmla="*/ 4210050 w 7734300"/>
              <a:gd name="connsiteY22" fmla="*/ 1085923 h 1314523"/>
              <a:gd name="connsiteX23" fmla="*/ 4267200 w 7734300"/>
              <a:gd name="connsiteY23" fmla="*/ 1047823 h 1314523"/>
              <a:gd name="connsiteX24" fmla="*/ 4381500 w 7734300"/>
              <a:gd name="connsiteY24" fmla="*/ 990673 h 1314523"/>
              <a:gd name="connsiteX25" fmla="*/ 4438650 w 7734300"/>
              <a:gd name="connsiteY25" fmla="*/ 971623 h 1314523"/>
              <a:gd name="connsiteX26" fmla="*/ 4495800 w 7734300"/>
              <a:gd name="connsiteY26" fmla="*/ 933523 h 1314523"/>
              <a:gd name="connsiteX27" fmla="*/ 4591050 w 7734300"/>
              <a:gd name="connsiteY27" fmla="*/ 914473 h 1314523"/>
              <a:gd name="connsiteX28" fmla="*/ 4914900 w 7734300"/>
              <a:gd name="connsiteY28" fmla="*/ 895423 h 1314523"/>
              <a:gd name="connsiteX29" fmla="*/ 5543550 w 7734300"/>
              <a:gd name="connsiteY29" fmla="*/ 838273 h 1314523"/>
              <a:gd name="connsiteX30" fmla="*/ 5600700 w 7734300"/>
              <a:gd name="connsiteY30" fmla="*/ 819223 h 1314523"/>
              <a:gd name="connsiteX31" fmla="*/ 5734050 w 7734300"/>
              <a:gd name="connsiteY31" fmla="*/ 781123 h 1314523"/>
              <a:gd name="connsiteX32" fmla="*/ 5848350 w 7734300"/>
              <a:gd name="connsiteY32" fmla="*/ 704923 h 1314523"/>
              <a:gd name="connsiteX33" fmla="*/ 5905500 w 7734300"/>
              <a:gd name="connsiteY33" fmla="*/ 666823 h 1314523"/>
              <a:gd name="connsiteX34" fmla="*/ 6019800 w 7734300"/>
              <a:gd name="connsiteY34" fmla="*/ 609673 h 1314523"/>
              <a:gd name="connsiteX35" fmla="*/ 6076950 w 7734300"/>
              <a:gd name="connsiteY35" fmla="*/ 590623 h 1314523"/>
              <a:gd name="connsiteX36" fmla="*/ 6134100 w 7734300"/>
              <a:gd name="connsiteY36" fmla="*/ 552523 h 1314523"/>
              <a:gd name="connsiteX37" fmla="*/ 6191250 w 7734300"/>
              <a:gd name="connsiteY37" fmla="*/ 533473 h 1314523"/>
              <a:gd name="connsiteX38" fmla="*/ 6267450 w 7734300"/>
              <a:gd name="connsiteY38" fmla="*/ 495373 h 1314523"/>
              <a:gd name="connsiteX39" fmla="*/ 6324600 w 7734300"/>
              <a:gd name="connsiteY39" fmla="*/ 476323 h 1314523"/>
              <a:gd name="connsiteX40" fmla="*/ 6381750 w 7734300"/>
              <a:gd name="connsiteY40" fmla="*/ 438223 h 1314523"/>
              <a:gd name="connsiteX41" fmla="*/ 6438900 w 7734300"/>
              <a:gd name="connsiteY41" fmla="*/ 419173 h 1314523"/>
              <a:gd name="connsiteX42" fmla="*/ 6515100 w 7734300"/>
              <a:gd name="connsiteY42" fmla="*/ 381073 h 1314523"/>
              <a:gd name="connsiteX43" fmla="*/ 6572250 w 7734300"/>
              <a:gd name="connsiteY43" fmla="*/ 362023 h 1314523"/>
              <a:gd name="connsiteX44" fmla="*/ 6629400 w 7734300"/>
              <a:gd name="connsiteY44" fmla="*/ 323923 h 1314523"/>
              <a:gd name="connsiteX45" fmla="*/ 6743700 w 7734300"/>
              <a:gd name="connsiteY45" fmla="*/ 285823 h 1314523"/>
              <a:gd name="connsiteX46" fmla="*/ 6800850 w 7734300"/>
              <a:gd name="connsiteY46" fmla="*/ 266773 h 1314523"/>
              <a:gd name="connsiteX47" fmla="*/ 6991350 w 7734300"/>
              <a:gd name="connsiteY47" fmla="*/ 228673 h 1314523"/>
              <a:gd name="connsiteX48" fmla="*/ 7200900 w 7734300"/>
              <a:gd name="connsiteY48" fmla="*/ 171523 h 1314523"/>
              <a:gd name="connsiteX49" fmla="*/ 7315200 w 7734300"/>
              <a:gd name="connsiteY49" fmla="*/ 133423 h 1314523"/>
              <a:gd name="connsiteX50" fmla="*/ 7429500 w 7734300"/>
              <a:gd name="connsiteY50" fmla="*/ 114373 h 1314523"/>
              <a:gd name="connsiteX51" fmla="*/ 7543800 w 7734300"/>
              <a:gd name="connsiteY51" fmla="*/ 76273 h 1314523"/>
              <a:gd name="connsiteX52" fmla="*/ 7600950 w 7734300"/>
              <a:gd name="connsiteY52" fmla="*/ 57223 h 1314523"/>
              <a:gd name="connsiteX53" fmla="*/ 7658100 w 7734300"/>
              <a:gd name="connsiteY53" fmla="*/ 38173 h 1314523"/>
              <a:gd name="connsiteX54" fmla="*/ 7734300 w 7734300"/>
              <a:gd name="connsiteY5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409700 w 7734300"/>
              <a:gd name="connsiteY4" fmla="*/ 971623 h 1314523"/>
              <a:gd name="connsiteX5" fmla="*/ 1524000 w 7734300"/>
              <a:gd name="connsiteY5" fmla="*/ 1028773 h 1314523"/>
              <a:gd name="connsiteX6" fmla="*/ 1638300 w 7734300"/>
              <a:gd name="connsiteY6" fmla="*/ 1066873 h 1314523"/>
              <a:gd name="connsiteX7" fmla="*/ 1695450 w 7734300"/>
              <a:gd name="connsiteY7" fmla="*/ 1085923 h 1314523"/>
              <a:gd name="connsiteX8" fmla="*/ 1752600 w 7734300"/>
              <a:gd name="connsiteY8" fmla="*/ 1124023 h 1314523"/>
              <a:gd name="connsiteX9" fmla="*/ 1809750 w 7734300"/>
              <a:gd name="connsiteY9" fmla="*/ 1143073 h 1314523"/>
              <a:gd name="connsiteX10" fmla="*/ 1924050 w 7734300"/>
              <a:gd name="connsiteY10" fmla="*/ 1219273 h 1314523"/>
              <a:gd name="connsiteX11" fmla="*/ 2095500 w 7734300"/>
              <a:gd name="connsiteY11" fmla="*/ 1200223 h 1314523"/>
              <a:gd name="connsiteX12" fmla="*/ 2171700 w 7734300"/>
              <a:gd name="connsiteY12" fmla="*/ 1181173 h 1314523"/>
              <a:gd name="connsiteX13" fmla="*/ 2628900 w 7734300"/>
              <a:gd name="connsiteY13" fmla="*/ 1200223 h 1314523"/>
              <a:gd name="connsiteX14" fmla="*/ 2952750 w 7734300"/>
              <a:gd name="connsiteY14" fmla="*/ 1257373 h 1314523"/>
              <a:gd name="connsiteX15" fmla="*/ 3257550 w 7734300"/>
              <a:gd name="connsiteY15" fmla="*/ 1295473 h 1314523"/>
              <a:gd name="connsiteX16" fmla="*/ 3448050 w 7734300"/>
              <a:gd name="connsiteY16" fmla="*/ 1314523 h 1314523"/>
              <a:gd name="connsiteX17" fmla="*/ 3771900 w 7734300"/>
              <a:gd name="connsiteY17" fmla="*/ 1295473 h 1314523"/>
              <a:gd name="connsiteX18" fmla="*/ 3867150 w 7734300"/>
              <a:gd name="connsiteY18" fmla="*/ 1276423 h 1314523"/>
              <a:gd name="connsiteX19" fmla="*/ 3924300 w 7734300"/>
              <a:gd name="connsiteY19" fmla="*/ 1238323 h 1314523"/>
              <a:gd name="connsiteX20" fmla="*/ 4038600 w 7734300"/>
              <a:gd name="connsiteY20" fmla="*/ 1200223 h 1314523"/>
              <a:gd name="connsiteX21" fmla="*/ 4210050 w 7734300"/>
              <a:gd name="connsiteY21" fmla="*/ 1085923 h 1314523"/>
              <a:gd name="connsiteX22" fmla="*/ 4267200 w 7734300"/>
              <a:gd name="connsiteY22" fmla="*/ 1047823 h 1314523"/>
              <a:gd name="connsiteX23" fmla="*/ 4381500 w 7734300"/>
              <a:gd name="connsiteY23" fmla="*/ 990673 h 1314523"/>
              <a:gd name="connsiteX24" fmla="*/ 4438650 w 7734300"/>
              <a:gd name="connsiteY24" fmla="*/ 971623 h 1314523"/>
              <a:gd name="connsiteX25" fmla="*/ 4495800 w 7734300"/>
              <a:gd name="connsiteY25" fmla="*/ 933523 h 1314523"/>
              <a:gd name="connsiteX26" fmla="*/ 4591050 w 7734300"/>
              <a:gd name="connsiteY26" fmla="*/ 914473 h 1314523"/>
              <a:gd name="connsiteX27" fmla="*/ 4914900 w 7734300"/>
              <a:gd name="connsiteY27" fmla="*/ 895423 h 1314523"/>
              <a:gd name="connsiteX28" fmla="*/ 5543550 w 7734300"/>
              <a:gd name="connsiteY28" fmla="*/ 838273 h 1314523"/>
              <a:gd name="connsiteX29" fmla="*/ 5600700 w 7734300"/>
              <a:gd name="connsiteY29" fmla="*/ 819223 h 1314523"/>
              <a:gd name="connsiteX30" fmla="*/ 5734050 w 7734300"/>
              <a:gd name="connsiteY30" fmla="*/ 781123 h 1314523"/>
              <a:gd name="connsiteX31" fmla="*/ 5848350 w 7734300"/>
              <a:gd name="connsiteY31" fmla="*/ 704923 h 1314523"/>
              <a:gd name="connsiteX32" fmla="*/ 5905500 w 7734300"/>
              <a:gd name="connsiteY32" fmla="*/ 666823 h 1314523"/>
              <a:gd name="connsiteX33" fmla="*/ 6019800 w 7734300"/>
              <a:gd name="connsiteY33" fmla="*/ 609673 h 1314523"/>
              <a:gd name="connsiteX34" fmla="*/ 6076950 w 7734300"/>
              <a:gd name="connsiteY34" fmla="*/ 590623 h 1314523"/>
              <a:gd name="connsiteX35" fmla="*/ 6134100 w 7734300"/>
              <a:gd name="connsiteY35" fmla="*/ 552523 h 1314523"/>
              <a:gd name="connsiteX36" fmla="*/ 6191250 w 7734300"/>
              <a:gd name="connsiteY36" fmla="*/ 533473 h 1314523"/>
              <a:gd name="connsiteX37" fmla="*/ 6267450 w 7734300"/>
              <a:gd name="connsiteY37" fmla="*/ 495373 h 1314523"/>
              <a:gd name="connsiteX38" fmla="*/ 6324600 w 7734300"/>
              <a:gd name="connsiteY38" fmla="*/ 476323 h 1314523"/>
              <a:gd name="connsiteX39" fmla="*/ 6381750 w 7734300"/>
              <a:gd name="connsiteY39" fmla="*/ 438223 h 1314523"/>
              <a:gd name="connsiteX40" fmla="*/ 6438900 w 7734300"/>
              <a:gd name="connsiteY40" fmla="*/ 419173 h 1314523"/>
              <a:gd name="connsiteX41" fmla="*/ 6515100 w 7734300"/>
              <a:gd name="connsiteY41" fmla="*/ 381073 h 1314523"/>
              <a:gd name="connsiteX42" fmla="*/ 6572250 w 7734300"/>
              <a:gd name="connsiteY42" fmla="*/ 362023 h 1314523"/>
              <a:gd name="connsiteX43" fmla="*/ 6629400 w 7734300"/>
              <a:gd name="connsiteY43" fmla="*/ 323923 h 1314523"/>
              <a:gd name="connsiteX44" fmla="*/ 6743700 w 7734300"/>
              <a:gd name="connsiteY44" fmla="*/ 285823 h 1314523"/>
              <a:gd name="connsiteX45" fmla="*/ 6800850 w 7734300"/>
              <a:gd name="connsiteY45" fmla="*/ 266773 h 1314523"/>
              <a:gd name="connsiteX46" fmla="*/ 6991350 w 7734300"/>
              <a:gd name="connsiteY46" fmla="*/ 228673 h 1314523"/>
              <a:gd name="connsiteX47" fmla="*/ 7200900 w 7734300"/>
              <a:gd name="connsiteY47" fmla="*/ 171523 h 1314523"/>
              <a:gd name="connsiteX48" fmla="*/ 7315200 w 7734300"/>
              <a:gd name="connsiteY48" fmla="*/ 133423 h 1314523"/>
              <a:gd name="connsiteX49" fmla="*/ 7429500 w 7734300"/>
              <a:gd name="connsiteY49" fmla="*/ 114373 h 1314523"/>
              <a:gd name="connsiteX50" fmla="*/ 7543800 w 7734300"/>
              <a:gd name="connsiteY50" fmla="*/ 76273 h 1314523"/>
              <a:gd name="connsiteX51" fmla="*/ 7600950 w 7734300"/>
              <a:gd name="connsiteY51" fmla="*/ 57223 h 1314523"/>
              <a:gd name="connsiteX52" fmla="*/ 7658100 w 7734300"/>
              <a:gd name="connsiteY52" fmla="*/ 38173 h 1314523"/>
              <a:gd name="connsiteX53" fmla="*/ 7734300 w 7734300"/>
              <a:gd name="connsiteY5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524000 w 7734300"/>
              <a:gd name="connsiteY4" fmla="*/ 1028773 h 1314523"/>
              <a:gd name="connsiteX5" fmla="*/ 1638300 w 7734300"/>
              <a:gd name="connsiteY5" fmla="*/ 1066873 h 1314523"/>
              <a:gd name="connsiteX6" fmla="*/ 1695450 w 7734300"/>
              <a:gd name="connsiteY6" fmla="*/ 1085923 h 1314523"/>
              <a:gd name="connsiteX7" fmla="*/ 1752600 w 7734300"/>
              <a:gd name="connsiteY7" fmla="*/ 1124023 h 1314523"/>
              <a:gd name="connsiteX8" fmla="*/ 1809750 w 7734300"/>
              <a:gd name="connsiteY8" fmla="*/ 1143073 h 1314523"/>
              <a:gd name="connsiteX9" fmla="*/ 1924050 w 7734300"/>
              <a:gd name="connsiteY9" fmla="*/ 1219273 h 1314523"/>
              <a:gd name="connsiteX10" fmla="*/ 2095500 w 7734300"/>
              <a:gd name="connsiteY10" fmla="*/ 1200223 h 1314523"/>
              <a:gd name="connsiteX11" fmla="*/ 2171700 w 7734300"/>
              <a:gd name="connsiteY11" fmla="*/ 1181173 h 1314523"/>
              <a:gd name="connsiteX12" fmla="*/ 2628900 w 7734300"/>
              <a:gd name="connsiteY12" fmla="*/ 1200223 h 1314523"/>
              <a:gd name="connsiteX13" fmla="*/ 2952750 w 7734300"/>
              <a:gd name="connsiteY13" fmla="*/ 1257373 h 1314523"/>
              <a:gd name="connsiteX14" fmla="*/ 3257550 w 7734300"/>
              <a:gd name="connsiteY14" fmla="*/ 1295473 h 1314523"/>
              <a:gd name="connsiteX15" fmla="*/ 3448050 w 7734300"/>
              <a:gd name="connsiteY15" fmla="*/ 1314523 h 1314523"/>
              <a:gd name="connsiteX16" fmla="*/ 3771900 w 7734300"/>
              <a:gd name="connsiteY16" fmla="*/ 1295473 h 1314523"/>
              <a:gd name="connsiteX17" fmla="*/ 3867150 w 7734300"/>
              <a:gd name="connsiteY17" fmla="*/ 1276423 h 1314523"/>
              <a:gd name="connsiteX18" fmla="*/ 3924300 w 7734300"/>
              <a:gd name="connsiteY18" fmla="*/ 1238323 h 1314523"/>
              <a:gd name="connsiteX19" fmla="*/ 4038600 w 7734300"/>
              <a:gd name="connsiteY19" fmla="*/ 1200223 h 1314523"/>
              <a:gd name="connsiteX20" fmla="*/ 4210050 w 7734300"/>
              <a:gd name="connsiteY20" fmla="*/ 1085923 h 1314523"/>
              <a:gd name="connsiteX21" fmla="*/ 4267200 w 7734300"/>
              <a:gd name="connsiteY21" fmla="*/ 1047823 h 1314523"/>
              <a:gd name="connsiteX22" fmla="*/ 4381500 w 7734300"/>
              <a:gd name="connsiteY22" fmla="*/ 990673 h 1314523"/>
              <a:gd name="connsiteX23" fmla="*/ 4438650 w 7734300"/>
              <a:gd name="connsiteY23" fmla="*/ 971623 h 1314523"/>
              <a:gd name="connsiteX24" fmla="*/ 4495800 w 7734300"/>
              <a:gd name="connsiteY24" fmla="*/ 933523 h 1314523"/>
              <a:gd name="connsiteX25" fmla="*/ 4591050 w 7734300"/>
              <a:gd name="connsiteY25" fmla="*/ 914473 h 1314523"/>
              <a:gd name="connsiteX26" fmla="*/ 4914900 w 7734300"/>
              <a:gd name="connsiteY26" fmla="*/ 895423 h 1314523"/>
              <a:gd name="connsiteX27" fmla="*/ 5543550 w 7734300"/>
              <a:gd name="connsiteY27" fmla="*/ 838273 h 1314523"/>
              <a:gd name="connsiteX28" fmla="*/ 5600700 w 7734300"/>
              <a:gd name="connsiteY28" fmla="*/ 819223 h 1314523"/>
              <a:gd name="connsiteX29" fmla="*/ 5734050 w 7734300"/>
              <a:gd name="connsiteY29" fmla="*/ 781123 h 1314523"/>
              <a:gd name="connsiteX30" fmla="*/ 5848350 w 7734300"/>
              <a:gd name="connsiteY30" fmla="*/ 704923 h 1314523"/>
              <a:gd name="connsiteX31" fmla="*/ 5905500 w 7734300"/>
              <a:gd name="connsiteY31" fmla="*/ 666823 h 1314523"/>
              <a:gd name="connsiteX32" fmla="*/ 6019800 w 7734300"/>
              <a:gd name="connsiteY32" fmla="*/ 609673 h 1314523"/>
              <a:gd name="connsiteX33" fmla="*/ 6076950 w 7734300"/>
              <a:gd name="connsiteY33" fmla="*/ 590623 h 1314523"/>
              <a:gd name="connsiteX34" fmla="*/ 6134100 w 7734300"/>
              <a:gd name="connsiteY34" fmla="*/ 552523 h 1314523"/>
              <a:gd name="connsiteX35" fmla="*/ 6191250 w 7734300"/>
              <a:gd name="connsiteY35" fmla="*/ 533473 h 1314523"/>
              <a:gd name="connsiteX36" fmla="*/ 6267450 w 7734300"/>
              <a:gd name="connsiteY36" fmla="*/ 495373 h 1314523"/>
              <a:gd name="connsiteX37" fmla="*/ 6324600 w 7734300"/>
              <a:gd name="connsiteY37" fmla="*/ 476323 h 1314523"/>
              <a:gd name="connsiteX38" fmla="*/ 6381750 w 7734300"/>
              <a:gd name="connsiteY38" fmla="*/ 438223 h 1314523"/>
              <a:gd name="connsiteX39" fmla="*/ 6438900 w 7734300"/>
              <a:gd name="connsiteY39" fmla="*/ 419173 h 1314523"/>
              <a:gd name="connsiteX40" fmla="*/ 6515100 w 7734300"/>
              <a:gd name="connsiteY40" fmla="*/ 381073 h 1314523"/>
              <a:gd name="connsiteX41" fmla="*/ 6572250 w 7734300"/>
              <a:gd name="connsiteY41" fmla="*/ 362023 h 1314523"/>
              <a:gd name="connsiteX42" fmla="*/ 6629400 w 7734300"/>
              <a:gd name="connsiteY42" fmla="*/ 323923 h 1314523"/>
              <a:gd name="connsiteX43" fmla="*/ 6743700 w 7734300"/>
              <a:gd name="connsiteY43" fmla="*/ 285823 h 1314523"/>
              <a:gd name="connsiteX44" fmla="*/ 6800850 w 7734300"/>
              <a:gd name="connsiteY44" fmla="*/ 266773 h 1314523"/>
              <a:gd name="connsiteX45" fmla="*/ 6991350 w 7734300"/>
              <a:gd name="connsiteY45" fmla="*/ 228673 h 1314523"/>
              <a:gd name="connsiteX46" fmla="*/ 7200900 w 7734300"/>
              <a:gd name="connsiteY46" fmla="*/ 171523 h 1314523"/>
              <a:gd name="connsiteX47" fmla="*/ 7315200 w 7734300"/>
              <a:gd name="connsiteY47" fmla="*/ 133423 h 1314523"/>
              <a:gd name="connsiteX48" fmla="*/ 7429500 w 7734300"/>
              <a:gd name="connsiteY48" fmla="*/ 114373 h 1314523"/>
              <a:gd name="connsiteX49" fmla="*/ 7543800 w 7734300"/>
              <a:gd name="connsiteY49" fmla="*/ 76273 h 1314523"/>
              <a:gd name="connsiteX50" fmla="*/ 7600950 w 7734300"/>
              <a:gd name="connsiteY50" fmla="*/ 57223 h 1314523"/>
              <a:gd name="connsiteX51" fmla="*/ 7658100 w 7734300"/>
              <a:gd name="connsiteY51" fmla="*/ 38173 h 1314523"/>
              <a:gd name="connsiteX52" fmla="*/ 7734300 w 7734300"/>
              <a:gd name="connsiteY5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809750 w 7734300"/>
              <a:gd name="connsiteY7" fmla="*/ 1143073 h 1314523"/>
              <a:gd name="connsiteX8" fmla="*/ 1924050 w 7734300"/>
              <a:gd name="connsiteY8" fmla="*/ 1219273 h 1314523"/>
              <a:gd name="connsiteX9" fmla="*/ 2095500 w 7734300"/>
              <a:gd name="connsiteY9" fmla="*/ 1200223 h 1314523"/>
              <a:gd name="connsiteX10" fmla="*/ 2171700 w 7734300"/>
              <a:gd name="connsiteY10" fmla="*/ 1181173 h 1314523"/>
              <a:gd name="connsiteX11" fmla="*/ 2628900 w 7734300"/>
              <a:gd name="connsiteY11" fmla="*/ 1200223 h 1314523"/>
              <a:gd name="connsiteX12" fmla="*/ 2952750 w 7734300"/>
              <a:gd name="connsiteY12" fmla="*/ 1257373 h 1314523"/>
              <a:gd name="connsiteX13" fmla="*/ 3257550 w 7734300"/>
              <a:gd name="connsiteY13" fmla="*/ 1295473 h 1314523"/>
              <a:gd name="connsiteX14" fmla="*/ 3448050 w 7734300"/>
              <a:gd name="connsiteY14" fmla="*/ 1314523 h 1314523"/>
              <a:gd name="connsiteX15" fmla="*/ 3771900 w 7734300"/>
              <a:gd name="connsiteY15" fmla="*/ 1295473 h 1314523"/>
              <a:gd name="connsiteX16" fmla="*/ 3867150 w 7734300"/>
              <a:gd name="connsiteY16" fmla="*/ 1276423 h 1314523"/>
              <a:gd name="connsiteX17" fmla="*/ 3924300 w 7734300"/>
              <a:gd name="connsiteY17" fmla="*/ 1238323 h 1314523"/>
              <a:gd name="connsiteX18" fmla="*/ 4038600 w 7734300"/>
              <a:gd name="connsiteY18" fmla="*/ 1200223 h 1314523"/>
              <a:gd name="connsiteX19" fmla="*/ 4210050 w 7734300"/>
              <a:gd name="connsiteY19" fmla="*/ 1085923 h 1314523"/>
              <a:gd name="connsiteX20" fmla="*/ 4267200 w 7734300"/>
              <a:gd name="connsiteY20" fmla="*/ 1047823 h 1314523"/>
              <a:gd name="connsiteX21" fmla="*/ 4381500 w 7734300"/>
              <a:gd name="connsiteY21" fmla="*/ 990673 h 1314523"/>
              <a:gd name="connsiteX22" fmla="*/ 4438650 w 7734300"/>
              <a:gd name="connsiteY22" fmla="*/ 971623 h 1314523"/>
              <a:gd name="connsiteX23" fmla="*/ 4495800 w 7734300"/>
              <a:gd name="connsiteY23" fmla="*/ 933523 h 1314523"/>
              <a:gd name="connsiteX24" fmla="*/ 4591050 w 7734300"/>
              <a:gd name="connsiteY24" fmla="*/ 914473 h 1314523"/>
              <a:gd name="connsiteX25" fmla="*/ 4914900 w 7734300"/>
              <a:gd name="connsiteY25" fmla="*/ 895423 h 1314523"/>
              <a:gd name="connsiteX26" fmla="*/ 5543550 w 7734300"/>
              <a:gd name="connsiteY26" fmla="*/ 838273 h 1314523"/>
              <a:gd name="connsiteX27" fmla="*/ 5600700 w 7734300"/>
              <a:gd name="connsiteY27" fmla="*/ 819223 h 1314523"/>
              <a:gd name="connsiteX28" fmla="*/ 5734050 w 7734300"/>
              <a:gd name="connsiteY28" fmla="*/ 781123 h 1314523"/>
              <a:gd name="connsiteX29" fmla="*/ 5848350 w 7734300"/>
              <a:gd name="connsiteY29" fmla="*/ 704923 h 1314523"/>
              <a:gd name="connsiteX30" fmla="*/ 5905500 w 7734300"/>
              <a:gd name="connsiteY30" fmla="*/ 666823 h 1314523"/>
              <a:gd name="connsiteX31" fmla="*/ 6019800 w 7734300"/>
              <a:gd name="connsiteY31" fmla="*/ 609673 h 1314523"/>
              <a:gd name="connsiteX32" fmla="*/ 6076950 w 7734300"/>
              <a:gd name="connsiteY32" fmla="*/ 590623 h 1314523"/>
              <a:gd name="connsiteX33" fmla="*/ 6134100 w 7734300"/>
              <a:gd name="connsiteY33" fmla="*/ 552523 h 1314523"/>
              <a:gd name="connsiteX34" fmla="*/ 6191250 w 7734300"/>
              <a:gd name="connsiteY34" fmla="*/ 533473 h 1314523"/>
              <a:gd name="connsiteX35" fmla="*/ 6267450 w 7734300"/>
              <a:gd name="connsiteY35" fmla="*/ 495373 h 1314523"/>
              <a:gd name="connsiteX36" fmla="*/ 6324600 w 7734300"/>
              <a:gd name="connsiteY36" fmla="*/ 476323 h 1314523"/>
              <a:gd name="connsiteX37" fmla="*/ 6381750 w 7734300"/>
              <a:gd name="connsiteY37" fmla="*/ 438223 h 1314523"/>
              <a:gd name="connsiteX38" fmla="*/ 6438900 w 7734300"/>
              <a:gd name="connsiteY38" fmla="*/ 419173 h 1314523"/>
              <a:gd name="connsiteX39" fmla="*/ 6515100 w 7734300"/>
              <a:gd name="connsiteY39" fmla="*/ 381073 h 1314523"/>
              <a:gd name="connsiteX40" fmla="*/ 6572250 w 7734300"/>
              <a:gd name="connsiteY40" fmla="*/ 362023 h 1314523"/>
              <a:gd name="connsiteX41" fmla="*/ 6629400 w 7734300"/>
              <a:gd name="connsiteY41" fmla="*/ 323923 h 1314523"/>
              <a:gd name="connsiteX42" fmla="*/ 6743700 w 7734300"/>
              <a:gd name="connsiteY42" fmla="*/ 285823 h 1314523"/>
              <a:gd name="connsiteX43" fmla="*/ 6800850 w 7734300"/>
              <a:gd name="connsiteY43" fmla="*/ 266773 h 1314523"/>
              <a:gd name="connsiteX44" fmla="*/ 6991350 w 7734300"/>
              <a:gd name="connsiteY44" fmla="*/ 228673 h 1314523"/>
              <a:gd name="connsiteX45" fmla="*/ 7200900 w 7734300"/>
              <a:gd name="connsiteY45" fmla="*/ 171523 h 1314523"/>
              <a:gd name="connsiteX46" fmla="*/ 7315200 w 7734300"/>
              <a:gd name="connsiteY46" fmla="*/ 133423 h 1314523"/>
              <a:gd name="connsiteX47" fmla="*/ 7429500 w 7734300"/>
              <a:gd name="connsiteY47" fmla="*/ 114373 h 1314523"/>
              <a:gd name="connsiteX48" fmla="*/ 7543800 w 7734300"/>
              <a:gd name="connsiteY48" fmla="*/ 76273 h 1314523"/>
              <a:gd name="connsiteX49" fmla="*/ 7600950 w 7734300"/>
              <a:gd name="connsiteY49" fmla="*/ 57223 h 1314523"/>
              <a:gd name="connsiteX50" fmla="*/ 7658100 w 7734300"/>
              <a:gd name="connsiteY50" fmla="*/ 38173 h 1314523"/>
              <a:gd name="connsiteX51" fmla="*/ 7734300 w 7734300"/>
              <a:gd name="connsiteY5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924050 w 7734300"/>
              <a:gd name="connsiteY7" fmla="*/ 1219273 h 1314523"/>
              <a:gd name="connsiteX8" fmla="*/ 2095500 w 7734300"/>
              <a:gd name="connsiteY8" fmla="*/ 1200223 h 1314523"/>
              <a:gd name="connsiteX9" fmla="*/ 2171700 w 7734300"/>
              <a:gd name="connsiteY9" fmla="*/ 1181173 h 1314523"/>
              <a:gd name="connsiteX10" fmla="*/ 2628900 w 7734300"/>
              <a:gd name="connsiteY10" fmla="*/ 1200223 h 1314523"/>
              <a:gd name="connsiteX11" fmla="*/ 2952750 w 7734300"/>
              <a:gd name="connsiteY11" fmla="*/ 1257373 h 1314523"/>
              <a:gd name="connsiteX12" fmla="*/ 3257550 w 7734300"/>
              <a:gd name="connsiteY12" fmla="*/ 1295473 h 1314523"/>
              <a:gd name="connsiteX13" fmla="*/ 3448050 w 7734300"/>
              <a:gd name="connsiteY13" fmla="*/ 1314523 h 1314523"/>
              <a:gd name="connsiteX14" fmla="*/ 3771900 w 7734300"/>
              <a:gd name="connsiteY14" fmla="*/ 1295473 h 1314523"/>
              <a:gd name="connsiteX15" fmla="*/ 3867150 w 7734300"/>
              <a:gd name="connsiteY15" fmla="*/ 1276423 h 1314523"/>
              <a:gd name="connsiteX16" fmla="*/ 3924300 w 7734300"/>
              <a:gd name="connsiteY16" fmla="*/ 1238323 h 1314523"/>
              <a:gd name="connsiteX17" fmla="*/ 4038600 w 7734300"/>
              <a:gd name="connsiteY17" fmla="*/ 1200223 h 1314523"/>
              <a:gd name="connsiteX18" fmla="*/ 4210050 w 7734300"/>
              <a:gd name="connsiteY18" fmla="*/ 1085923 h 1314523"/>
              <a:gd name="connsiteX19" fmla="*/ 4267200 w 7734300"/>
              <a:gd name="connsiteY19" fmla="*/ 1047823 h 1314523"/>
              <a:gd name="connsiteX20" fmla="*/ 4381500 w 7734300"/>
              <a:gd name="connsiteY20" fmla="*/ 990673 h 1314523"/>
              <a:gd name="connsiteX21" fmla="*/ 4438650 w 7734300"/>
              <a:gd name="connsiteY21" fmla="*/ 971623 h 1314523"/>
              <a:gd name="connsiteX22" fmla="*/ 4495800 w 7734300"/>
              <a:gd name="connsiteY22" fmla="*/ 933523 h 1314523"/>
              <a:gd name="connsiteX23" fmla="*/ 4591050 w 7734300"/>
              <a:gd name="connsiteY23" fmla="*/ 914473 h 1314523"/>
              <a:gd name="connsiteX24" fmla="*/ 4914900 w 7734300"/>
              <a:gd name="connsiteY24" fmla="*/ 895423 h 1314523"/>
              <a:gd name="connsiteX25" fmla="*/ 5543550 w 7734300"/>
              <a:gd name="connsiteY25" fmla="*/ 838273 h 1314523"/>
              <a:gd name="connsiteX26" fmla="*/ 5600700 w 7734300"/>
              <a:gd name="connsiteY26" fmla="*/ 819223 h 1314523"/>
              <a:gd name="connsiteX27" fmla="*/ 5734050 w 7734300"/>
              <a:gd name="connsiteY27" fmla="*/ 781123 h 1314523"/>
              <a:gd name="connsiteX28" fmla="*/ 5848350 w 7734300"/>
              <a:gd name="connsiteY28" fmla="*/ 704923 h 1314523"/>
              <a:gd name="connsiteX29" fmla="*/ 5905500 w 7734300"/>
              <a:gd name="connsiteY29" fmla="*/ 666823 h 1314523"/>
              <a:gd name="connsiteX30" fmla="*/ 6019800 w 7734300"/>
              <a:gd name="connsiteY30" fmla="*/ 609673 h 1314523"/>
              <a:gd name="connsiteX31" fmla="*/ 6076950 w 7734300"/>
              <a:gd name="connsiteY31" fmla="*/ 590623 h 1314523"/>
              <a:gd name="connsiteX32" fmla="*/ 6134100 w 7734300"/>
              <a:gd name="connsiteY32" fmla="*/ 552523 h 1314523"/>
              <a:gd name="connsiteX33" fmla="*/ 6191250 w 7734300"/>
              <a:gd name="connsiteY33" fmla="*/ 533473 h 1314523"/>
              <a:gd name="connsiteX34" fmla="*/ 6267450 w 7734300"/>
              <a:gd name="connsiteY34" fmla="*/ 495373 h 1314523"/>
              <a:gd name="connsiteX35" fmla="*/ 6324600 w 7734300"/>
              <a:gd name="connsiteY35" fmla="*/ 476323 h 1314523"/>
              <a:gd name="connsiteX36" fmla="*/ 6381750 w 7734300"/>
              <a:gd name="connsiteY36" fmla="*/ 438223 h 1314523"/>
              <a:gd name="connsiteX37" fmla="*/ 6438900 w 7734300"/>
              <a:gd name="connsiteY37" fmla="*/ 419173 h 1314523"/>
              <a:gd name="connsiteX38" fmla="*/ 6515100 w 7734300"/>
              <a:gd name="connsiteY38" fmla="*/ 381073 h 1314523"/>
              <a:gd name="connsiteX39" fmla="*/ 6572250 w 7734300"/>
              <a:gd name="connsiteY39" fmla="*/ 362023 h 1314523"/>
              <a:gd name="connsiteX40" fmla="*/ 6629400 w 7734300"/>
              <a:gd name="connsiteY40" fmla="*/ 323923 h 1314523"/>
              <a:gd name="connsiteX41" fmla="*/ 6743700 w 7734300"/>
              <a:gd name="connsiteY41" fmla="*/ 285823 h 1314523"/>
              <a:gd name="connsiteX42" fmla="*/ 6800850 w 7734300"/>
              <a:gd name="connsiteY42" fmla="*/ 266773 h 1314523"/>
              <a:gd name="connsiteX43" fmla="*/ 6991350 w 7734300"/>
              <a:gd name="connsiteY43" fmla="*/ 228673 h 1314523"/>
              <a:gd name="connsiteX44" fmla="*/ 7200900 w 7734300"/>
              <a:gd name="connsiteY44" fmla="*/ 171523 h 1314523"/>
              <a:gd name="connsiteX45" fmla="*/ 7315200 w 7734300"/>
              <a:gd name="connsiteY45" fmla="*/ 133423 h 1314523"/>
              <a:gd name="connsiteX46" fmla="*/ 7429500 w 7734300"/>
              <a:gd name="connsiteY46" fmla="*/ 114373 h 1314523"/>
              <a:gd name="connsiteX47" fmla="*/ 7543800 w 7734300"/>
              <a:gd name="connsiteY47" fmla="*/ 76273 h 1314523"/>
              <a:gd name="connsiteX48" fmla="*/ 7600950 w 7734300"/>
              <a:gd name="connsiteY48" fmla="*/ 57223 h 1314523"/>
              <a:gd name="connsiteX49" fmla="*/ 7658100 w 7734300"/>
              <a:gd name="connsiteY49" fmla="*/ 38173 h 1314523"/>
              <a:gd name="connsiteX50" fmla="*/ 7734300 w 7734300"/>
              <a:gd name="connsiteY5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924050 w 7734300"/>
              <a:gd name="connsiteY6" fmla="*/ 1219273 h 1314523"/>
              <a:gd name="connsiteX7" fmla="*/ 2095500 w 7734300"/>
              <a:gd name="connsiteY7" fmla="*/ 1200223 h 1314523"/>
              <a:gd name="connsiteX8" fmla="*/ 2171700 w 7734300"/>
              <a:gd name="connsiteY8" fmla="*/ 1181173 h 1314523"/>
              <a:gd name="connsiteX9" fmla="*/ 2628900 w 7734300"/>
              <a:gd name="connsiteY9" fmla="*/ 1200223 h 1314523"/>
              <a:gd name="connsiteX10" fmla="*/ 2952750 w 7734300"/>
              <a:gd name="connsiteY10" fmla="*/ 1257373 h 1314523"/>
              <a:gd name="connsiteX11" fmla="*/ 3257550 w 7734300"/>
              <a:gd name="connsiteY11" fmla="*/ 1295473 h 1314523"/>
              <a:gd name="connsiteX12" fmla="*/ 3448050 w 7734300"/>
              <a:gd name="connsiteY12" fmla="*/ 1314523 h 1314523"/>
              <a:gd name="connsiteX13" fmla="*/ 3771900 w 7734300"/>
              <a:gd name="connsiteY13" fmla="*/ 1295473 h 1314523"/>
              <a:gd name="connsiteX14" fmla="*/ 3867150 w 7734300"/>
              <a:gd name="connsiteY14" fmla="*/ 1276423 h 1314523"/>
              <a:gd name="connsiteX15" fmla="*/ 3924300 w 7734300"/>
              <a:gd name="connsiteY15" fmla="*/ 1238323 h 1314523"/>
              <a:gd name="connsiteX16" fmla="*/ 4038600 w 7734300"/>
              <a:gd name="connsiteY16" fmla="*/ 1200223 h 1314523"/>
              <a:gd name="connsiteX17" fmla="*/ 4210050 w 7734300"/>
              <a:gd name="connsiteY17" fmla="*/ 1085923 h 1314523"/>
              <a:gd name="connsiteX18" fmla="*/ 4267200 w 7734300"/>
              <a:gd name="connsiteY18" fmla="*/ 1047823 h 1314523"/>
              <a:gd name="connsiteX19" fmla="*/ 4381500 w 7734300"/>
              <a:gd name="connsiteY19" fmla="*/ 990673 h 1314523"/>
              <a:gd name="connsiteX20" fmla="*/ 4438650 w 7734300"/>
              <a:gd name="connsiteY20" fmla="*/ 971623 h 1314523"/>
              <a:gd name="connsiteX21" fmla="*/ 4495800 w 7734300"/>
              <a:gd name="connsiteY21" fmla="*/ 933523 h 1314523"/>
              <a:gd name="connsiteX22" fmla="*/ 4591050 w 7734300"/>
              <a:gd name="connsiteY22" fmla="*/ 914473 h 1314523"/>
              <a:gd name="connsiteX23" fmla="*/ 4914900 w 7734300"/>
              <a:gd name="connsiteY23" fmla="*/ 895423 h 1314523"/>
              <a:gd name="connsiteX24" fmla="*/ 5543550 w 7734300"/>
              <a:gd name="connsiteY24" fmla="*/ 838273 h 1314523"/>
              <a:gd name="connsiteX25" fmla="*/ 5600700 w 7734300"/>
              <a:gd name="connsiteY25" fmla="*/ 819223 h 1314523"/>
              <a:gd name="connsiteX26" fmla="*/ 5734050 w 7734300"/>
              <a:gd name="connsiteY26" fmla="*/ 781123 h 1314523"/>
              <a:gd name="connsiteX27" fmla="*/ 5848350 w 7734300"/>
              <a:gd name="connsiteY27" fmla="*/ 704923 h 1314523"/>
              <a:gd name="connsiteX28" fmla="*/ 5905500 w 7734300"/>
              <a:gd name="connsiteY28" fmla="*/ 666823 h 1314523"/>
              <a:gd name="connsiteX29" fmla="*/ 6019800 w 7734300"/>
              <a:gd name="connsiteY29" fmla="*/ 609673 h 1314523"/>
              <a:gd name="connsiteX30" fmla="*/ 6076950 w 7734300"/>
              <a:gd name="connsiteY30" fmla="*/ 590623 h 1314523"/>
              <a:gd name="connsiteX31" fmla="*/ 6134100 w 7734300"/>
              <a:gd name="connsiteY31" fmla="*/ 552523 h 1314523"/>
              <a:gd name="connsiteX32" fmla="*/ 6191250 w 7734300"/>
              <a:gd name="connsiteY32" fmla="*/ 533473 h 1314523"/>
              <a:gd name="connsiteX33" fmla="*/ 6267450 w 7734300"/>
              <a:gd name="connsiteY33" fmla="*/ 495373 h 1314523"/>
              <a:gd name="connsiteX34" fmla="*/ 6324600 w 7734300"/>
              <a:gd name="connsiteY34" fmla="*/ 476323 h 1314523"/>
              <a:gd name="connsiteX35" fmla="*/ 6381750 w 7734300"/>
              <a:gd name="connsiteY35" fmla="*/ 438223 h 1314523"/>
              <a:gd name="connsiteX36" fmla="*/ 6438900 w 7734300"/>
              <a:gd name="connsiteY36" fmla="*/ 419173 h 1314523"/>
              <a:gd name="connsiteX37" fmla="*/ 6515100 w 7734300"/>
              <a:gd name="connsiteY37" fmla="*/ 381073 h 1314523"/>
              <a:gd name="connsiteX38" fmla="*/ 6572250 w 7734300"/>
              <a:gd name="connsiteY38" fmla="*/ 362023 h 1314523"/>
              <a:gd name="connsiteX39" fmla="*/ 6629400 w 7734300"/>
              <a:gd name="connsiteY39" fmla="*/ 323923 h 1314523"/>
              <a:gd name="connsiteX40" fmla="*/ 6743700 w 7734300"/>
              <a:gd name="connsiteY40" fmla="*/ 285823 h 1314523"/>
              <a:gd name="connsiteX41" fmla="*/ 6800850 w 7734300"/>
              <a:gd name="connsiteY41" fmla="*/ 266773 h 1314523"/>
              <a:gd name="connsiteX42" fmla="*/ 6991350 w 7734300"/>
              <a:gd name="connsiteY42" fmla="*/ 228673 h 1314523"/>
              <a:gd name="connsiteX43" fmla="*/ 7200900 w 7734300"/>
              <a:gd name="connsiteY43" fmla="*/ 171523 h 1314523"/>
              <a:gd name="connsiteX44" fmla="*/ 7315200 w 7734300"/>
              <a:gd name="connsiteY44" fmla="*/ 133423 h 1314523"/>
              <a:gd name="connsiteX45" fmla="*/ 7429500 w 7734300"/>
              <a:gd name="connsiteY45" fmla="*/ 114373 h 1314523"/>
              <a:gd name="connsiteX46" fmla="*/ 7543800 w 7734300"/>
              <a:gd name="connsiteY46" fmla="*/ 76273 h 1314523"/>
              <a:gd name="connsiteX47" fmla="*/ 7600950 w 7734300"/>
              <a:gd name="connsiteY47" fmla="*/ 57223 h 1314523"/>
              <a:gd name="connsiteX48" fmla="*/ 7658100 w 7734300"/>
              <a:gd name="connsiteY48" fmla="*/ 38173 h 1314523"/>
              <a:gd name="connsiteX49" fmla="*/ 7734300 w 7734300"/>
              <a:gd name="connsiteY4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924050 w 7734300"/>
              <a:gd name="connsiteY5" fmla="*/ 1219273 h 1314523"/>
              <a:gd name="connsiteX6" fmla="*/ 2095500 w 7734300"/>
              <a:gd name="connsiteY6" fmla="*/ 1200223 h 1314523"/>
              <a:gd name="connsiteX7" fmla="*/ 2171700 w 7734300"/>
              <a:gd name="connsiteY7" fmla="*/ 1181173 h 1314523"/>
              <a:gd name="connsiteX8" fmla="*/ 2628900 w 7734300"/>
              <a:gd name="connsiteY8" fmla="*/ 1200223 h 1314523"/>
              <a:gd name="connsiteX9" fmla="*/ 2952750 w 7734300"/>
              <a:gd name="connsiteY9" fmla="*/ 1257373 h 1314523"/>
              <a:gd name="connsiteX10" fmla="*/ 3257550 w 7734300"/>
              <a:gd name="connsiteY10" fmla="*/ 1295473 h 1314523"/>
              <a:gd name="connsiteX11" fmla="*/ 3448050 w 7734300"/>
              <a:gd name="connsiteY11" fmla="*/ 1314523 h 1314523"/>
              <a:gd name="connsiteX12" fmla="*/ 3771900 w 7734300"/>
              <a:gd name="connsiteY12" fmla="*/ 1295473 h 1314523"/>
              <a:gd name="connsiteX13" fmla="*/ 3867150 w 7734300"/>
              <a:gd name="connsiteY13" fmla="*/ 1276423 h 1314523"/>
              <a:gd name="connsiteX14" fmla="*/ 3924300 w 7734300"/>
              <a:gd name="connsiteY14" fmla="*/ 1238323 h 1314523"/>
              <a:gd name="connsiteX15" fmla="*/ 4038600 w 7734300"/>
              <a:gd name="connsiteY15" fmla="*/ 1200223 h 1314523"/>
              <a:gd name="connsiteX16" fmla="*/ 4210050 w 7734300"/>
              <a:gd name="connsiteY16" fmla="*/ 1085923 h 1314523"/>
              <a:gd name="connsiteX17" fmla="*/ 4267200 w 7734300"/>
              <a:gd name="connsiteY17" fmla="*/ 1047823 h 1314523"/>
              <a:gd name="connsiteX18" fmla="*/ 4381500 w 7734300"/>
              <a:gd name="connsiteY18" fmla="*/ 990673 h 1314523"/>
              <a:gd name="connsiteX19" fmla="*/ 4438650 w 7734300"/>
              <a:gd name="connsiteY19" fmla="*/ 971623 h 1314523"/>
              <a:gd name="connsiteX20" fmla="*/ 4495800 w 7734300"/>
              <a:gd name="connsiteY20" fmla="*/ 933523 h 1314523"/>
              <a:gd name="connsiteX21" fmla="*/ 4591050 w 7734300"/>
              <a:gd name="connsiteY21" fmla="*/ 914473 h 1314523"/>
              <a:gd name="connsiteX22" fmla="*/ 4914900 w 7734300"/>
              <a:gd name="connsiteY22" fmla="*/ 895423 h 1314523"/>
              <a:gd name="connsiteX23" fmla="*/ 5543550 w 7734300"/>
              <a:gd name="connsiteY23" fmla="*/ 838273 h 1314523"/>
              <a:gd name="connsiteX24" fmla="*/ 5600700 w 7734300"/>
              <a:gd name="connsiteY24" fmla="*/ 819223 h 1314523"/>
              <a:gd name="connsiteX25" fmla="*/ 5734050 w 7734300"/>
              <a:gd name="connsiteY25" fmla="*/ 781123 h 1314523"/>
              <a:gd name="connsiteX26" fmla="*/ 5848350 w 7734300"/>
              <a:gd name="connsiteY26" fmla="*/ 704923 h 1314523"/>
              <a:gd name="connsiteX27" fmla="*/ 5905500 w 7734300"/>
              <a:gd name="connsiteY27" fmla="*/ 666823 h 1314523"/>
              <a:gd name="connsiteX28" fmla="*/ 6019800 w 7734300"/>
              <a:gd name="connsiteY28" fmla="*/ 609673 h 1314523"/>
              <a:gd name="connsiteX29" fmla="*/ 6076950 w 7734300"/>
              <a:gd name="connsiteY29" fmla="*/ 590623 h 1314523"/>
              <a:gd name="connsiteX30" fmla="*/ 6134100 w 7734300"/>
              <a:gd name="connsiteY30" fmla="*/ 552523 h 1314523"/>
              <a:gd name="connsiteX31" fmla="*/ 6191250 w 7734300"/>
              <a:gd name="connsiteY31" fmla="*/ 533473 h 1314523"/>
              <a:gd name="connsiteX32" fmla="*/ 6267450 w 7734300"/>
              <a:gd name="connsiteY32" fmla="*/ 495373 h 1314523"/>
              <a:gd name="connsiteX33" fmla="*/ 6324600 w 7734300"/>
              <a:gd name="connsiteY33" fmla="*/ 476323 h 1314523"/>
              <a:gd name="connsiteX34" fmla="*/ 6381750 w 7734300"/>
              <a:gd name="connsiteY34" fmla="*/ 438223 h 1314523"/>
              <a:gd name="connsiteX35" fmla="*/ 6438900 w 7734300"/>
              <a:gd name="connsiteY35" fmla="*/ 419173 h 1314523"/>
              <a:gd name="connsiteX36" fmla="*/ 6515100 w 7734300"/>
              <a:gd name="connsiteY36" fmla="*/ 381073 h 1314523"/>
              <a:gd name="connsiteX37" fmla="*/ 6572250 w 7734300"/>
              <a:gd name="connsiteY37" fmla="*/ 362023 h 1314523"/>
              <a:gd name="connsiteX38" fmla="*/ 6629400 w 7734300"/>
              <a:gd name="connsiteY38" fmla="*/ 323923 h 1314523"/>
              <a:gd name="connsiteX39" fmla="*/ 6743700 w 7734300"/>
              <a:gd name="connsiteY39" fmla="*/ 285823 h 1314523"/>
              <a:gd name="connsiteX40" fmla="*/ 6800850 w 7734300"/>
              <a:gd name="connsiteY40" fmla="*/ 266773 h 1314523"/>
              <a:gd name="connsiteX41" fmla="*/ 6991350 w 7734300"/>
              <a:gd name="connsiteY41" fmla="*/ 228673 h 1314523"/>
              <a:gd name="connsiteX42" fmla="*/ 7200900 w 7734300"/>
              <a:gd name="connsiteY42" fmla="*/ 171523 h 1314523"/>
              <a:gd name="connsiteX43" fmla="*/ 7315200 w 7734300"/>
              <a:gd name="connsiteY43" fmla="*/ 133423 h 1314523"/>
              <a:gd name="connsiteX44" fmla="*/ 7429500 w 7734300"/>
              <a:gd name="connsiteY44" fmla="*/ 114373 h 1314523"/>
              <a:gd name="connsiteX45" fmla="*/ 7543800 w 7734300"/>
              <a:gd name="connsiteY45" fmla="*/ 76273 h 1314523"/>
              <a:gd name="connsiteX46" fmla="*/ 7600950 w 7734300"/>
              <a:gd name="connsiteY46" fmla="*/ 57223 h 1314523"/>
              <a:gd name="connsiteX47" fmla="*/ 7658100 w 7734300"/>
              <a:gd name="connsiteY47" fmla="*/ 38173 h 1314523"/>
              <a:gd name="connsiteX48" fmla="*/ 7734300 w 7734300"/>
              <a:gd name="connsiteY4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171700 w 7734300"/>
              <a:gd name="connsiteY6" fmla="*/ 1181173 h 1314523"/>
              <a:gd name="connsiteX7" fmla="*/ 2628900 w 7734300"/>
              <a:gd name="connsiteY7" fmla="*/ 1200223 h 1314523"/>
              <a:gd name="connsiteX8" fmla="*/ 2952750 w 7734300"/>
              <a:gd name="connsiteY8" fmla="*/ 1257373 h 1314523"/>
              <a:gd name="connsiteX9" fmla="*/ 3257550 w 7734300"/>
              <a:gd name="connsiteY9" fmla="*/ 1295473 h 1314523"/>
              <a:gd name="connsiteX10" fmla="*/ 3448050 w 7734300"/>
              <a:gd name="connsiteY10" fmla="*/ 1314523 h 1314523"/>
              <a:gd name="connsiteX11" fmla="*/ 3771900 w 7734300"/>
              <a:gd name="connsiteY11" fmla="*/ 1295473 h 1314523"/>
              <a:gd name="connsiteX12" fmla="*/ 3867150 w 7734300"/>
              <a:gd name="connsiteY12" fmla="*/ 1276423 h 1314523"/>
              <a:gd name="connsiteX13" fmla="*/ 3924300 w 7734300"/>
              <a:gd name="connsiteY13" fmla="*/ 1238323 h 1314523"/>
              <a:gd name="connsiteX14" fmla="*/ 4038600 w 7734300"/>
              <a:gd name="connsiteY14" fmla="*/ 1200223 h 1314523"/>
              <a:gd name="connsiteX15" fmla="*/ 4210050 w 7734300"/>
              <a:gd name="connsiteY15" fmla="*/ 1085923 h 1314523"/>
              <a:gd name="connsiteX16" fmla="*/ 4267200 w 7734300"/>
              <a:gd name="connsiteY16" fmla="*/ 1047823 h 1314523"/>
              <a:gd name="connsiteX17" fmla="*/ 4381500 w 7734300"/>
              <a:gd name="connsiteY17" fmla="*/ 990673 h 1314523"/>
              <a:gd name="connsiteX18" fmla="*/ 4438650 w 7734300"/>
              <a:gd name="connsiteY18" fmla="*/ 971623 h 1314523"/>
              <a:gd name="connsiteX19" fmla="*/ 4495800 w 7734300"/>
              <a:gd name="connsiteY19" fmla="*/ 933523 h 1314523"/>
              <a:gd name="connsiteX20" fmla="*/ 4591050 w 7734300"/>
              <a:gd name="connsiteY20" fmla="*/ 914473 h 1314523"/>
              <a:gd name="connsiteX21" fmla="*/ 4914900 w 7734300"/>
              <a:gd name="connsiteY21" fmla="*/ 895423 h 1314523"/>
              <a:gd name="connsiteX22" fmla="*/ 5543550 w 7734300"/>
              <a:gd name="connsiteY22" fmla="*/ 838273 h 1314523"/>
              <a:gd name="connsiteX23" fmla="*/ 5600700 w 7734300"/>
              <a:gd name="connsiteY23" fmla="*/ 819223 h 1314523"/>
              <a:gd name="connsiteX24" fmla="*/ 5734050 w 7734300"/>
              <a:gd name="connsiteY24" fmla="*/ 781123 h 1314523"/>
              <a:gd name="connsiteX25" fmla="*/ 5848350 w 7734300"/>
              <a:gd name="connsiteY25" fmla="*/ 704923 h 1314523"/>
              <a:gd name="connsiteX26" fmla="*/ 5905500 w 7734300"/>
              <a:gd name="connsiteY26" fmla="*/ 666823 h 1314523"/>
              <a:gd name="connsiteX27" fmla="*/ 6019800 w 7734300"/>
              <a:gd name="connsiteY27" fmla="*/ 609673 h 1314523"/>
              <a:gd name="connsiteX28" fmla="*/ 6076950 w 7734300"/>
              <a:gd name="connsiteY28" fmla="*/ 590623 h 1314523"/>
              <a:gd name="connsiteX29" fmla="*/ 6134100 w 7734300"/>
              <a:gd name="connsiteY29" fmla="*/ 552523 h 1314523"/>
              <a:gd name="connsiteX30" fmla="*/ 6191250 w 7734300"/>
              <a:gd name="connsiteY30" fmla="*/ 533473 h 1314523"/>
              <a:gd name="connsiteX31" fmla="*/ 6267450 w 7734300"/>
              <a:gd name="connsiteY31" fmla="*/ 495373 h 1314523"/>
              <a:gd name="connsiteX32" fmla="*/ 6324600 w 7734300"/>
              <a:gd name="connsiteY32" fmla="*/ 476323 h 1314523"/>
              <a:gd name="connsiteX33" fmla="*/ 6381750 w 7734300"/>
              <a:gd name="connsiteY33" fmla="*/ 438223 h 1314523"/>
              <a:gd name="connsiteX34" fmla="*/ 6438900 w 7734300"/>
              <a:gd name="connsiteY34" fmla="*/ 419173 h 1314523"/>
              <a:gd name="connsiteX35" fmla="*/ 6515100 w 7734300"/>
              <a:gd name="connsiteY35" fmla="*/ 381073 h 1314523"/>
              <a:gd name="connsiteX36" fmla="*/ 6572250 w 7734300"/>
              <a:gd name="connsiteY36" fmla="*/ 362023 h 1314523"/>
              <a:gd name="connsiteX37" fmla="*/ 6629400 w 7734300"/>
              <a:gd name="connsiteY37" fmla="*/ 323923 h 1314523"/>
              <a:gd name="connsiteX38" fmla="*/ 6743700 w 7734300"/>
              <a:gd name="connsiteY38" fmla="*/ 285823 h 1314523"/>
              <a:gd name="connsiteX39" fmla="*/ 6800850 w 7734300"/>
              <a:gd name="connsiteY39" fmla="*/ 266773 h 1314523"/>
              <a:gd name="connsiteX40" fmla="*/ 6991350 w 7734300"/>
              <a:gd name="connsiteY40" fmla="*/ 228673 h 1314523"/>
              <a:gd name="connsiteX41" fmla="*/ 7200900 w 7734300"/>
              <a:gd name="connsiteY41" fmla="*/ 171523 h 1314523"/>
              <a:gd name="connsiteX42" fmla="*/ 7315200 w 7734300"/>
              <a:gd name="connsiteY42" fmla="*/ 133423 h 1314523"/>
              <a:gd name="connsiteX43" fmla="*/ 7429500 w 7734300"/>
              <a:gd name="connsiteY43" fmla="*/ 114373 h 1314523"/>
              <a:gd name="connsiteX44" fmla="*/ 7543800 w 7734300"/>
              <a:gd name="connsiteY44" fmla="*/ 76273 h 1314523"/>
              <a:gd name="connsiteX45" fmla="*/ 7600950 w 7734300"/>
              <a:gd name="connsiteY45" fmla="*/ 57223 h 1314523"/>
              <a:gd name="connsiteX46" fmla="*/ 7658100 w 7734300"/>
              <a:gd name="connsiteY46" fmla="*/ 38173 h 1314523"/>
              <a:gd name="connsiteX47" fmla="*/ 7734300 w 7734300"/>
              <a:gd name="connsiteY4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628900 w 7734300"/>
              <a:gd name="connsiteY6" fmla="*/ 1200223 h 1314523"/>
              <a:gd name="connsiteX7" fmla="*/ 2952750 w 7734300"/>
              <a:gd name="connsiteY7" fmla="*/ 1257373 h 1314523"/>
              <a:gd name="connsiteX8" fmla="*/ 3257550 w 7734300"/>
              <a:gd name="connsiteY8" fmla="*/ 1295473 h 1314523"/>
              <a:gd name="connsiteX9" fmla="*/ 3448050 w 7734300"/>
              <a:gd name="connsiteY9" fmla="*/ 1314523 h 1314523"/>
              <a:gd name="connsiteX10" fmla="*/ 3771900 w 7734300"/>
              <a:gd name="connsiteY10" fmla="*/ 1295473 h 1314523"/>
              <a:gd name="connsiteX11" fmla="*/ 3867150 w 7734300"/>
              <a:gd name="connsiteY11" fmla="*/ 1276423 h 1314523"/>
              <a:gd name="connsiteX12" fmla="*/ 3924300 w 7734300"/>
              <a:gd name="connsiteY12" fmla="*/ 1238323 h 1314523"/>
              <a:gd name="connsiteX13" fmla="*/ 4038600 w 7734300"/>
              <a:gd name="connsiteY13" fmla="*/ 1200223 h 1314523"/>
              <a:gd name="connsiteX14" fmla="*/ 4210050 w 7734300"/>
              <a:gd name="connsiteY14" fmla="*/ 1085923 h 1314523"/>
              <a:gd name="connsiteX15" fmla="*/ 4267200 w 7734300"/>
              <a:gd name="connsiteY15" fmla="*/ 1047823 h 1314523"/>
              <a:gd name="connsiteX16" fmla="*/ 4381500 w 7734300"/>
              <a:gd name="connsiteY16" fmla="*/ 990673 h 1314523"/>
              <a:gd name="connsiteX17" fmla="*/ 4438650 w 7734300"/>
              <a:gd name="connsiteY17" fmla="*/ 971623 h 1314523"/>
              <a:gd name="connsiteX18" fmla="*/ 4495800 w 7734300"/>
              <a:gd name="connsiteY18" fmla="*/ 933523 h 1314523"/>
              <a:gd name="connsiteX19" fmla="*/ 4591050 w 7734300"/>
              <a:gd name="connsiteY19" fmla="*/ 914473 h 1314523"/>
              <a:gd name="connsiteX20" fmla="*/ 4914900 w 7734300"/>
              <a:gd name="connsiteY20" fmla="*/ 895423 h 1314523"/>
              <a:gd name="connsiteX21" fmla="*/ 5543550 w 7734300"/>
              <a:gd name="connsiteY21" fmla="*/ 838273 h 1314523"/>
              <a:gd name="connsiteX22" fmla="*/ 5600700 w 7734300"/>
              <a:gd name="connsiteY22" fmla="*/ 819223 h 1314523"/>
              <a:gd name="connsiteX23" fmla="*/ 5734050 w 7734300"/>
              <a:gd name="connsiteY23" fmla="*/ 781123 h 1314523"/>
              <a:gd name="connsiteX24" fmla="*/ 5848350 w 7734300"/>
              <a:gd name="connsiteY24" fmla="*/ 704923 h 1314523"/>
              <a:gd name="connsiteX25" fmla="*/ 5905500 w 7734300"/>
              <a:gd name="connsiteY25" fmla="*/ 666823 h 1314523"/>
              <a:gd name="connsiteX26" fmla="*/ 6019800 w 7734300"/>
              <a:gd name="connsiteY26" fmla="*/ 609673 h 1314523"/>
              <a:gd name="connsiteX27" fmla="*/ 6076950 w 7734300"/>
              <a:gd name="connsiteY27" fmla="*/ 590623 h 1314523"/>
              <a:gd name="connsiteX28" fmla="*/ 6134100 w 7734300"/>
              <a:gd name="connsiteY28" fmla="*/ 552523 h 1314523"/>
              <a:gd name="connsiteX29" fmla="*/ 6191250 w 7734300"/>
              <a:gd name="connsiteY29" fmla="*/ 533473 h 1314523"/>
              <a:gd name="connsiteX30" fmla="*/ 6267450 w 7734300"/>
              <a:gd name="connsiteY30" fmla="*/ 495373 h 1314523"/>
              <a:gd name="connsiteX31" fmla="*/ 6324600 w 7734300"/>
              <a:gd name="connsiteY31" fmla="*/ 476323 h 1314523"/>
              <a:gd name="connsiteX32" fmla="*/ 6381750 w 7734300"/>
              <a:gd name="connsiteY32" fmla="*/ 438223 h 1314523"/>
              <a:gd name="connsiteX33" fmla="*/ 6438900 w 7734300"/>
              <a:gd name="connsiteY33" fmla="*/ 419173 h 1314523"/>
              <a:gd name="connsiteX34" fmla="*/ 6515100 w 7734300"/>
              <a:gd name="connsiteY34" fmla="*/ 381073 h 1314523"/>
              <a:gd name="connsiteX35" fmla="*/ 6572250 w 7734300"/>
              <a:gd name="connsiteY35" fmla="*/ 362023 h 1314523"/>
              <a:gd name="connsiteX36" fmla="*/ 6629400 w 7734300"/>
              <a:gd name="connsiteY36" fmla="*/ 323923 h 1314523"/>
              <a:gd name="connsiteX37" fmla="*/ 6743700 w 7734300"/>
              <a:gd name="connsiteY37" fmla="*/ 285823 h 1314523"/>
              <a:gd name="connsiteX38" fmla="*/ 6800850 w 7734300"/>
              <a:gd name="connsiteY38" fmla="*/ 266773 h 1314523"/>
              <a:gd name="connsiteX39" fmla="*/ 6991350 w 7734300"/>
              <a:gd name="connsiteY39" fmla="*/ 228673 h 1314523"/>
              <a:gd name="connsiteX40" fmla="*/ 7200900 w 7734300"/>
              <a:gd name="connsiteY40" fmla="*/ 171523 h 1314523"/>
              <a:gd name="connsiteX41" fmla="*/ 7315200 w 7734300"/>
              <a:gd name="connsiteY41" fmla="*/ 133423 h 1314523"/>
              <a:gd name="connsiteX42" fmla="*/ 7429500 w 7734300"/>
              <a:gd name="connsiteY42" fmla="*/ 114373 h 1314523"/>
              <a:gd name="connsiteX43" fmla="*/ 7543800 w 7734300"/>
              <a:gd name="connsiteY43" fmla="*/ 76273 h 1314523"/>
              <a:gd name="connsiteX44" fmla="*/ 7600950 w 7734300"/>
              <a:gd name="connsiteY44" fmla="*/ 57223 h 1314523"/>
              <a:gd name="connsiteX45" fmla="*/ 7658100 w 7734300"/>
              <a:gd name="connsiteY45" fmla="*/ 38173 h 1314523"/>
              <a:gd name="connsiteX46" fmla="*/ 7734300 w 7734300"/>
              <a:gd name="connsiteY4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257550 w 7734300"/>
              <a:gd name="connsiteY7" fmla="*/ 1295473 h 1314523"/>
              <a:gd name="connsiteX8" fmla="*/ 3448050 w 7734300"/>
              <a:gd name="connsiteY8" fmla="*/ 1314523 h 1314523"/>
              <a:gd name="connsiteX9" fmla="*/ 3771900 w 7734300"/>
              <a:gd name="connsiteY9" fmla="*/ 1295473 h 1314523"/>
              <a:gd name="connsiteX10" fmla="*/ 3867150 w 7734300"/>
              <a:gd name="connsiteY10" fmla="*/ 1276423 h 1314523"/>
              <a:gd name="connsiteX11" fmla="*/ 3924300 w 7734300"/>
              <a:gd name="connsiteY11" fmla="*/ 1238323 h 1314523"/>
              <a:gd name="connsiteX12" fmla="*/ 4038600 w 7734300"/>
              <a:gd name="connsiteY12" fmla="*/ 1200223 h 1314523"/>
              <a:gd name="connsiteX13" fmla="*/ 4210050 w 7734300"/>
              <a:gd name="connsiteY13" fmla="*/ 1085923 h 1314523"/>
              <a:gd name="connsiteX14" fmla="*/ 4267200 w 7734300"/>
              <a:gd name="connsiteY14" fmla="*/ 1047823 h 1314523"/>
              <a:gd name="connsiteX15" fmla="*/ 4381500 w 7734300"/>
              <a:gd name="connsiteY15" fmla="*/ 990673 h 1314523"/>
              <a:gd name="connsiteX16" fmla="*/ 4438650 w 7734300"/>
              <a:gd name="connsiteY16" fmla="*/ 971623 h 1314523"/>
              <a:gd name="connsiteX17" fmla="*/ 4495800 w 7734300"/>
              <a:gd name="connsiteY17" fmla="*/ 933523 h 1314523"/>
              <a:gd name="connsiteX18" fmla="*/ 4591050 w 7734300"/>
              <a:gd name="connsiteY18" fmla="*/ 914473 h 1314523"/>
              <a:gd name="connsiteX19" fmla="*/ 4914900 w 7734300"/>
              <a:gd name="connsiteY19" fmla="*/ 895423 h 1314523"/>
              <a:gd name="connsiteX20" fmla="*/ 5543550 w 7734300"/>
              <a:gd name="connsiteY20" fmla="*/ 838273 h 1314523"/>
              <a:gd name="connsiteX21" fmla="*/ 5600700 w 7734300"/>
              <a:gd name="connsiteY21" fmla="*/ 819223 h 1314523"/>
              <a:gd name="connsiteX22" fmla="*/ 5734050 w 7734300"/>
              <a:gd name="connsiteY22" fmla="*/ 781123 h 1314523"/>
              <a:gd name="connsiteX23" fmla="*/ 5848350 w 7734300"/>
              <a:gd name="connsiteY23" fmla="*/ 704923 h 1314523"/>
              <a:gd name="connsiteX24" fmla="*/ 5905500 w 7734300"/>
              <a:gd name="connsiteY24" fmla="*/ 666823 h 1314523"/>
              <a:gd name="connsiteX25" fmla="*/ 6019800 w 7734300"/>
              <a:gd name="connsiteY25" fmla="*/ 609673 h 1314523"/>
              <a:gd name="connsiteX26" fmla="*/ 6076950 w 7734300"/>
              <a:gd name="connsiteY26" fmla="*/ 590623 h 1314523"/>
              <a:gd name="connsiteX27" fmla="*/ 6134100 w 7734300"/>
              <a:gd name="connsiteY27" fmla="*/ 552523 h 1314523"/>
              <a:gd name="connsiteX28" fmla="*/ 6191250 w 7734300"/>
              <a:gd name="connsiteY28" fmla="*/ 533473 h 1314523"/>
              <a:gd name="connsiteX29" fmla="*/ 6267450 w 7734300"/>
              <a:gd name="connsiteY29" fmla="*/ 495373 h 1314523"/>
              <a:gd name="connsiteX30" fmla="*/ 6324600 w 7734300"/>
              <a:gd name="connsiteY30" fmla="*/ 476323 h 1314523"/>
              <a:gd name="connsiteX31" fmla="*/ 6381750 w 7734300"/>
              <a:gd name="connsiteY31" fmla="*/ 438223 h 1314523"/>
              <a:gd name="connsiteX32" fmla="*/ 6438900 w 7734300"/>
              <a:gd name="connsiteY32" fmla="*/ 419173 h 1314523"/>
              <a:gd name="connsiteX33" fmla="*/ 6515100 w 7734300"/>
              <a:gd name="connsiteY33" fmla="*/ 381073 h 1314523"/>
              <a:gd name="connsiteX34" fmla="*/ 6572250 w 7734300"/>
              <a:gd name="connsiteY34" fmla="*/ 362023 h 1314523"/>
              <a:gd name="connsiteX35" fmla="*/ 6629400 w 7734300"/>
              <a:gd name="connsiteY35" fmla="*/ 323923 h 1314523"/>
              <a:gd name="connsiteX36" fmla="*/ 6743700 w 7734300"/>
              <a:gd name="connsiteY36" fmla="*/ 285823 h 1314523"/>
              <a:gd name="connsiteX37" fmla="*/ 6800850 w 7734300"/>
              <a:gd name="connsiteY37" fmla="*/ 266773 h 1314523"/>
              <a:gd name="connsiteX38" fmla="*/ 6991350 w 7734300"/>
              <a:gd name="connsiteY38" fmla="*/ 228673 h 1314523"/>
              <a:gd name="connsiteX39" fmla="*/ 7200900 w 7734300"/>
              <a:gd name="connsiteY39" fmla="*/ 171523 h 1314523"/>
              <a:gd name="connsiteX40" fmla="*/ 7315200 w 7734300"/>
              <a:gd name="connsiteY40" fmla="*/ 133423 h 1314523"/>
              <a:gd name="connsiteX41" fmla="*/ 7429500 w 7734300"/>
              <a:gd name="connsiteY41" fmla="*/ 114373 h 1314523"/>
              <a:gd name="connsiteX42" fmla="*/ 7543800 w 7734300"/>
              <a:gd name="connsiteY42" fmla="*/ 76273 h 1314523"/>
              <a:gd name="connsiteX43" fmla="*/ 7600950 w 7734300"/>
              <a:gd name="connsiteY43" fmla="*/ 57223 h 1314523"/>
              <a:gd name="connsiteX44" fmla="*/ 7658100 w 7734300"/>
              <a:gd name="connsiteY44" fmla="*/ 38173 h 1314523"/>
              <a:gd name="connsiteX45" fmla="*/ 7734300 w 7734300"/>
              <a:gd name="connsiteY4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3924300 w 7734300"/>
              <a:gd name="connsiteY10" fmla="*/ 1238323 h 1314523"/>
              <a:gd name="connsiteX11" fmla="*/ 4038600 w 7734300"/>
              <a:gd name="connsiteY11" fmla="*/ 1200223 h 1314523"/>
              <a:gd name="connsiteX12" fmla="*/ 4210050 w 7734300"/>
              <a:gd name="connsiteY12" fmla="*/ 1085923 h 1314523"/>
              <a:gd name="connsiteX13" fmla="*/ 4267200 w 7734300"/>
              <a:gd name="connsiteY13" fmla="*/ 1047823 h 1314523"/>
              <a:gd name="connsiteX14" fmla="*/ 4381500 w 7734300"/>
              <a:gd name="connsiteY14" fmla="*/ 990673 h 1314523"/>
              <a:gd name="connsiteX15" fmla="*/ 4438650 w 7734300"/>
              <a:gd name="connsiteY15" fmla="*/ 971623 h 1314523"/>
              <a:gd name="connsiteX16" fmla="*/ 4495800 w 7734300"/>
              <a:gd name="connsiteY16" fmla="*/ 933523 h 1314523"/>
              <a:gd name="connsiteX17" fmla="*/ 4591050 w 7734300"/>
              <a:gd name="connsiteY17" fmla="*/ 914473 h 1314523"/>
              <a:gd name="connsiteX18" fmla="*/ 4914900 w 7734300"/>
              <a:gd name="connsiteY18" fmla="*/ 895423 h 1314523"/>
              <a:gd name="connsiteX19" fmla="*/ 5543550 w 7734300"/>
              <a:gd name="connsiteY19" fmla="*/ 838273 h 1314523"/>
              <a:gd name="connsiteX20" fmla="*/ 5600700 w 7734300"/>
              <a:gd name="connsiteY20" fmla="*/ 819223 h 1314523"/>
              <a:gd name="connsiteX21" fmla="*/ 5734050 w 7734300"/>
              <a:gd name="connsiteY21" fmla="*/ 781123 h 1314523"/>
              <a:gd name="connsiteX22" fmla="*/ 5848350 w 7734300"/>
              <a:gd name="connsiteY22" fmla="*/ 704923 h 1314523"/>
              <a:gd name="connsiteX23" fmla="*/ 5905500 w 7734300"/>
              <a:gd name="connsiteY23" fmla="*/ 666823 h 1314523"/>
              <a:gd name="connsiteX24" fmla="*/ 6019800 w 7734300"/>
              <a:gd name="connsiteY24" fmla="*/ 609673 h 1314523"/>
              <a:gd name="connsiteX25" fmla="*/ 6076950 w 7734300"/>
              <a:gd name="connsiteY25" fmla="*/ 590623 h 1314523"/>
              <a:gd name="connsiteX26" fmla="*/ 6134100 w 7734300"/>
              <a:gd name="connsiteY26" fmla="*/ 552523 h 1314523"/>
              <a:gd name="connsiteX27" fmla="*/ 6191250 w 7734300"/>
              <a:gd name="connsiteY27" fmla="*/ 533473 h 1314523"/>
              <a:gd name="connsiteX28" fmla="*/ 6267450 w 7734300"/>
              <a:gd name="connsiteY28" fmla="*/ 495373 h 1314523"/>
              <a:gd name="connsiteX29" fmla="*/ 6324600 w 7734300"/>
              <a:gd name="connsiteY29" fmla="*/ 476323 h 1314523"/>
              <a:gd name="connsiteX30" fmla="*/ 6381750 w 7734300"/>
              <a:gd name="connsiteY30" fmla="*/ 438223 h 1314523"/>
              <a:gd name="connsiteX31" fmla="*/ 6438900 w 7734300"/>
              <a:gd name="connsiteY31" fmla="*/ 419173 h 1314523"/>
              <a:gd name="connsiteX32" fmla="*/ 6515100 w 7734300"/>
              <a:gd name="connsiteY32" fmla="*/ 381073 h 1314523"/>
              <a:gd name="connsiteX33" fmla="*/ 6572250 w 7734300"/>
              <a:gd name="connsiteY33" fmla="*/ 362023 h 1314523"/>
              <a:gd name="connsiteX34" fmla="*/ 6629400 w 7734300"/>
              <a:gd name="connsiteY34" fmla="*/ 323923 h 1314523"/>
              <a:gd name="connsiteX35" fmla="*/ 6743700 w 7734300"/>
              <a:gd name="connsiteY35" fmla="*/ 285823 h 1314523"/>
              <a:gd name="connsiteX36" fmla="*/ 6800850 w 7734300"/>
              <a:gd name="connsiteY36" fmla="*/ 266773 h 1314523"/>
              <a:gd name="connsiteX37" fmla="*/ 6991350 w 7734300"/>
              <a:gd name="connsiteY37" fmla="*/ 228673 h 1314523"/>
              <a:gd name="connsiteX38" fmla="*/ 7200900 w 7734300"/>
              <a:gd name="connsiteY38" fmla="*/ 171523 h 1314523"/>
              <a:gd name="connsiteX39" fmla="*/ 7315200 w 7734300"/>
              <a:gd name="connsiteY39" fmla="*/ 133423 h 1314523"/>
              <a:gd name="connsiteX40" fmla="*/ 7429500 w 7734300"/>
              <a:gd name="connsiteY40" fmla="*/ 114373 h 1314523"/>
              <a:gd name="connsiteX41" fmla="*/ 7543800 w 7734300"/>
              <a:gd name="connsiteY41" fmla="*/ 76273 h 1314523"/>
              <a:gd name="connsiteX42" fmla="*/ 7600950 w 7734300"/>
              <a:gd name="connsiteY42" fmla="*/ 57223 h 1314523"/>
              <a:gd name="connsiteX43" fmla="*/ 7658100 w 7734300"/>
              <a:gd name="connsiteY43" fmla="*/ 38173 h 1314523"/>
              <a:gd name="connsiteX44" fmla="*/ 7734300 w 7734300"/>
              <a:gd name="connsiteY4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4038600 w 7734300"/>
              <a:gd name="connsiteY10" fmla="*/ 1200223 h 1314523"/>
              <a:gd name="connsiteX11" fmla="*/ 4210050 w 7734300"/>
              <a:gd name="connsiteY11" fmla="*/ 1085923 h 1314523"/>
              <a:gd name="connsiteX12" fmla="*/ 4267200 w 7734300"/>
              <a:gd name="connsiteY12" fmla="*/ 1047823 h 1314523"/>
              <a:gd name="connsiteX13" fmla="*/ 4381500 w 7734300"/>
              <a:gd name="connsiteY13" fmla="*/ 990673 h 1314523"/>
              <a:gd name="connsiteX14" fmla="*/ 4438650 w 7734300"/>
              <a:gd name="connsiteY14" fmla="*/ 971623 h 1314523"/>
              <a:gd name="connsiteX15" fmla="*/ 4495800 w 7734300"/>
              <a:gd name="connsiteY15" fmla="*/ 933523 h 1314523"/>
              <a:gd name="connsiteX16" fmla="*/ 4591050 w 7734300"/>
              <a:gd name="connsiteY16" fmla="*/ 914473 h 1314523"/>
              <a:gd name="connsiteX17" fmla="*/ 4914900 w 7734300"/>
              <a:gd name="connsiteY17" fmla="*/ 895423 h 1314523"/>
              <a:gd name="connsiteX18" fmla="*/ 5543550 w 7734300"/>
              <a:gd name="connsiteY18" fmla="*/ 838273 h 1314523"/>
              <a:gd name="connsiteX19" fmla="*/ 5600700 w 7734300"/>
              <a:gd name="connsiteY19" fmla="*/ 819223 h 1314523"/>
              <a:gd name="connsiteX20" fmla="*/ 5734050 w 7734300"/>
              <a:gd name="connsiteY20" fmla="*/ 781123 h 1314523"/>
              <a:gd name="connsiteX21" fmla="*/ 5848350 w 7734300"/>
              <a:gd name="connsiteY21" fmla="*/ 704923 h 1314523"/>
              <a:gd name="connsiteX22" fmla="*/ 5905500 w 7734300"/>
              <a:gd name="connsiteY22" fmla="*/ 666823 h 1314523"/>
              <a:gd name="connsiteX23" fmla="*/ 6019800 w 7734300"/>
              <a:gd name="connsiteY23" fmla="*/ 609673 h 1314523"/>
              <a:gd name="connsiteX24" fmla="*/ 6076950 w 7734300"/>
              <a:gd name="connsiteY24" fmla="*/ 590623 h 1314523"/>
              <a:gd name="connsiteX25" fmla="*/ 6134100 w 7734300"/>
              <a:gd name="connsiteY25" fmla="*/ 552523 h 1314523"/>
              <a:gd name="connsiteX26" fmla="*/ 6191250 w 7734300"/>
              <a:gd name="connsiteY26" fmla="*/ 533473 h 1314523"/>
              <a:gd name="connsiteX27" fmla="*/ 6267450 w 7734300"/>
              <a:gd name="connsiteY27" fmla="*/ 495373 h 1314523"/>
              <a:gd name="connsiteX28" fmla="*/ 6324600 w 7734300"/>
              <a:gd name="connsiteY28" fmla="*/ 476323 h 1314523"/>
              <a:gd name="connsiteX29" fmla="*/ 6381750 w 7734300"/>
              <a:gd name="connsiteY29" fmla="*/ 438223 h 1314523"/>
              <a:gd name="connsiteX30" fmla="*/ 6438900 w 7734300"/>
              <a:gd name="connsiteY30" fmla="*/ 419173 h 1314523"/>
              <a:gd name="connsiteX31" fmla="*/ 6515100 w 7734300"/>
              <a:gd name="connsiteY31" fmla="*/ 381073 h 1314523"/>
              <a:gd name="connsiteX32" fmla="*/ 6572250 w 7734300"/>
              <a:gd name="connsiteY32" fmla="*/ 362023 h 1314523"/>
              <a:gd name="connsiteX33" fmla="*/ 6629400 w 7734300"/>
              <a:gd name="connsiteY33" fmla="*/ 323923 h 1314523"/>
              <a:gd name="connsiteX34" fmla="*/ 6743700 w 7734300"/>
              <a:gd name="connsiteY34" fmla="*/ 285823 h 1314523"/>
              <a:gd name="connsiteX35" fmla="*/ 6800850 w 7734300"/>
              <a:gd name="connsiteY35" fmla="*/ 266773 h 1314523"/>
              <a:gd name="connsiteX36" fmla="*/ 6991350 w 7734300"/>
              <a:gd name="connsiteY36" fmla="*/ 228673 h 1314523"/>
              <a:gd name="connsiteX37" fmla="*/ 7200900 w 7734300"/>
              <a:gd name="connsiteY37" fmla="*/ 171523 h 1314523"/>
              <a:gd name="connsiteX38" fmla="*/ 7315200 w 7734300"/>
              <a:gd name="connsiteY38" fmla="*/ 133423 h 1314523"/>
              <a:gd name="connsiteX39" fmla="*/ 7429500 w 7734300"/>
              <a:gd name="connsiteY39" fmla="*/ 114373 h 1314523"/>
              <a:gd name="connsiteX40" fmla="*/ 7543800 w 7734300"/>
              <a:gd name="connsiteY40" fmla="*/ 76273 h 1314523"/>
              <a:gd name="connsiteX41" fmla="*/ 7600950 w 7734300"/>
              <a:gd name="connsiteY41" fmla="*/ 57223 h 1314523"/>
              <a:gd name="connsiteX42" fmla="*/ 7658100 w 7734300"/>
              <a:gd name="connsiteY42" fmla="*/ 38173 h 1314523"/>
              <a:gd name="connsiteX43" fmla="*/ 7734300 w 7734300"/>
              <a:gd name="connsiteY4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267200 w 7734300"/>
              <a:gd name="connsiteY11" fmla="*/ 1047823 h 1314523"/>
              <a:gd name="connsiteX12" fmla="*/ 4381500 w 7734300"/>
              <a:gd name="connsiteY12" fmla="*/ 990673 h 1314523"/>
              <a:gd name="connsiteX13" fmla="*/ 4438650 w 7734300"/>
              <a:gd name="connsiteY13" fmla="*/ 971623 h 1314523"/>
              <a:gd name="connsiteX14" fmla="*/ 4495800 w 7734300"/>
              <a:gd name="connsiteY14" fmla="*/ 933523 h 1314523"/>
              <a:gd name="connsiteX15" fmla="*/ 4591050 w 7734300"/>
              <a:gd name="connsiteY15" fmla="*/ 914473 h 1314523"/>
              <a:gd name="connsiteX16" fmla="*/ 4914900 w 7734300"/>
              <a:gd name="connsiteY16" fmla="*/ 895423 h 1314523"/>
              <a:gd name="connsiteX17" fmla="*/ 5543550 w 7734300"/>
              <a:gd name="connsiteY17" fmla="*/ 838273 h 1314523"/>
              <a:gd name="connsiteX18" fmla="*/ 5600700 w 7734300"/>
              <a:gd name="connsiteY18" fmla="*/ 819223 h 1314523"/>
              <a:gd name="connsiteX19" fmla="*/ 5734050 w 7734300"/>
              <a:gd name="connsiteY19" fmla="*/ 781123 h 1314523"/>
              <a:gd name="connsiteX20" fmla="*/ 5848350 w 7734300"/>
              <a:gd name="connsiteY20" fmla="*/ 704923 h 1314523"/>
              <a:gd name="connsiteX21" fmla="*/ 5905500 w 7734300"/>
              <a:gd name="connsiteY21" fmla="*/ 666823 h 1314523"/>
              <a:gd name="connsiteX22" fmla="*/ 6019800 w 7734300"/>
              <a:gd name="connsiteY22" fmla="*/ 609673 h 1314523"/>
              <a:gd name="connsiteX23" fmla="*/ 6076950 w 7734300"/>
              <a:gd name="connsiteY23" fmla="*/ 590623 h 1314523"/>
              <a:gd name="connsiteX24" fmla="*/ 6134100 w 7734300"/>
              <a:gd name="connsiteY24" fmla="*/ 552523 h 1314523"/>
              <a:gd name="connsiteX25" fmla="*/ 6191250 w 7734300"/>
              <a:gd name="connsiteY25" fmla="*/ 533473 h 1314523"/>
              <a:gd name="connsiteX26" fmla="*/ 6267450 w 7734300"/>
              <a:gd name="connsiteY26" fmla="*/ 495373 h 1314523"/>
              <a:gd name="connsiteX27" fmla="*/ 6324600 w 7734300"/>
              <a:gd name="connsiteY27" fmla="*/ 476323 h 1314523"/>
              <a:gd name="connsiteX28" fmla="*/ 6381750 w 7734300"/>
              <a:gd name="connsiteY28" fmla="*/ 438223 h 1314523"/>
              <a:gd name="connsiteX29" fmla="*/ 6438900 w 7734300"/>
              <a:gd name="connsiteY29" fmla="*/ 419173 h 1314523"/>
              <a:gd name="connsiteX30" fmla="*/ 6515100 w 7734300"/>
              <a:gd name="connsiteY30" fmla="*/ 381073 h 1314523"/>
              <a:gd name="connsiteX31" fmla="*/ 6572250 w 7734300"/>
              <a:gd name="connsiteY31" fmla="*/ 362023 h 1314523"/>
              <a:gd name="connsiteX32" fmla="*/ 6629400 w 7734300"/>
              <a:gd name="connsiteY32" fmla="*/ 323923 h 1314523"/>
              <a:gd name="connsiteX33" fmla="*/ 6743700 w 7734300"/>
              <a:gd name="connsiteY33" fmla="*/ 285823 h 1314523"/>
              <a:gd name="connsiteX34" fmla="*/ 6800850 w 7734300"/>
              <a:gd name="connsiteY34" fmla="*/ 266773 h 1314523"/>
              <a:gd name="connsiteX35" fmla="*/ 6991350 w 7734300"/>
              <a:gd name="connsiteY35" fmla="*/ 228673 h 1314523"/>
              <a:gd name="connsiteX36" fmla="*/ 7200900 w 7734300"/>
              <a:gd name="connsiteY36" fmla="*/ 171523 h 1314523"/>
              <a:gd name="connsiteX37" fmla="*/ 7315200 w 7734300"/>
              <a:gd name="connsiteY37" fmla="*/ 133423 h 1314523"/>
              <a:gd name="connsiteX38" fmla="*/ 7429500 w 7734300"/>
              <a:gd name="connsiteY38" fmla="*/ 114373 h 1314523"/>
              <a:gd name="connsiteX39" fmla="*/ 7543800 w 7734300"/>
              <a:gd name="connsiteY39" fmla="*/ 76273 h 1314523"/>
              <a:gd name="connsiteX40" fmla="*/ 7600950 w 7734300"/>
              <a:gd name="connsiteY40" fmla="*/ 57223 h 1314523"/>
              <a:gd name="connsiteX41" fmla="*/ 7658100 w 7734300"/>
              <a:gd name="connsiteY41" fmla="*/ 38173 h 1314523"/>
              <a:gd name="connsiteX42" fmla="*/ 7734300 w 7734300"/>
              <a:gd name="connsiteY4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381500 w 7734300"/>
              <a:gd name="connsiteY11" fmla="*/ 990673 h 1314523"/>
              <a:gd name="connsiteX12" fmla="*/ 4438650 w 7734300"/>
              <a:gd name="connsiteY12" fmla="*/ 971623 h 1314523"/>
              <a:gd name="connsiteX13" fmla="*/ 4495800 w 7734300"/>
              <a:gd name="connsiteY13" fmla="*/ 933523 h 1314523"/>
              <a:gd name="connsiteX14" fmla="*/ 4591050 w 7734300"/>
              <a:gd name="connsiteY14" fmla="*/ 914473 h 1314523"/>
              <a:gd name="connsiteX15" fmla="*/ 4914900 w 7734300"/>
              <a:gd name="connsiteY15" fmla="*/ 895423 h 1314523"/>
              <a:gd name="connsiteX16" fmla="*/ 5543550 w 7734300"/>
              <a:gd name="connsiteY16" fmla="*/ 838273 h 1314523"/>
              <a:gd name="connsiteX17" fmla="*/ 5600700 w 7734300"/>
              <a:gd name="connsiteY17" fmla="*/ 819223 h 1314523"/>
              <a:gd name="connsiteX18" fmla="*/ 5734050 w 7734300"/>
              <a:gd name="connsiteY18" fmla="*/ 781123 h 1314523"/>
              <a:gd name="connsiteX19" fmla="*/ 5848350 w 7734300"/>
              <a:gd name="connsiteY19" fmla="*/ 704923 h 1314523"/>
              <a:gd name="connsiteX20" fmla="*/ 5905500 w 7734300"/>
              <a:gd name="connsiteY20" fmla="*/ 666823 h 1314523"/>
              <a:gd name="connsiteX21" fmla="*/ 6019800 w 7734300"/>
              <a:gd name="connsiteY21" fmla="*/ 609673 h 1314523"/>
              <a:gd name="connsiteX22" fmla="*/ 6076950 w 7734300"/>
              <a:gd name="connsiteY22" fmla="*/ 590623 h 1314523"/>
              <a:gd name="connsiteX23" fmla="*/ 6134100 w 7734300"/>
              <a:gd name="connsiteY23" fmla="*/ 552523 h 1314523"/>
              <a:gd name="connsiteX24" fmla="*/ 6191250 w 7734300"/>
              <a:gd name="connsiteY24" fmla="*/ 533473 h 1314523"/>
              <a:gd name="connsiteX25" fmla="*/ 6267450 w 7734300"/>
              <a:gd name="connsiteY25" fmla="*/ 495373 h 1314523"/>
              <a:gd name="connsiteX26" fmla="*/ 6324600 w 7734300"/>
              <a:gd name="connsiteY26" fmla="*/ 476323 h 1314523"/>
              <a:gd name="connsiteX27" fmla="*/ 6381750 w 7734300"/>
              <a:gd name="connsiteY27" fmla="*/ 438223 h 1314523"/>
              <a:gd name="connsiteX28" fmla="*/ 6438900 w 7734300"/>
              <a:gd name="connsiteY28" fmla="*/ 419173 h 1314523"/>
              <a:gd name="connsiteX29" fmla="*/ 6515100 w 7734300"/>
              <a:gd name="connsiteY29" fmla="*/ 381073 h 1314523"/>
              <a:gd name="connsiteX30" fmla="*/ 6572250 w 7734300"/>
              <a:gd name="connsiteY30" fmla="*/ 362023 h 1314523"/>
              <a:gd name="connsiteX31" fmla="*/ 6629400 w 7734300"/>
              <a:gd name="connsiteY31" fmla="*/ 323923 h 1314523"/>
              <a:gd name="connsiteX32" fmla="*/ 6743700 w 7734300"/>
              <a:gd name="connsiteY32" fmla="*/ 285823 h 1314523"/>
              <a:gd name="connsiteX33" fmla="*/ 6800850 w 7734300"/>
              <a:gd name="connsiteY33" fmla="*/ 266773 h 1314523"/>
              <a:gd name="connsiteX34" fmla="*/ 6991350 w 7734300"/>
              <a:gd name="connsiteY34" fmla="*/ 228673 h 1314523"/>
              <a:gd name="connsiteX35" fmla="*/ 7200900 w 7734300"/>
              <a:gd name="connsiteY35" fmla="*/ 171523 h 1314523"/>
              <a:gd name="connsiteX36" fmla="*/ 7315200 w 7734300"/>
              <a:gd name="connsiteY36" fmla="*/ 133423 h 1314523"/>
              <a:gd name="connsiteX37" fmla="*/ 7429500 w 7734300"/>
              <a:gd name="connsiteY37" fmla="*/ 114373 h 1314523"/>
              <a:gd name="connsiteX38" fmla="*/ 7543800 w 7734300"/>
              <a:gd name="connsiteY38" fmla="*/ 76273 h 1314523"/>
              <a:gd name="connsiteX39" fmla="*/ 7600950 w 7734300"/>
              <a:gd name="connsiteY39" fmla="*/ 57223 h 1314523"/>
              <a:gd name="connsiteX40" fmla="*/ 7658100 w 7734300"/>
              <a:gd name="connsiteY40" fmla="*/ 38173 h 1314523"/>
              <a:gd name="connsiteX41" fmla="*/ 7734300 w 7734300"/>
              <a:gd name="connsiteY41" fmla="*/ 73 h 131452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38650 w 7734300"/>
              <a:gd name="connsiteY11" fmla="*/ 971623 h 1317013"/>
              <a:gd name="connsiteX12" fmla="*/ 4495800 w 7734300"/>
              <a:gd name="connsiteY12" fmla="*/ 933523 h 1317013"/>
              <a:gd name="connsiteX13" fmla="*/ 4591050 w 7734300"/>
              <a:gd name="connsiteY13" fmla="*/ 914473 h 1317013"/>
              <a:gd name="connsiteX14" fmla="*/ 4914900 w 7734300"/>
              <a:gd name="connsiteY14" fmla="*/ 895423 h 1317013"/>
              <a:gd name="connsiteX15" fmla="*/ 5543550 w 7734300"/>
              <a:gd name="connsiteY15" fmla="*/ 838273 h 1317013"/>
              <a:gd name="connsiteX16" fmla="*/ 5600700 w 7734300"/>
              <a:gd name="connsiteY16" fmla="*/ 819223 h 1317013"/>
              <a:gd name="connsiteX17" fmla="*/ 5734050 w 7734300"/>
              <a:gd name="connsiteY17" fmla="*/ 781123 h 1317013"/>
              <a:gd name="connsiteX18" fmla="*/ 5848350 w 7734300"/>
              <a:gd name="connsiteY18" fmla="*/ 704923 h 1317013"/>
              <a:gd name="connsiteX19" fmla="*/ 5905500 w 7734300"/>
              <a:gd name="connsiteY19" fmla="*/ 666823 h 1317013"/>
              <a:gd name="connsiteX20" fmla="*/ 6019800 w 7734300"/>
              <a:gd name="connsiteY20" fmla="*/ 609673 h 1317013"/>
              <a:gd name="connsiteX21" fmla="*/ 6076950 w 7734300"/>
              <a:gd name="connsiteY21" fmla="*/ 590623 h 1317013"/>
              <a:gd name="connsiteX22" fmla="*/ 6134100 w 7734300"/>
              <a:gd name="connsiteY22" fmla="*/ 552523 h 1317013"/>
              <a:gd name="connsiteX23" fmla="*/ 6191250 w 7734300"/>
              <a:gd name="connsiteY23" fmla="*/ 533473 h 1317013"/>
              <a:gd name="connsiteX24" fmla="*/ 6267450 w 7734300"/>
              <a:gd name="connsiteY24" fmla="*/ 495373 h 1317013"/>
              <a:gd name="connsiteX25" fmla="*/ 6324600 w 7734300"/>
              <a:gd name="connsiteY25" fmla="*/ 476323 h 1317013"/>
              <a:gd name="connsiteX26" fmla="*/ 6381750 w 7734300"/>
              <a:gd name="connsiteY26" fmla="*/ 438223 h 1317013"/>
              <a:gd name="connsiteX27" fmla="*/ 6438900 w 7734300"/>
              <a:gd name="connsiteY27" fmla="*/ 419173 h 1317013"/>
              <a:gd name="connsiteX28" fmla="*/ 6515100 w 7734300"/>
              <a:gd name="connsiteY28" fmla="*/ 381073 h 1317013"/>
              <a:gd name="connsiteX29" fmla="*/ 6572250 w 7734300"/>
              <a:gd name="connsiteY29" fmla="*/ 362023 h 1317013"/>
              <a:gd name="connsiteX30" fmla="*/ 6629400 w 7734300"/>
              <a:gd name="connsiteY30" fmla="*/ 323923 h 1317013"/>
              <a:gd name="connsiteX31" fmla="*/ 6743700 w 7734300"/>
              <a:gd name="connsiteY31" fmla="*/ 285823 h 1317013"/>
              <a:gd name="connsiteX32" fmla="*/ 6800850 w 7734300"/>
              <a:gd name="connsiteY32" fmla="*/ 266773 h 1317013"/>
              <a:gd name="connsiteX33" fmla="*/ 6991350 w 7734300"/>
              <a:gd name="connsiteY33" fmla="*/ 228673 h 1317013"/>
              <a:gd name="connsiteX34" fmla="*/ 7200900 w 7734300"/>
              <a:gd name="connsiteY34" fmla="*/ 171523 h 1317013"/>
              <a:gd name="connsiteX35" fmla="*/ 7315200 w 7734300"/>
              <a:gd name="connsiteY35" fmla="*/ 133423 h 1317013"/>
              <a:gd name="connsiteX36" fmla="*/ 7429500 w 7734300"/>
              <a:gd name="connsiteY36" fmla="*/ 114373 h 1317013"/>
              <a:gd name="connsiteX37" fmla="*/ 7543800 w 7734300"/>
              <a:gd name="connsiteY37" fmla="*/ 76273 h 1317013"/>
              <a:gd name="connsiteX38" fmla="*/ 7600950 w 7734300"/>
              <a:gd name="connsiteY38" fmla="*/ 57223 h 1317013"/>
              <a:gd name="connsiteX39" fmla="*/ 7658100 w 7734300"/>
              <a:gd name="connsiteY39" fmla="*/ 38173 h 1317013"/>
              <a:gd name="connsiteX40" fmla="*/ 7734300 w 7734300"/>
              <a:gd name="connsiteY40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95800 w 7734300"/>
              <a:gd name="connsiteY11" fmla="*/ 933523 h 1317013"/>
              <a:gd name="connsiteX12" fmla="*/ 4591050 w 7734300"/>
              <a:gd name="connsiteY12" fmla="*/ 914473 h 1317013"/>
              <a:gd name="connsiteX13" fmla="*/ 4914900 w 7734300"/>
              <a:gd name="connsiteY13" fmla="*/ 895423 h 1317013"/>
              <a:gd name="connsiteX14" fmla="*/ 5543550 w 7734300"/>
              <a:gd name="connsiteY14" fmla="*/ 838273 h 1317013"/>
              <a:gd name="connsiteX15" fmla="*/ 5600700 w 7734300"/>
              <a:gd name="connsiteY15" fmla="*/ 819223 h 1317013"/>
              <a:gd name="connsiteX16" fmla="*/ 5734050 w 7734300"/>
              <a:gd name="connsiteY16" fmla="*/ 781123 h 1317013"/>
              <a:gd name="connsiteX17" fmla="*/ 5848350 w 7734300"/>
              <a:gd name="connsiteY17" fmla="*/ 704923 h 1317013"/>
              <a:gd name="connsiteX18" fmla="*/ 5905500 w 7734300"/>
              <a:gd name="connsiteY18" fmla="*/ 666823 h 1317013"/>
              <a:gd name="connsiteX19" fmla="*/ 6019800 w 7734300"/>
              <a:gd name="connsiteY19" fmla="*/ 609673 h 1317013"/>
              <a:gd name="connsiteX20" fmla="*/ 6076950 w 7734300"/>
              <a:gd name="connsiteY20" fmla="*/ 590623 h 1317013"/>
              <a:gd name="connsiteX21" fmla="*/ 6134100 w 7734300"/>
              <a:gd name="connsiteY21" fmla="*/ 552523 h 1317013"/>
              <a:gd name="connsiteX22" fmla="*/ 6191250 w 7734300"/>
              <a:gd name="connsiteY22" fmla="*/ 533473 h 1317013"/>
              <a:gd name="connsiteX23" fmla="*/ 6267450 w 7734300"/>
              <a:gd name="connsiteY23" fmla="*/ 495373 h 1317013"/>
              <a:gd name="connsiteX24" fmla="*/ 6324600 w 7734300"/>
              <a:gd name="connsiteY24" fmla="*/ 476323 h 1317013"/>
              <a:gd name="connsiteX25" fmla="*/ 6381750 w 7734300"/>
              <a:gd name="connsiteY25" fmla="*/ 438223 h 1317013"/>
              <a:gd name="connsiteX26" fmla="*/ 6438900 w 7734300"/>
              <a:gd name="connsiteY26" fmla="*/ 419173 h 1317013"/>
              <a:gd name="connsiteX27" fmla="*/ 6515100 w 7734300"/>
              <a:gd name="connsiteY27" fmla="*/ 381073 h 1317013"/>
              <a:gd name="connsiteX28" fmla="*/ 6572250 w 7734300"/>
              <a:gd name="connsiteY28" fmla="*/ 362023 h 1317013"/>
              <a:gd name="connsiteX29" fmla="*/ 6629400 w 7734300"/>
              <a:gd name="connsiteY29" fmla="*/ 323923 h 1317013"/>
              <a:gd name="connsiteX30" fmla="*/ 6743700 w 7734300"/>
              <a:gd name="connsiteY30" fmla="*/ 285823 h 1317013"/>
              <a:gd name="connsiteX31" fmla="*/ 6800850 w 7734300"/>
              <a:gd name="connsiteY31" fmla="*/ 266773 h 1317013"/>
              <a:gd name="connsiteX32" fmla="*/ 6991350 w 7734300"/>
              <a:gd name="connsiteY32" fmla="*/ 228673 h 1317013"/>
              <a:gd name="connsiteX33" fmla="*/ 7200900 w 7734300"/>
              <a:gd name="connsiteY33" fmla="*/ 171523 h 1317013"/>
              <a:gd name="connsiteX34" fmla="*/ 7315200 w 7734300"/>
              <a:gd name="connsiteY34" fmla="*/ 133423 h 1317013"/>
              <a:gd name="connsiteX35" fmla="*/ 7429500 w 7734300"/>
              <a:gd name="connsiteY35" fmla="*/ 114373 h 1317013"/>
              <a:gd name="connsiteX36" fmla="*/ 7543800 w 7734300"/>
              <a:gd name="connsiteY36" fmla="*/ 76273 h 1317013"/>
              <a:gd name="connsiteX37" fmla="*/ 7600950 w 7734300"/>
              <a:gd name="connsiteY37" fmla="*/ 57223 h 1317013"/>
              <a:gd name="connsiteX38" fmla="*/ 7658100 w 7734300"/>
              <a:gd name="connsiteY38" fmla="*/ 38173 h 1317013"/>
              <a:gd name="connsiteX39" fmla="*/ 7734300 w 7734300"/>
              <a:gd name="connsiteY39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495800 w 7734300"/>
              <a:gd name="connsiteY10" fmla="*/ 933523 h 1317013"/>
              <a:gd name="connsiteX11" fmla="*/ 4591050 w 7734300"/>
              <a:gd name="connsiteY11" fmla="*/ 914473 h 1317013"/>
              <a:gd name="connsiteX12" fmla="*/ 4914900 w 7734300"/>
              <a:gd name="connsiteY12" fmla="*/ 895423 h 1317013"/>
              <a:gd name="connsiteX13" fmla="*/ 5543550 w 7734300"/>
              <a:gd name="connsiteY13" fmla="*/ 838273 h 1317013"/>
              <a:gd name="connsiteX14" fmla="*/ 5600700 w 7734300"/>
              <a:gd name="connsiteY14" fmla="*/ 819223 h 1317013"/>
              <a:gd name="connsiteX15" fmla="*/ 5734050 w 7734300"/>
              <a:gd name="connsiteY15" fmla="*/ 781123 h 1317013"/>
              <a:gd name="connsiteX16" fmla="*/ 5848350 w 7734300"/>
              <a:gd name="connsiteY16" fmla="*/ 704923 h 1317013"/>
              <a:gd name="connsiteX17" fmla="*/ 5905500 w 7734300"/>
              <a:gd name="connsiteY17" fmla="*/ 666823 h 1317013"/>
              <a:gd name="connsiteX18" fmla="*/ 6019800 w 7734300"/>
              <a:gd name="connsiteY18" fmla="*/ 609673 h 1317013"/>
              <a:gd name="connsiteX19" fmla="*/ 6076950 w 7734300"/>
              <a:gd name="connsiteY19" fmla="*/ 590623 h 1317013"/>
              <a:gd name="connsiteX20" fmla="*/ 6134100 w 7734300"/>
              <a:gd name="connsiteY20" fmla="*/ 552523 h 1317013"/>
              <a:gd name="connsiteX21" fmla="*/ 6191250 w 7734300"/>
              <a:gd name="connsiteY21" fmla="*/ 533473 h 1317013"/>
              <a:gd name="connsiteX22" fmla="*/ 6267450 w 7734300"/>
              <a:gd name="connsiteY22" fmla="*/ 495373 h 1317013"/>
              <a:gd name="connsiteX23" fmla="*/ 6324600 w 7734300"/>
              <a:gd name="connsiteY23" fmla="*/ 476323 h 1317013"/>
              <a:gd name="connsiteX24" fmla="*/ 6381750 w 7734300"/>
              <a:gd name="connsiteY24" fmla="*/ 438223 h 1317013"/>
              <a:gd name="connsiteX25" fmla="*/ 6438900 w 7734300"/>
              <a:gd name="connsiteY25" fmla="*/ 419173 h 1317013"/>
              <a:gd name="connsiteX26" fmla="*/ 6515100 w 7734300"/>
              <a:gd name="connsiteY26" fmla="*/ 381073 h 1317013"/>
              <a:gd name="connsiteX27" fmla="*/ 6572250 w 7734300"/>
              <a:gd name="connsiteY27" fmla="*/ 362023 h 1317013"/>
              <a:gd name="connsiteX28" fmla="*/ 6629400 w 7734300"/>
              <a:gd name="connsiteY28" fmla="*/ 323923 h 1317013"/>
              <a:gd name="connsiteX29" fmla="*/ 6743700 w 7734300"/>
              <a:gd name="connsiteY29" fmla="*/ 285823 h 1317013"/>
              <a:gd name="connsiteX30" fmla="*/ 6800850 w 7734300"/>
              <a:gd name="connsiteY30" fmla="*/ 266773 h 1317013"/>
              <a:gd name="connsiteX31" fmla="*/ 6991350 w 7734300"/>
              <a:gd name="connsiteY31" fmla="*/ 228673 h 1317013"/>
              <a:gd name="connsiteX32" fmla="*/ 7200900 w 7734300"/>
              <a:gd name="connsiteY32" fmla="*/ 171523 h 1317013"/>
              <a:gd name="connsiteX33" fmla="*/ 7315200 w 7734300"/>
              <a:gd name="connsiteY33" fmla="*/ 133423 h 1317013"/>
              <a:gd name="connsiteX34" fmla="*/ 7429500 w 7734300"/>
              <a:gd name="connsiteY34" fmla="*/ 114373 h 1317013"/>
              <a:gd name="connsiteX35" fmla="*/ 7543800 w 7734300"/>
              <a:gd name="connsiteY35" fmla="*/ 76273 h 1317013"/>
              <a:gd name="connsiteX36" fmla="*/ 7600950 w 7734300"/>
              <a:gd name="connsiteY36" fmla="*/ 57223 h 1317013"/>
              <a:gd name="connsiteX37" fmla="*/ 7658100 w 7734300"/>
              <a:gd name="connsiteY37" fmla="*/ 38173 h 1317013"/>
              <a:gd name="connsiteX38" fmla="*/ 7734300 w 7734300"/>
              <a:gd name="connsiteY38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591050 w 7734300"/>
              <a:gd name="connsiteY10" fmla="*/ 914473 h 1317013"/>
              <a:gd name="connsiteX11" fmla="*/ 4914900 w 7734300"/>
              <a:gd name="connsiteY11" fmla="*/ 895423 h 1317013"/>
              <a:gd name="connsiteX12" fmla="*/ 5543550 w 7734300"/>
              <a:gd name="connsiteY12" fmla="*/ 838273 h 1317013"/>
              <a:gd name="connsiteX13" fmla="*/ 5600700 w 7734300"/>
              <a:gd name="connsiteY13" fmla="*/ 819223 h 1317013"/>
              <a:gd name="connsiteX14" fmla="*/ 5734050 w 7734300"/>
              <a:gd name="connsiteY14" fmla="*/ 781123 h 1317013"/>
              <a:gd name="connsiteX15" fmla="*/ 5848350 w 7734300"/>
              <a:gd name="connsiteY15" fmla="*/ 704923 h 1317013"/>
              <a:gd name="connsiteX16" fmla="*/ 5905500 w 7734300"/>
              <a:gd name="connsiteY16" fmla="*/ 666823 h 1317013"/>
              <a:gd name="connsiteX17" fmla="*/ 6019800 w 7734300"/>
              <a:gd name="connsiteY17" fmla="*/ 609673 h 1317013"/>
              <a:gd name="connsiteX18" fmla="*/ 6076950 w 7734300"/>
              <a:gd name="connsiteY18" fmla="*/ 590623 h 1317013"/>
              <a:gd name="connsiteX19" fmla="*/ 6134100 w 7734300"/>
              <a:gd name="connsiteY19" fmla="*/ 552523 h 1317013"/>
              <a:gd name="connsiteX20" fmla="*/ 6191250 w 7734300"/>
              <a:gd name="connsiteY20" fmla="*/ 533473 h 1317013"/>
              <a:gd name="connsiteX21" fmla="*/ 6267450 w 7734300"/>
              <a:gd name="connsiteY21" fmla="*/ 495373 h 1317013"/>
              <a:gd name="connsiteX22" fmla="*/ 6324600 w 7734300"/>
              <a:gd name="connsiteY22" fmla="*/ 476323 h 1317013"/>
              <a:gd name="connsiteX23" fmla="*/ 6381750 w 7734300"/>
              <a:gd name="connsiteY23" fmla="*/ 438223 h 1317013"/>
              <a:gd name="connsiteX24" fmla="*/ 6438900 w 7734300"/>
              <a:gd name="connsiteY24" fmla="*/ 419173 h 1317013"/>
              <a:gd name="connsiteX25" fmla="*/ 6515100 w 7734300"/>
              <a:gd name="connsiteY25" fmla="*/ 381073 h 1317013"/>
              <a:gd name="connsiteX26" fmla="*/ 6572250 w 7734300"/>
              <a:gd name="connsiteY26" fmla="*/ 362023 h 1317013"/>
              <a:gd name="connsiteX27" fmla="*/ 6629400 w 7734300"/>
              <a:gd name="connsiteY27" fmla="*/ 323923 h 1317013"/>
              <a:gd name="connsiteX28" fmla="*/ 6743700 w 7734300"/>
              <a:gd name="connsiteY28" fmla="*/ 285823 h 1317013"/>
              <a:gd name="connsiteX29" fmla="*/ 6800850 w 7734300"/>
              <a:gd name="connsiteY29" fmla="*/ 266773 h 1317013"/>
              <a:gd name="connsiteX30" fmla="*/ 6991350 w 7734300"/>
              <a:gd name="connsiteY30" fmla="*/ 228673 h 1317013"/>
              <a:gd name="connsiteX31" fmla="*/ 7200900 w 7734300"/>
              <a:gd name="connsiteY31" fmla="*/ 171523 h 1317013"/>
              <a:gd name="connsiteX32" fmla="*/ 7315200 w 7734300"/>
              <a:gd name="connsiteY32" fmla="*/ 133423 h 1317013"/>
              <a:gd name="connsiteX33" fmla="*/ 7429500 w 7734300"/>
              <a:gd name="connsiteY33" fmla="*/ 114373 h 1317013"/>
              <a:gd name="connsiteX34" fmla="*/ 7543800 w 7734300"/>
              <a:gd name="connsiteY34" fmla="*/ 76273 h 1317013"/>
              <a:gd name="connsiteX35" fmla="*/ 7600950 w 7734300"/>
              <a:gd name="connsiteY35" fmla="*/ 57223 h 1317013"/>
              <a:gd name="connsiteX36" fmla="*/ 7658100 w 7734300"/>
              <a:gd name="connsiteY36" fmla="*/ 38173 h 1317013"/>
              <a:gd name="connsiteX37" fmla="*/ 7734300 w 7734300"/>
              <a:gd name="connsiteY37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848350 w 7734300"/>
              <a:gd name="connsiteY12" fmla="*/ 704923 h 1314523"/>
              <a:gd name="connsiteX13" fmla="*/ 5905500 w 7734300"/>
              <a:gd name="connsiteY13" fmla="*/ 666823 h 1314523"/>
              <a:gd name="connsiteX14" fmla="*/ 6019800 w 7734300"/>
              <a:gd name="connsiteY14" fmla="*/ 609673 h 1314523"/>
              <a:gd name="connsiteX15" fmla="*/ 6076950 w 7734300"/>
              <a:gd name="connsiteY15" fmla="*/ 590623 h 1314523"/>
              <a:gd name="connsiteX16" fmla="*/ 6134100 w 7734300"/>
              <a:gd name="connsiteY16" fmla="*/ 552523 h 1314523"/>
              <a:gd name="connsiteX17" fmla="*/ 6191250 w 7734300"/>
              <a:gd name="connsiteY17" fmla="*/ 533473 h 1314523"/>
              <a:gd name="connsiteX18" fmla="*/ 6267450 w 7734300"/>
              <a:gd name="connsiteY18" fmla="*/ 495373 h 1314523"/>
              <a:gd name="connsiteX19" fmla="*/ 6324600 w 7734300"/>
              <a:gd name="connsiteY19" fmla="*/ 476323 h 1314523"/>
              <a:gd name="connsiteX20" fmla="*/ 6381750 w 7734300"/>
              <a:gd name="connsiteY20" fmla="*/ 438223 h 1314523"/>
              <a:gd name="connsiteX21" fmla="*/ 6438900 w 7734300"/>
              <a:gd name="connsiteY21" fmla="*/ 419173 h 1314523"/>
              <a:gd name="connsiteX22" fmla="*/ 6515100 w 7734300"/>
              <a:gd name="connsiteY22" fmla="*/ 381073 h 1314523"/>
              <a:gd name="connsiteX23" fmla="*/ 6572250 w 7734300"/>
              <a:gd name="connsiteY23" fmla="*/ 362023 h 1314523"/>
              <a:gd name="connsiteX24" fmla="*/ 6629400 w 7734300"/>
              <a:gd name="connsiteY24" fmla="*/ 323923 h 1314523"/>
              <a:gd name="connsiteX25" fmla="*/ 6743700 w 7734300"/>
              <a:gd name="connsiteY25" fmla="*/ 285823 h 1314523"/>
              <a:gd name="connsiteX26" fmla="*/ 6800850 w 7734300"/>
              <a:gd name="connsiteY26" fmla="*/ 266773 h 1314523"/>
              <a:gd name="connsiteX27" fmla="*/ 6991350 w 7734300"/>
              <a:gd name="connsiteY27" fmla="*/ 228673 h 1314523"/>
              <a:gd name="connsiteX28" fmla="*/ 7200900 w 7734300"/>
              <a:gd name="connsiteY28" fmla="*/ 171523 h 1314523"/>
              <a:gd name="connsiteX29" fmla="*/ 7315200 w 7734300"/>
              <a:gd name="connsiteY29" fmla="*/ 133423 h 1314523"/>
              <a:gd name="connsiteX30" fmla="*/ 7429500 w 7734300"/>
              <a:gd name="connsiteY30" fmla="*/ 114373 h 1314523"/>
              <a:gd name="connsiteX31" fmla="*/ 7543800 w 7734300"/>
              <a:gd name="connsiteY31" fmla="*/ 76273 h 1314523"/>
              <a:gd name="connsiteX32" fmla="*/ 7600950 w 7734300"/>
              <a:gd name="connsiteY32" fmla="*/ 57223 h 1314523"/>
              <a:gd name="connsiteX33" fmla="*/ 7658100 w 7734300"/>
              <a:gd name="connsiteY33" fmla="*/ 38173 h 1314523"/>
              <a:gd name="connsiteX34" fmla="*/ 7734300 w 7734300"/>
              <a:gd name="connsiteY3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5905500 w 7734300"/>
              <a:gd name="connsiteY12" fmla="*/ 666823 h 1314523"/>
              <a:gd name="connsiteX13" fmla="*/ 6019800 w 7734300"/>
              <a:gd name="connsiteY13" fmla="*/ 609673 h 1314523"/>
              <a:gd name="connsiteX14" fmla="*/ 6076950 w 7734300"/>
              <a:gd name="connsiteY14" fmla="*/ 590623 h 1314523"/>
              <a:gd name="connsiteX15" fmla="*/ 6134100 w 7734300"/>
              <a:gd name="connsiteY15" fmla="*/ 552523 h 1314523"/>
              <a:gd name="connsiteX16" fmla="*/ 6191250 w 7734300"/>
              <a:gd name="connsiteY16" fmla="*/ 533473 h 1314523"/>
              <a:gd name="connsiteX17" fmla="*/ 6267450 w 7734300"/>
              <a:gd name="connsiteY17" fmla="*/ 495373 h 1314523"/>
              <a:gd name="connsiteX18" fmla="*/ 6324600 w 7734300"/>
              <a:gd name="connsiteY18" fmla="*/ 476323 h 1314523"/>
              <a:gd name="connsiteX19" fmla="*/ 6381750 w 7734300"/>
              <a:gd name="connsiteY19" fmla="*/ 438223 h 1314523"/>
              <a:gd name="connsiteX20" fmla="*/ 6438900 w 7734300"/>
              <a:gd name="connsiteY20" fmla="*/ 419173 h 1314523"/>
              <a:gd name="connsiteX21" fmla="*/ 6515100 w 7734300"/>
              <a:gd name="connsiteY21" fmla="*/ 381073 h 1314523"/>
              <a:gd name="connsiteX22" fmla="*/ 6572250 w 7734300"/>
              <a:gd name="connsiteY22" fmla="*/ 362023 h 1314523"/>
              <a:gd name="connsiteX23" fmla="*/ 6629400 w 7734300"/>
              <a:gd name="connsiteY23" fmla="*/ 323923 h 1314523"/>
              <a:gd name="connsiteX24" fmla="*/ 6743700 w 7734300"/>
              <a:gd name="connsiteY24" fmla="*/ 285823 h 1314523"/>
              <a:gd name="connsiteX25" fmla="*/ 6800850 w 7734300"/>
              <a:gd name="connsiteY25" fmla="*/ 266773 h 1314523"/>
              <a:gd name="connsiteX26" fmla="*/ 6991350 w 7734300"/>
              <a:gd name="connsiteY26" fmla="*/ 228673 h 1314523"/>
              <a:gd name="connsiteX27" fmla="*/ 7200900 w 7734300"/>
              <a:gd name="connsiteY27" fmla="*/ 171523 h 1314523"/>
              <a:gd name="connsiteX28" fmla="*/ 7315200 w 7734300"/>
              <a:gd name="connsiteY28" fmla="*/ 133423 h 1314523"/>
              <a:gd name="connsiteX29" fmla="*/ 7429500 w 7734300"/>
              <a:gd name="connsiteY29" fmla="*/ 114373 h 1314523"/>
              <a:gd name="connsiteX30" fmla="*/ 7543800 w 7734300"/>
              <a:gd name="connsiteY30" fmla="*/ 76273 h 1314523"/>
              <a:gd name="connsiteX31" fmla="*/ 7600950 w 7734300"/>
              <a:gd name="connsiteY31" fmla="*/ 57223 h 1314523"/>
              <a:gd name="connsiteX32" fmla="*/ 7658100 w 7734300"/>
              <a:gd name="connsiteY32" fmla="*/ 38173 h 1314523"/>
              <a:gd name="connsiteX33" fmla="*/ 7734300 w 7734300"/>
              <a:gd name="connsiteY3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34100 w 7734300"/>
              <a:gd name="connsiteY14" fmla="*/ 552523 h 1314523"/>
              <a:gd name="connsiteX15" fmla="*/ 6191250 w 7734300"/>
              <a:gd name="connsiteY15" fmla="*/ 533473 h 1314523"/>
              <a:gd name="connsiteX16" fmla="*/ 6267450 w 7734300"/>
              <a:gd name="connsiteY16" fmla="*/ 495373 h 1314523"/>
              <a:gd name="connsiteX17" fmla="*/ 6324600 w 7734300"/>
              <a:gd name="connsiteY17" fmla="*/ 476323 h 1314523"/>
              <a:gd name="connsiteX18" fmla="*/ 6381750 w 7734300"/>
              <a:gd name="connsiteY18" fmla="*/ 438223 h 1314523"/>
              <a:gd name="connsiteX19" fmla="*/ 6438900 w 7734300"/>
              <a:gd name="connsiteY19" fmla="*/ 419173 h 1314523"/>
              <a:gd name="connsiteX20" fmla="*/ 6515100 w 7734300"/>
              <a:gd name="connsiteY20" fmla="*/ 381073 h 1314523"/>
              <a:gd name="connsiteX21" fmla="*/ 6572250 w 7734300"/>
              <a:gd name="connsiteY21" fmla="*/ 362023 h 1314523"/>
              <a:gd name="connsiteX22" fmla="*/ 6629400 w 7734300"/>
              <a:gd name="connsiteY22" fmla="*/ 323923 h 1314523"/>
              <a:gd name="connsiteX23" fmla="*/ 6743700 w 7734300"/>
              <a:gd name="connsiteY23" fmla="*/ 285823 h 1314523"/>
              <a:gd name="connsiteX24" fmla="*/ 6800850 w 7734300"/>
              <a:gd name="connsiteY24" fmla="*/ 266773 h 1314523"/>
              <a:gd name="connsiteX25" fmla="*/ 6991350 w 7734300"/>
              <a:gd name="connsiteY25" fmla="*/ 228673 h 1314523"/>
              <a:gd name="connsiteX26" fmla="*/ 7200900 w 7734300"/>
              <a:gd name="connsiteY26" fmla="*/ 171523 h 1314523"/>
              <a:gd name="connsiteX27" fmla="*/ 7315200 w 7734300"/>
              <a:gd name="connsiteY27" fmla="*/ 133423 h 1314523"/>
              <a:gd name="connsiteX28" fmla="*/ 7429500 w 7734300"/>
              <a:gd name="connsiteY28" fmla="*/ 114373 h 1314523"/>
              <a:gd name="connsiteX29" fmla="*/ 7543800 w 7734300"/>
              <a:gd name="connsiteY29" fmla="*/ 76273 h 1314523"/>
              <a:gd name="connsiteX30" fmla="*/ 7600950 w 7734300"/>
              <a:gd name="connsiteY30" fmla="*/ 57223 h 1314523"/>
              <a:gd name="connsiteX31" fmla="*/ 7658100 w 7734300"/>
              <a:gd name="connsiteY31" fmla="*/ 38173 h 1314523"/>
              <a:gd name="connsiteX32" fmla="*/ 7734300 w 7734300"/>
              <a:gd name="connsiteY3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91250 w 7734300"/>
              <a:gd name="connsiteY14" fmla="*/ 533473 h 1314523"/>
              <a:gd name="connsiteX15" fmla="*/ 6267450 w 7734300"/>
              <a:gd name="connsiteY15" fmla="*/ 495373 h 1314523"/>
              <a:gd name="connsiteX16" fmla="*/ 6324600 w 7734300"/>
              <a:gd name="connsiteY16" fmla="*/ 476323 h 1314523"/>
              <a:gd name="connsiteX17" fmla="*/ 6381750 w 7734300"/>
              <a:gd name="connsiteY17" fmla="*/ 438223 h 1314523"/>
              <a:gd name="connsiteX18" fmla="*/ 6438900 w 7734300"/>
              <a:gd name="connsiteY18" fmla="*/ 419173 h 1314523"/>
              <a:gd name="connsiteX19" fmla="*/ 6515100 w 7734300"/>
              <a:gd name="connsiteY19" fmla="*/ 381073 h 1314523"/>
              <a:gd name="connsiteX20" fmla="*/ 6572250 w 7734300"/>
              <a:gd name="connsiteY20" fmla="*/ 362023 h 1314523"/>
              <a:gd name="connsiteX21" fmla="*/ 6629400 w 7734300"/>
              <a:gd name="connsiteY21" fmla="*/ 323923 h 1314523"/>
              <a:gd name="connsiteX22" fmla="*/ 6743700 w 7734300"/>
              <a:gd name="connsiteY22" fmla="*/ 285823 h 1314523"/>
              <a:gd name="connsiteX23" fmla="*/ 6800850 w 7734300"/>
              <a:gd name="connsiteY23" fmla="*/ 266773 h 1314523"/>
              <a:gd name="connsiteX24" fmla="*/ 6991350 w 7734300"/>
              <a:gd name="connsiteY24" fmla="*/ 228673 h 1314523"/>
              <a:gd name="connsiteX25" fmla="*/ 7200900 w 7734300"/>
              <a:gd name="connsiteY25" fmla="*/ 171523 h 1314523"/>
              <a:gd name="connsiteX26" fmla="*/ 7315200 w 7734300"/>
              <a:gd name="connsiteY26" fmla="*/ 133423 h 1314523"/>
              <a:gd name="connsiteX27" fmla="*/ 7429500 w 7734300"/>
              <a:gd name="connsiteY27" fmla="*/ 114373 h 1314523"/>
              <a:gd name="connsiteX28" fmla="*/ 7543800 w 7734300"/>
              <a:gd name="connsiteY28" fmla="*/ 76273 h 1314523"/>
              <a:gd name="connsiteX29" fmla="*/ 7600950 w 7734300"/>
              <a:gd name="connsiteY29" fmla="*/ 57223 h 1314523"/>
              <a:gd name="connsiteX30" fmla="*/ 7658100 w 7734300"/>
              <a:gd name="connsiteY30" fmla="*/ 38173 h 1314523"/>
              <a:gd name="connsiteX31" fmla="*/ 7734300 w 7734300"/>
              <a:gd name="connsiteY3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191250 w 7734300"/>
              <a:gd name="connsiteY13" fmla="*/ 533473 h 1314523"/>
              <a:gd name="connsiteX14" fmla="*/ 6267450 w 7734300"/>
              <a:gd name="connsiteY14" fmla="*/ 495373 h 1314523"/>
              <a:gd name="connsiteX15" fmla="*/ 6324600 w 7734300"/>
              <a:gd name="connsiteY15" fmla="*/ 476323 h 1314523"/>
              <a:gd name="connsiteX16" fmla="*/ 6381750 w 7734300"/>
              <a:gd name="connsiteY16" fmla="*/ 438223 h 1314523"/>
              <a:gd name="connsiteX17" fmla="*/ 6438900 w 7734300"/>
              <a:gd name="connsiteY17" fmla="*/ 419173 h 1314523"/>
              <a:gd name="connsiteX18" fmla="*/ 6515100 w 7734300"/>
              <a:gd name="connsiteY18" fmla="*/ 381073 h 1314523"/>
              <a:gd name="connsiteX19" fmla="*/ 6572250 w 7734300"/>
              <a:gd name="connsiteY19" fmla="*/ 362023 h 1314523"/>
              <a:gd name="connsiteX20" fmla="*/ 6629400 w 7734300"/>
              <a:gd name="connsiteY20" fmla="*/ 323923 h 1314523"/>
              <a:gd name="connsiteX21" fmla="*/ 6743700 w 7734300"/>
              <a:gd name="connsiteY21" fmla="*/ 285823 h 1314523"/>
              <a:gd name="connsiteX22" fmla="*/ 6800850 w 7734300"/>
              <a:gd name="connsiteY22" fmla="*/ 266773 h 1314523"/>
              <a:gd name="connsiteX23" fmla="*/ 6991350 w 7734300"/>
              <a:gd name="connsiteY23" fmla="*/ 228673 h 1314523"/>
              <a:gd name="connsiteX24" fmla="*/ 7200900 w 7734300"/>
              <a:gd name="connsiteY24" fmla="*/ 171523 h 1314523"/>
              <a:gd name="connsiteX25" fmla="*/ 7315200 w 7734300"/>
              <a:gd name="connsiteY25" fmla="*/ 133423 h 1314523"/>
              <a:gd name="connsiteX26" fmla="*/ 7429500 w 7734300"/>
              <a:gd name="connsiteY26" fmla="*/ 114373 h 1314523"/>
              <a:gd name="connsiteX27" fmla="*/ 7543800 w 7734300"/>
              <a:gd name="connsiteY27" fmla="*/ 76273 h 1314523"/>
              <a:gd name="connsiteX28" fmla="*/ 7600950 w 7734300"/>
              <a:gd name="connsiteY28" fmla="*/ 57223 h 1314523"/>
              <a:gd name="connsiteX29" fmla="*/ 7658100 w 7734300"/>
              <a:gd name="connsiteY29" fmla="*/ 38173 h 1314523"/>
              <a:gd name="connsiteX30" fmla="*/ 7734300 w 7734300"/>
              <a:gd name="connsiteY3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267450 w 7734300"/>
              <a:gd name="connsiteY13" fmla="*/ 495373 h 1314523"/>
              <a:gd name="connsiteX14" fmla="*/ 6324600 w 7734300"/>
              <a:gd name="connsiteY14" fmla="*/ 476323 h 1314523"/>
              <a:gd name="connsiteX15" fmla="*/ 6381750 w 7734300"/>
              <a:gd name="connsiteY15" fmla="*/ 438223 h 1314523"/>
              <a:gd name="connsiteX16" fmla="*/ 6438900 w 7734300"/>
              <a:gd name="connsiteY16" fmla="*/ 419173 h 1314523"/>
              <a:gd name="connsiteX17" fmla="*/ 6515100 w 7734300"/>
              <a:gd name="connsiteY17" fmla="*/ 381073 h 1314523"/>
              <a:gd name="connsiteX18" fmla="*/ 6572250 w 7734300"/>
              <a:gd name="connsiteY18" fmla="*/ 362023 h 1314523"/>
              <a:gd name="connsiteX19" fmla="*/ 6629400 w 7734300"/>
              <a:gd name="connsiteY19" fmla="*/ 323923 h 1314523"/>
              <a:gd name="connsiteX20" fmla="*/ 6743700 w 7734300"/>
              <a:gd name="connsiteY20" fmla="*/ 285823 h 1314523"/>
              <a:gd name="connsiteX21" fmla="*/ 6800850 w 7734300"/>
              <a:gd name="connsiteY21" fmla="*/ 266773 h 1314523"/>
              <a:gd name="connsiteX22" fmla="*/ 6991350 w 7734300"/>
              <a:gd name="connsiteY22" fmla="*/ 228673 h 1314523"/>
              <a:gd name="connsiteX23" fmla="*/ 7200900 w 7734300"/>
              <a:gd name="connsiteY23" fmla="*/ 171523 h 1314523"/>
              <a:gd name="connsiteX24" fmla="*/ 7315200 w 7734300"/>
              <a:gd name="connsiteY24" fmla="*/ 133423 h 1314523"/>
              <a:gd name="connsiteX25" fmla="*/ 7429500 w 7734300"/>
              <a:gd name="connsiteY25" fmla="*/ 114373 h 1314523"/>
              <a:gd name="connsiteX26" fmla="*/ 7543800 w 7734300"/>
              <a:gd name="connsiteY26" fmla="*/ 76273 h 1314523"/>
              <a:gd name="connsiteX27" fmla="*/ 7600950 w 7734300"/>
              <a:gd name="connsiteY27" fmla="*/ 57223 h 1314523"/>
              <a:gd name="connsiteX28" fmla="*/ 7658100 w 7734300"/>
              <a:gd name="connsiteY28" fmla="*/ 38173 h 1314523"/>
              <a:gd name="connsiteX29" fmla="*/ 7734300 w 7734300"/>
              <a:gd name="connsiteY2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438900 w 7734300"/>
              <a:gd name="connsiteY15" fmla="*/ 419173 h 1314523"/>
              <a:gd name="connsiteX16" fmla="*/ 6515100 w 7734300"/>
              <a:gd name="connsiteY16" fmla="*/ 381073 h 1314523"/>
              <a:gd name="connsiteX17" fmla="*/ 6572250 w 7734300"/>
              <a:gd name="connsiteY17" fmla="*/ 362023 h 1314523"/>
              <a:gd name="connsiteX18" fmla="*/ 6629400 w 7734300"/>
              <a:gd name="connsiteY18" fmla="*/ 323923 h 1314523"/>
              <a:gd name="connsiteX19" fmla="*/ 6743700 w 7734300"/>
              <a:gd name="connsiteY19" fmla="*/ 285823 h 1314523"/>
              <a:gd name="connsiteX20" fmla="*/ 6800850 w 7734300"/>
              <a:gd name="connsiteY20" fmla="*/ 266773 h 1314523"/>
              <a:gd name="connsiteX21" fmla="*/ 6991350 w 7734300"/>
              <a:gd name="connsiteY21" fmla="*/ 228673 h 1314523"/>
              <a:gd name="connsiteX22" fmla="*/ 7200900 w 7734300"/>
              <a:gd name="connsiteY22" fmla="*/ 171523 h 1314523"/>
              <a:gd name="connsiteX23" fmla="*/ 7315200 w 7734300"/>
              <a:gd name="connsiteY23" fmla="*/ 133423 h 1314523"/>
              <a:gd name="connsiteX24" fmla="*/ 7429500 w 7734300"/>
              <a:gd name="connsiteY24" fmla="*/ 114373 h 1314523"/>
              <a:gd name="connsiteX25" fmla="*/ 7543800 w 7734300"/>
              <a:gd name="connsiteY25" fmla="*/ 76273 h 1314523"/>
              <a:gd name="connsiteX26" fmla="*/ 7600950 w 7734300"/>
              <a:gd name="connsiteY26" fmla="*/ 57223 h 1314523"/>
              <a:gd name="connsiteX27" fmla="*/ 7658100 w 7734300"/>
              <a:gd name="connsiteY27" fmla="*/ 38173 h 1314523"/>
              <a:gd name="connsiteX28" fmla="*/ 7734300 w 7734300"/>
              <a:gd name="connsiteY2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629400 w 7734300"/>
              <a:gd name="connsiteY17" fmla="*/ 323923 h 1314523"/>
              <a:gd name="connsiteX18" fmla="*/ 6743700 w 7734300"/>
              <a:gd name="connsiteY18" fmla="*/ 285823 h 1314523"/>
              <a:gd name="connsiteX19" fmla="*/ 6800850 w 7734300"/>
              <a:gd name="connsiteY19" fmla="*/ 266773 h 1314523"/>
              <a:gd name="connsiteX20" fmla="*/ 6991350 w 7734300"/>
              <a:gd name="connsiteY20" fmla="*/ 228673 h 1314523"/>
              <a:gd name="connsiteX21" fmla="*/ 7200900 w 7734300"/>
              <a:gd name="connsiteY21" fmla="*/ 171523 h 1314523"/>
              <a:gd name="connsiteX22" fmla="*/ 7315200 w 7734300"/>
              <a:gd name="connsiteY22" fmla="*/ 133423 h 1314523"/>
              <a:gd name="connsiteX23" fmla="*/ 7429500 w 7734300"/>
              <a:gd name="connsiteY23" fmla="*/ 114373 h 1314523"/>
              <a:gd name="connsiteX24" fmla="*/ 7543800 w 7734300"/>
              <a:gd name="connsiteY24" fmla="*/ 76273 h 1314523"/>
              <a:gd name="connsiteX25" fmla="*/ 7600950 w 7734300"/>
              <a:gd name="connsiteY25" fmla="*/ 57223 h 1314523"/>
              <a:gd name="connsiteX26" fmla="*/ 7658100 w 7734300"/>
              <a:gd name="connsiteY26" fmla="*/ 38173 h 1314523"/>
              <a:gd name="connsiteX27" fmla="*/ 7734300 w 7734300"/>
              <a:gd name="connsiteY2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743700 w 7734300"/>
              <a:gd name="connsiteY17" fmla="*/ 285823 h 1314523"/>
              <a:gd name="connsiteX18" fmla="*/ 6800850 w 7734300"/>
              <a:gd name="connsiteY18" fmla="*/ 266773 h 1314523"/>
              <a:gd name="connsiteX19" fmla="*/ 6991350 w 7734300"/>
              <a:gd name="connsiteY19" fmla="*/ 228673 h 1314523"/>
              <a:gd name="connsiteX20" fmla="*/ 7200900 w 7734300"/>
              <a:gd name="connsiteY20" fmla="*/ 171523 h 1314523"/>
              <a:gd name="connsiteX21" fmla="*/ 7315200 w 7734300"/>
              <a:gd name="connsiteY21" fmla="*/ 133423 h 1314523"/>
              <a:gd name="connsiteX22" fmla="*/ 7429500 w 7734300"/>
              <a:gd name="connsiteY22" fmla="*/ 114373 h 1314523"/>
              <a:gd name="connsiteX23" fmla="*/ 7543800 w 7734300"/>
              <a:gd name="connsiteY23" fmla="*/ 76273 h 1314523"/>
              <a:gd name="connsiteX24" fmla="*/ 7600950 w 7734300"/>
              <a:gd name="connsiteY24" fmla="*/ 57223 h 1314523"/>
              <a:gd name="connsiteX25" fmla="*/ 7658100 w 7734300"/>
              <a:gd name="connsiteY25" fmla="*/ 38173 h 1314523"/>
              <a:gd name="connsiteX26" fmla="*/ 7734300 w 7734300"/>
              <a:gd name="connsiteY2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515100 w 7734300"/>
              <a:gd name="connsiteY14" fmla="*/ 381073 h 1314523"/>
              <a:gd name="connsiteX15" fmla="*/ 6572250 w 7734300"/>
              <a:gd name="connsiteY15" fmla="*/ 362023 h 1314523"/>
              <a:gd name="connsiteX16" fmla="*/ 6743700 w 7734300"/>
              <a:gd name="connsiteY16" fmla="*/ 285823 h 1314523"/>
              <a:gd name="connsiteX17" fmla="*/ 6800850 w 7734300"/>
              <a:gd name="connsiteY17" fmla="*/ 266773 h 1314523"/>
              <a:gd name="connsiteX18" fmla="*/ 6991350 w 7734300"/>
              <a:gd name="connsiteY18" fmla="*/ 228673 h 1314523"/>
              <a:gd name="connsiteX19" fmla="*/ 7200900 w 7734300"/>
              <a:gd name="connsiteY19" fmla="*/ 171523 h 1314523"/>
              <a:gd name="connsiteX20" fmla="*/ 7315200 w 7734300"/>
              <a:gd name="connsiteY20" fmla="*/ 133423 h 1314523"/>
              <a:gd name="connsiteX21" fmla="*/ 7429500 w 7734300"/>
              <a:gd name="connsiteY21" fmla="*/ 114373 h 1314523"/>
              <a:gd name="connsiteX22" fmla="*/ 7543800 w 7734300"/>
              <a:gd name="connsiteY22" fmla="*/ 76273 h 1314523"/>
              <a:gd name="connsiteX23" fmla="*/ 7600950 w 7734300"/>
              <a:gd name="connsiteY23" fmla="*/ 57223 h 1314523"/>
              <a:gd name="connsiteX24" fmla="*/ 7658100 w 7734300"/>
              <a:gd name="connsiteY24" fmla="*/ 38173 h 1314523"/>
              <a:gd name="connsiteX25" fmla="*/ 7734300 w 7734300"/>
              <a:gd name="connsiteY2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515100 w 7734300"/>
              <a:gd name="connsiteY13" fmla="*/ 381073 h 1314523"/>
              <a:gd name="connsiteX14" fmla="*/ 6572250 w 7734300"/>
              <a:gd name="connsiteY14" fmla="*/ 362023 h 1314523"/>
              <a:gd name="connsiteX15" fmla="*/ 6743700 w 7734300"/>
              <a:gd name="connsiteY15" fmla="*/ 285823 h 1314523"/>
              <a:gd name="connsiteX16" fmla="*/ 6800850 w 7734300"/>
              <a:gd name="connsiteY16" fmla="*/ 266773 h 1314523"/>
              <a:gd name="connsiteX17" fmla="*/ 6991350 w 7734300"/>
              <a:gd name="connsiteY17" fmla="*/ 228673 h 1314523"/>
              <a:gd name="connsiteX18" fmla="*/ 7200900 w 7734300"/>
              <a:gd name="connsiteY18" fmla="*/ 171523 h 1314523"/>
              <a:gd name="connsiteX19" fmla="*/ 7315200 w 7734300"/>
              <a:gd name="connsiteY19" fmla="*/ 133423 h 1314523"/>
              <a:gd name="connsiteX20" fmla="*/ 7429500 w 7734300"/>
              <a:gd name="connsiteY20" fmla="*/ 114373 h 1314523"/>
              <a:gd name="connsiteX21" fmla="*/ 7543800 w 7734300"/>
              <a:gd name="connsiteY21" fmla="*/ 76273 h 1314523"/>
              <a:gd name="connsiteX22" fmla="*/ 7600950 w 7734300"/>
              <a:gd name="connsiteY22" fmla="*/ 57223 h 1314523"/>
              <a:gd name="connsiteX23" fmla="*/ 7658100 w 7734300"/>
              <a:gd name="connsiteY23" fmla="*/ 38173 h 1314523"/>
              <a:gd name="connsiteX24" fmla="*/ 7734300 w 7734300"/>
              <a:gd name="connsiteY2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800850 w 7734300"/>
              <a:gd name="connsiteY14" fmla="*/ 266773 h 1314523"/>
              <a:gd name="connsiteX15" fmla="*/ 6991350 w 7734300"/>
              <a:gd name="connsiteY15" fmla="*/ 228673 h 1314523"/>
              <a:gd name="connsiteX16" fmla="*/ 7200900 w 7734300"/>
              <a:gd name="connsiteY16" fmla="*/ 171523 h 1314523"/>
              <a:gd name="connsiteX17" fmla="*/ 7315200 w 7734300"/>
              <a:gd name="connsiteY17" fmla="*/ 133423 h 1314523"/>
              <a:gd name="connsiteX18" fmla="*/ 7429500 w 7734300"/>
              <a:gd name="connsiteY18" fmla="*/ 114373 h 1314523"/>
              <a:gd name="connsiteX19" fmla="*/ 7543800 w 7734300"/>
              <a:gd name="connsiteY19" fmla="*/ 76273 h 1314523"/>
              <a:gd name="connsiteX20" fmla="*/ 7600950 w 7734300"/>
              <a:gd name="connsiteY20" fmla="*/ 57223 h 1314523"/>
              <a:gd name="connsiteX21" fmla="*/ 7658100 w 7734300"/>
              <a:gd name="connsiteY21" fmla="*/ 38173 h 1314523"/>
              <a:gd name="connsiteX22" fmla="*/ 7734300 w 7734300"/>
              <a:gd name="connsiteY2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991350 w 7734300"/>
              <a:gd name="connsiteY14" fmla="*/ 228673 h 1314523"/>
              <a:gd name="connsiteX15" fmla="*/ 7200900 w 7734300"/>
              <a:gd name="connsiteY15" fmla="*/ 171523 h 1314523"/>
              <a:gd name="connsiteX16" fmla="*/ 7315200 w 7734300"/>
              <a:gd name="connsiteY16" fmla="*/ 133423 h 1314523"/>
              <a:gd name="connsiteX17" fmla="*/ 7429500 w 7734300"/>
              <a:gd name="connsiteY17" fmla="*/ 114373 h 1314523"/>
              <a:gd name="connsiteX18" fmla="*/ 7543800 w 7734300"/>
              <a:gd name="connsiteY18" fmla="*/ 76273 h 1314523"/>
              <a:gd name="connsiteX19" fmla="*/ 7600950 w 7734300"/>
              <a:gd name="connsiteY19" fmla="*/ 57223 h 1314523"/>
              <a:gd name="connsiteX20" fmla="*/ 7658100 w 7734300"/>
              <a:gd name="connsiteY20" fmla="*/ 38173 h 1314523"/>
              <a:gd name="connsiteX21" fmla="*/ 7734300 w 7734300"/>
              <a:gd name="connsiteY2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429500 w 7734300"/>
              <a:gd name="connsiteY15" fmla="*/ 114373 h 1314523"/>
              <a:gd name="connsiteX16" fmla="*/ 7543800 w 7734300"/>
              <a:gd name="connsiteY16" fmla="*/ 76273 h 1314523"/>
              <a:gd name="connsiteX17" fmla="*/ 7600950 w 7734300"/>
              <a:gd name="connsiteY17" fmla="*/ 57223 h 1314523"/>
              <a:gd name="connsiteX18" fmla="*/ 7658100 w 7734300"/>
              <a:gd name="connsiteY18" fmla="*/ 38173 h 1314523"/>
              <a:gd name="connsiteX19" fmla="*/ 7734300 w 7734300"/>
              <a:gd name="connsiteY1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543800 w 7734300"/>
              <a:gd name="connsiteY15" fmla="*/ 76273 h 1314523"/>
              <a:gd name="connsiteX16" fmla="*/ 7600950 w 7734300"/>
              <a:gd name="connsiteY16" fmla="*/ 57223 h 1314523"/>
              <a:gd name="connsiteX17" fmla="*/ 7658100 w 7734300"/>
              <a:gd name="connsiteY17" fmla="*/ 38173 h 1314523"/>
              <a:gd name="connsiteX18" fmla="*/ 7734300 w 7734300"/>
              <a:gd name="connsiteY18" fmla="*/ 73 h 1314523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543800 w 7734300"/>
              <a:gd name="connsiteY15" fmla="*/ 76200 h 1314450"/>
              <a:gd name="connsiteX16" fmla="*/ 7658100 w 7734300"/>
              <a:gd name="connsiteY16" fmla="*/ 38100 h 1314450"/>
              <a:gd name="connsiteX17" fmla="*/ 7734300 w 7734300"/>
              <a:gd name="connsiteY17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658100 w 7734300"/>
              <a:gd name="connsiteY15" fmla="*/ 38100 h 1314450"/>
              <a:gd name="connsiteX16" fmla="*/ 7734300 w 7734300"/>
              <a:gd name="connsiteY16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734300 w 7734300"/>
              <a:gd name="connsiteY15" fmla="*/ 0 h 1314450"/>
              <a:gd name="connsiteX0" fmla="*/ 0 w 7734300"/>
              <a:gd name="connsiteY0" fmla="*/ 304800 h 1347225"/>
              <a:gd name="connsiteX1" fmla="*/ 495300 w 7734300"/>
              <a:gd name="connsiteY1" fmla="*/ 704850 h 1347225"/>
              <a:gd name="connsiteX2" fmla="*/ 857250 w 7734300"/>
              <a:gd name="connsiteY2" fmla="*/ 857250 h 1347225"/>
              <a:gd name="connsiteX3" fmla="*/ 1409700 w 7734300"/>
              <a:gd name="connsiteY3" fmla="*/ 971550 h 1347225"/>
              <a:gd name="connsiteX4" fmla="*/ 1924050 w 7734300"/>
              <a:gd name="connsiteY4" fmla="*/ 1219200 h 1347225"/>
              <a:gd name="connsiteX5" fmla="*/ 2590800 w 7734300"/>
              <a:gd name="connsiteY5" fmla="*/ 1333500 h 1347225"/>
              <a:gd name="connsiteX6" fmla="*/ 2952750 w 7734300"/>
              <a:gd name="connsiteY6" fmla="*/ 1257300 h 1347225"/>
              <a:gd name="connsiteX7" fmla="*/ 3448050 w 7734300"/>
              <a:gd name="connsiteY7" fmla="*/ 1314450 h 1347225"/>
              <a:gd name="connsiteX8" fmla="*/ 4210050 w 7734300"/>
              <a:gd name="connsiteY8" fmla="*/ 1085850 h 1347225"/>
              <a:gd name="connsiteX9" fmla="*/ 4914900 w 7734300"/>
              <a:gd name="connsiteY9" fmla="*/ 895350 h 1347225"/>
              <a:gd name="connsiteX10" fmla="*/ 5543550 w 7734300"/>
              <a:gd name="connsiteY10" fmla="*/ 838200 h 1347225"/>
              <a:gd name="connsiteX11" fmla="*/ 6076950 w 7734300"/>
              <a:gd name="connsiteY11" fmla="*/ 590550 h 1347225"/>
              <a:gd name="connsiteX12" fmla="*/ 6515100 w 7734300"/>
              <a:gd name="connsiteY12" fmla="*/ 381000 h 1347225"/>
              <a:gd name="connsiteX13" fmla="*/ 6991350 w 7734300"/>
              <a:gd name="connsiteY13" fmla="*/ 228600 h 1347225"/>
              <a:gd name="connsiteX14" fmla="*/ 7315200 w 7734300"/>
              <a:gd name="connsiteY14" fmla="*/ 133350 h 1347225"/>
              <a:gd name="connsiteX15" fmla="*/ 7734300 w 7734300"/>
              <a:gd name="connsiteY15" fmla="*/ 0 h 1347225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2952750 w 7734300"/>
              <a:gd name="connsiteY6" fmla="*/ 1257300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403482"/>
              <a:gd name="connsiteX1" fmla="*/ 495300 w 7734300"/>
              <a:gd name="connsiteY1" fmla="*/ 704850 h 1403482"/>
              <a:gd name="connsiteX2" fmla="*/ 857250 w 7734300"/>
              <a:gd name="connsiteY2" fmla="*/ 857250 h 1403482"/>
              <a:gd name="connsiteX3" fmla="*/ 1409700 w 7734300"/>
              <a:gd name="connsiteY3" fmla="*/ 971550 h 1403482"/>
              <a:gd name="connsiteX4" fmla="*/ 1924050 w 7734300"/>
              <a:gd name="connsiteY4" fmla="*/ 1219200 h 1403482"/>
              <a:gd name="connsiteX5" fmla="*/ 2590800 w 7734300"/>
              <a:gd name="connsiteY5" fmla="*/ 1333500 h 1403482"/>
              <a:gd name="connsiteX6" fmla="*/ 3048000 w 7734300"/>
              <a:gd name="connsiteY6" fmla="*/ 1266825 h 1403482"/>
              <a:gd name="connsiteX7" fmla="*/ 3448050 w 7734300"/>
              <a:gd name="connsiteY7" fmla="*/ 1314450 h 1403482"/>
              <a:gd name="connsiteX8" fmla="*/ 4210050 w 7734300"/>
              <a:gd name="connsiteY8" fmla="*/ 1085850 h 1403482"/>
              <a:gd name="connsiteX9" fmla="*/ 4914900 w 7734300"/>
              <a:gd name="connsiteY9" fmla="*/ 895350 h 1403482"/>
              <a:gd name="connsiteX10" fmla="*/ 5543550 w 7734300"/>
              <a:gd name="connsiteY10" fmla="*/ 838200 h 1403482"/>
              <a:gd name="connsiteX11" fmla="*/ 6076950 w 7734300"/>
              <a:gd name="connsiteY11" fmla="*/ 590550 h 1403482"/>
              <a:gd name="connsiteX12" fmla="*/ 6515100 w 7734300"/>
              <a:gd name="connsiteY12" fmla="*/ 381000 h 1403482"/>
              <a:gd name="connsiteX13" fmla="*/ 6991350 w 7734300"/>
              <a:gd name="connsiteY13" fmla="*/ 228600 h 1403482"/>
              <a:gd name="connsiteX14" fmla="*/ 7315200 w 7734300"/>
              <a:gd name="connsiteY14" fmla="*/ 133350 h 1403482"/>
              <a:gd name="connsiteX15" fmla="*/ 7734300 w 7734300"/>
              <a:gd name="connsiteY15" fmla="*/ 0 h 1403482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3048000 w 7734300"/>
              <a:gd name="connsiteY5" fmla="*/ 1266825 h 1314450"/>
              <a:gd name="connsiteX6" fmla="*/ 3448050 w 7734300"/>
              <a:gd name="connsiteY6" fmla="*/ 1314450 h 1314450"/>
              <a:gd name="connsiteX7" fmla="*/ 4210050 w 7734300"/>
              <a:gd name="connsiteY7" fmla="*/ 1085850 h 1314450"/>
              <a:gd name="connsiteX8" fmla="*/ 4914900 w 7734300"/>
              <a:gd name="connsiteY8" fmla="*/ 895350 h 1314450"/>
              <a:gd name="connsiteX9" fmla="*/ 5543550 w 7734300"/>
              <a:gd name="connsiteY9" fmla="*/ 838200 h 1314450"/>
              <a:gd name="connsiteX10" fmla="*/ 6076950 w 7734300"/>
              <a:gd name="connsiteY10" fmla="*/ 590550 h 1314450"/>
              <a:gd name="connsiteX11" fmla="*/ 6515100 w 7734300"/>
              <a:gd name="connsiteY11" fmla="*/ 381000 h 1314450"/>
              <a:gd name="connsiteX12" fmla="*/ 6991350 w 7734300"/>
              <a:gd name="connsiteY12" fmla="*/ 228600 h 1314450"/>
              <a:gd name="connsiteX13" fmla="*/ 7315200 w 7734300"/>
              <a:gd name="connsiteY13" fmla="*/ 133350 h 1314450"/>
              <a:gd name="connsiteX14" fmla="*/ 7734300 w 7734300"/>
              <a:gd name="connsiteY14" fmla="*/ 0 h 1314450"/>
              <a:gd name="connsiteX0" fmla="*/ 0 w 7734300"/>
              <a:gd name="connsiteY0" fmla="*/ 304800 h 1335435"/>
              <a:gd name="connsiteX1" fmla="*/ 495300 w 7734300"/>
              <a:gd name="connsiteY1" fmla="*/ 704850 h 1335435"/>
              <a:gd name="connsiteX2" fmla="*/ 857250 w 7734300"/>
              <a:gd name="connsiteY2" fmla="*/ 857250 h 1335435"/>
              <a:gd name="connsiteX3" fmla="*/ 1409700 w 7734300"/>
              <a:gd name="connsiteY3" fmla="*/ 971550 h 1335435"/>
              <a:gd name="connsiteX4" fmla="*/ 1924050 w 7734300"/>
              <a:gd name="connsiteY4" fmla="*/ 1219200 h 1335435"/>
              <a:gd name="connsiteX5" fmla="*/ 3048000 w 7734300"/>
              <a:gd name="connsiteY5" fmla="*/ 1266825 h 1335435"/>
              <a:gd name="connsiteX6" fmla="*/ 3448050 w 7734300"/>
              <a:gd name="connsiteY6" fmla="*/ 1314450 h 1335435"/>
              <a:gd name="connsiteX7" fmla="*/ 4210050 w 7734300"/>
              <a:gd name="connsiteY7" fmla="*/ 1085850 h 1335435"/>
              <a:gd name="connsiteX8" fmla="*/ 4914900 w 7734300"/>
              <a:gd name="connsiteY8" fmla="*/ 895350 h 1335435"/>
              <a:gd name="connsiteX9" fmla="*/ 5543550 w 7734300"/>
              <a:gd name="connsiteY9" fmla="*/ 838200 h 1335435"/>
              <a:gd name="connsiteX10" fmla="*/ 6076950 w 7734300"/>
              <a:gd name="connsiteY10" fmla="*/ 590550 h 1335435"/>
              <a:gd name="connsiteX11" fmla="*/ 6515100 w 7734300"/>
              <a:gd name="connsiteY11" fmla="*/ 381000 h 1335435"/>
              <a:gd name="connsiteX12" fmla="*/ 6991350 w 7734300"/>
              <a:gd name="connsiteY12" fmla="*/ 228600 h 1335435"/>
              <a:gd name="connsiteX13" fmla="*/ 7315200 w 7734300"/>
              <a:gd name="connsiteY13" fmla="*/ 133350 h 1335435"/>
              <a:gd name="connsiteX14" fmla="*/ 7734300 w 7734300"/>
              <a:gd name="connsiteY14" fmla="*/ 0 h 1335435"/>
              <a:gd name="connsiteX0" fmla="*/ 0 w 7734300"/>
              <a:gd name="connsiteY0" fmla="*/ 304800 h 1489264"/>
              <a:gd name="connsiteX1" fmla="*/ 495300 w 7734300"/>
              <a:gd name="connsiteY1" fmla="*/ 704850 h 1489264"/>
              <a:gd name="connsiteX2" fmla="*/ 857250 w 7734300"/>
              <a:gd name="connsiteY2" fmla="*/ 857250 h 1489264"/>
              <a:gd name="connsiteX3" fmla="*/ 1409700 w 7734300"/>
              <a:gd name="connsiteY3" fmla="*/ 971550 h 1489264"/>
              <a:gd name="connsiteX4" fmla="*/ 1924050 w 7734300"/>
              <a:gd name="connsiteY4" fmla="*/ 1219200 h 1489264"/>
              <a:gd name="connsiteX5" fmla="*/ 3048000 w 7734300"/>
              <a:gd name="connsiteY5" fmla="*/ 1266825 h 1489264"/>
              <a:gd name="connsiteX6" fmla="*/ 3448050 w 7734300"/>
              <a:gd name="connsiteY6" fmla="*/ 1314450 h 1489264"/>
              <a:gd name="connsiteX7" fmla="*/ 4210050 w 7734300"/>
              <a:gd name="connsiteY7" fmla="*/ 1085850 h 1489264"/>
              <a:gd name="connsiteX8" fmla="*/ 4914900 w 7734300"/>
              <a:gd name="connsiteY8" fmla="*/ 895350 h 1489264"/>
              <a:gd name="connsiteX9" fmla="*/ 5543550 w 7734300"/>
              <a:gd name="connsiteY9" fmla="*/ 838200 h 1489264"/>
              <a:gd name="connsiteX10" fmla="*/ 6076950 w 7734300"/>
              <a:gd name="connsiteY10" fmla="*/ 590550 h 1489264"/>
              <a:gd name="connsiteX11" fmla="*/ 6515100 w 7734300"/>
              <a:gd name="connsiteY11" fmla="*/ 381000 h 1489264"/>
              <a:gd name="connsiteX12" fmla="*/ 6991350 w 7734300"/>
              <a:gd name="connsiteY12" fmla="*/ 228600 h 1489264"/>
              <a:gd name="connsiteX13" fmla="*/ 7315200 w 7734300"/>
              <a:gd name="connsiteY13" fmla="*/ 133350 h 1489264"/>
              <a:gd name="connsiteX14" fmla="*/ 7734300 w 7734300"/>
              <a:gd name="connsiteY14" fmla="*/ 0 h 1489264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48050 w 7734300"/>
              <a:gd name="connsiteY6" fmla="*/ 131445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34300" h="1494987">
                <a:moveTo>
                  <a:pt x="0" y="304800"/>
                </a:moveTo>
                <a:cubicBezTo>
                  <a:pt x="103188" y="388144"/>
                  <a:pt x="352425" y="612775"/>
                  <a:pt x="495300" y="704850"/>
                </a:cubicBezTo>
                <a:cubicBezTo>
                  <a:pt x="638175" y="796925"/>
                  <a:pt x="768350" y="822325"/>
                  <a:pt x="857250" y="857250"/>
                </a:cubicBezTo>
                <a:cubicBezTo>
                  <a:pt x="1009650" y="901700"/>
                  <a:pt x="1298575" y="942975"/>
                  <a:pt x="1409700" y="971550"/>
                </a:cubicBezTo>
                <a:cubicBezTo>
                  <a:pt x="1587500" y="1031875"/>
                  <a:pt x="1681791" y="1083966"/>
                  <a:pt x="1924050" y="1219200"/>
                </a:cubicBezTo>
                <a:cubicBezTo>
                  <a:pt x="2387600" y="1477963"/>
                  <a:pt x="2670175" y="1660525"/>
                  <a:pt x="3048000" y="1266825"/>
                </a:cubicBezTo>
                <a:cubicBezTo>
                  <a:pt x="3222625" y="1162050"/>
                  <a:pt x="3206750" y="1127125"/>
                  <a:pt x="3476625" y="1219200"/>
                </a:cubicBezTo>
                <a:cubicBezTo>
                  <a:pt x="3829050" y="1257300"/>
                  <a:pt x="3897248" y="1145092"/>
                  <a:pt x="4210050" y="1085850"/>
                </a:cubicBezTo>
                <a:cubicBezTo>
                  <a:pt x="4417935" y="1008294"/>
                  <a:pt x="4483100" y="841375"/>
                  <a:pt x="4914900" y="895350"/>
                </a:cubicBezTo>
                <a:cubicBezTo>
                  <a:pt x="5159397" y="813851"/>
                  <a:pt x="5349875" y="889000"/>
                  <a:pt x="5543550" y="838200"/>
                </a:cubicBezTo>
                <a:cubicBezTo>
                  <a:pt x="5737225" y="787400"/>
                  <a:pt x="5915025" y="666750"/>
                  <a:pt x="6076950" y="590550"/>
                </a:cubicBezTo>
                <a:cubicBezTo>
                  <a:pt x="6223000" y="520700"/>
                  <a:pt x="6362700" y="441325"/>
                  <a:pt x="6515100" y="381000"/>
                </a:cubicBezTo>
                <a:cubicBezTo>
                  <a:pt x="6819900" y="168275"/>
                  <a:pt x="6858000" y="269875"/>
                  <a:pt x="6991350" y="228600"/>
                </a:cubicBezTo>
                <a:cubicBezTo>
                  <a:pt x="7124700" y="187325"/>
                  <a:pt x="7191375" y="171450"/>
                  <a:pt x="7315200" y="133350"/>
                </a:cubicBezTo>
                <a:cubicBezTo>
                  <a:pt x="7439025" y="95250"/>
                  <a:pt x="7646987" y="27781"/>
                  <a:pt x="7734300" y="0"/>
                </a:cubicBezTo>
              </a:path>
            </a:pathLst>
          </a:custGeom>
          <a:noFill/>
          <a:ln w="920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641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38" name="Овал 3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30" name="Рисунок 40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41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3" name="Овал 4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26" name="Рисунок 43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Скругленный прямоугольник 44"/>
          <p:cNvSpPr/>
          <p:nvPr/>
        </p:nvSpPr>
        <p:spPr>
          <a:xfrm>
            <a:off x="252000" y="5904000"/>
            <a:ext cx="8640000" cy="900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C00000"/>
                </a:solidFill>
              </a:rPr>
              <a:t>Помоги Антошке ответить на вопросы археологов. для этого используй карту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52000" y="5904000"/>
            <a:ext cx="8640000" cy="900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/>
              <a:t>1. Какие изменения произошли в природе Земли, когда в Африке появился вид «человек разумный»?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52000" y="5904000"/>
            <a:ext cx="8640000" cy="900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2. Чем угрожали эти изменения «человеку разумному» и что должны были сделать люди?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52000" y="5904000"/>
            <a:ext cx="8640000" cy="90000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3. Что, судя по данным карты, сделали люди вида «человек разумный»?</a:t>
            </a:r>
          </a:p>
        </p:txBody>
      </p: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950" y="60213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Группа 1"/>
          <p:cNvGrpSpPr>
            <a:grpSpLocks/>
          </p:cNvGrpSpPr>
          <p:nvPr/>
        </p:nvGrpSpPr>
        <p:grpSpPr bwMode="auto">
          <a:xfrm>
            <a:off x="225425" y="981075"/>
            <a:ext cx="8686800" cy="2322513"/>
            <a:chOff x="225552" y="2277600"/>
            <a:chExt cx="8686800" cy="232257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2000" y="2299652"/>
              <a:ext cx="8640000" cy="2281476"/>
            </a:xfrm>
            <a:prstGeom prst="roundRect">
              <a:avLst>
                <a:gd name="adj" fmla="val 11439"/>
              </a:avLst>
            </a:prstGeom>
            <a:blipFill>
              <a:blip r:embed="rId2"/>
              <a:tile tx="0" ty="0" sx="100000" sy="100000" flip="none" algn="tl"/>
            </a:blipFill>
            <a:ln w="127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Обсудите, какие из первобытных обычаев, на ваш взгляд, подходят для современного мира, а какие </a:t>
              </a:r>
              <a:r>
                <a:rPr lang="ru-RU" sz="3200"/>
                <a:t>–</a:t>
              </a:r>
              <a:r>
                <a:rPr lang="ru-RU"/>
                <a:t> </a:t>
              </a:r>
              <a:r>
                <a:rPr lang="ru-RU" sz="3200">
                  <a:latin typeface="Comic Sans MS" pitchFamily="66" charset="0"/>
                </a:rPr>
                <a:t> нет? (Объясните почему.)</a:t>
              </a: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972000" y="2528928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3" cstate="print">
              <a:extLst/>
            </a:blip>
            <a:stretch/>
          </p:blipFill>
          <p:spPr>
            <a:xfrm>
              <a:off x="468000" y="2492896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9154" name="Группа 2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4" name="Овал 3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76" name="Рисунок 6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5" name="Группа 7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9" name="Овал 8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9172" name="Рисунок 9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9191" name="Group 39"/>
          <p:cNvGraphicFramePr>
            <a:graphicFrameLocks noGrp="1"/>
          </p:cNvGraphicFramePr>
          <p:nvPr/>
        </p:nvGraphicFramePr>
        <p:xfrm>
          <a:off x="252413" y="3709988"/>
          <a:ext cx="8639175" cy="2529840"/>
        </p:xfrm>
        <a:graphic>
          <a:graphicData uri="http://schemas.openxmlformats.org/drawingml/2006/table">
            <a:tbl>
              <a:tblPr/>
              <a:tblGrid>
                <a:gridCol w="2016125"/>
                <a:gridCol w="3382962"/>
                <a:gridCol w="32400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Подходят обычаи 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Не подходят обычаи 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потому что________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8"/>
          <p:cNvPicPr>
            <a:picLocks noChangeAspect="1"/>
          </p:cNvPicPr>
          <p:nvPr/>
        </p:nvPicPr>
        <p:blipFill>
          <a:blip r:embed="rId3"/>
          <a:srcRect l="32822" t="2808" r="14584" b="22144"/>
          <a:stretch>
            <a:fillRect/>
          </a:stretch>
        </p:blipFill>
        <p:spPr bwMode="auto">
          <a:xfrm>
            <a:off x="0" y="-7477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 rot="17848305">
            <a:off x="1965325" y="4500563"/>
            <a:ext cx="2528888" cy="696912"/>
          </a:xfrm>
          <a:custGeom>
            <a:avLst/>
            <a:gdLst>
              <a:gd name="connsiteX0" fmla="*/ 0 w 2528875"/>
              <a:gd name="connsiteY0" fmla="*/ 0 h 584775"/>
              <a:gd name="connsiteX1" fmla="*/ 2528875 w 2528875"/>
              <a:gd name="connsiteY1" fmla="*/ 0 h 584775"/>
              <a:gd name="connsiteX2" fmla="*/ 2528875 w 2528875"/>
              <a:gd name="connsiteY2" fmla="*/ 584775 h 584775"/>
              <a:gd name="connsiteX3" fmla="*/ 0 w 2528875"/>
              <a:gd name="connsiteY3" fmla="*/ 584775 h 584775"/>
              <a:gd name="connsiteX4" fmla="*/ 0 w 2528875"/>
              <a:gd name="connsiteY4" fmla="*/ 0 h 584775"/>
              <a:gd name="connsiteX0" fmla="*/ 0 w 2528875"/>
              <a:gd name="connsiteY0" fmla="*/ 35560 h 620335"/>
              <a:gd name="connsiteX1" fmla="*/ 1147039 w 2528875"/>
              <a:gd name="connsiteY1" fmla="*/ 0 h 620335"/>
              <a:gd name="connsiteX2" fmla="*/ 2528875 w 2528875"/>
              <a:gd name="connsiteY2" fmla="*/ 35560 h 620335"/>
              <a:gd name="connsiteX3" fmla="*/ 2528875 w 2528875"/>
              <a:gd name="connsiteY3" fmla="*/ 620335 h 620335"/>
              <a:gd name="connsiteX4" fmla="*/ 0 w 2528875"/>
              <a:gd name="connsiteY4" fmla="*/ 620335 h 620335"/>
              <a:gd name="connsiteX5" fmla="*/ 0 w 2528875"/>
              <a:gd name="connsiteY5" fmla="*/ 35560 h 62033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0 w 2528875"/>
              <a:gd name="connsiteY4" fmla="*/ 696705 h 696705"/>
              <a:gd name="connsiteX5" fmla="*/ 0 w 2528875"/>
              <a:gd name="connsiteY5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378223 w 2528875"/>
              <a:gd name="connsiteY4" fmla="*/ 686186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554008 w 2528875"/>
              <a:gd name="connsiteY4" fmla="*/ 487433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  <a:gd name="connsiteX0" fmla="*/ 0 w 2528875"/>
              <a:gd name="connsiteY0" fmla="*/ 111930 h 696705"/>
              <a:gd name="connsiteX1" fmla="*/ 1665580 w 2528875"/>
              <a:gd name="connsiteY1" fmla="*/ 0 h 696705"/>
              <a:gd name="connsiteX2" fmla="*/ 2528875 w 2528875"/>
              <a:gd name="connsiteY2" fmla="*/ 111930 h 696705"/>
              <a:gd name="connsiteX3" fmla="*/ 2528875 w 2528875"/>
              <a:gd name="connsiteY3" fmla="*/ 696705 h 696705"/>
              <a:gd name="connsiteX4" fmla="*/ 1435694 w 2528875"/>
              <a:gd name="connsiteY4" fmla="*/ 548949 h 696705"/>
              <a:gd name="connsiteX5" fmla="*/ 0 w 2528875"/>
              <a:gd name="connsiteY5" fmla="*/ 696705 h 696705"/>
              <a:gd name="connsiteX6" fmla="*/ 0 w 2528875"/>
              <a:gd name="connsiteY6" fmla="*/ 111930 h 69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28875" h="696705">
                <a:moveTo>
                  <a:pt x="0" y="111930"/>
                </a:moveTo>
                <a:lnTo>
                  <a:pt x="1665580" y="0"/>
                </a:lnTo>
                <a:lnTo>
                  <a:pt x="2528875" y="111930"/>
                </a:lnTo>
                <a:lnTo>
                  <a:pt x="2528875" y="696705"/>
                </a:lnTo>
                <a:lnTo>
                  <a:pt x="1435694" y="548949"/>
                </a:lnTo>
                <a:lnTo>
                  <a:pt x="0" y="696705"/>
                </a:lnTo>
                <a:lnTo>
                  <a:pt x="0" y="111930"/>
                </a:lnTo>
                <a:close/>
              </a:path>
            </a:pathLst>
          </a:cu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300" dirty="0">
                <a:solidFill>
                  <a:srgbClr val="FF0000"/>
                </a:solidFill>
                <a:latin typeface="+mn-lt"/>
                <a:cs typeface="+mn-cs"/>
              </a:rPr>
              <a:t>ПРАРОДИНА ЧЕЛОВЕЧЕСТВА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357188" algn="l"/>
              </a:tabLst>
              <a:defRPr/>
            </a:pPr>
            <a:r>
              <a:rPr lang="ru-RU" dirty="0"/>
              <a:t>ОПРЕДЕЛЯЕМ ПРОБЛЕМУ</a:t>
            </a:r>
          </a:p>
        </p:txBody>
      </p:sp>
      <p:grpSp>
        <p:nvGrpSpPr>
          <p:cNvPr id="18437" name="Группа 5"/>
          <p:cNvGrpSpPr>
            <a:grpSpLocks/>
          </p:cNvGrpSpPr>
          <p:nvPr/>
        </p:nvGrpSpPr>
        <p:grpSpPr bwMode="auto">
          <a:xfrm>
            <a:off x="2578100" y="3132138"/>
            <a:ext cx="539750" cy="565150"/>
            <a:chOff x="1980000" y="2278162"/>
            <a:chExt cx="540000" cy="565838"/>
          </a:xfrm>
        </p:grpSpPr>
        <p:pic>
          <p:nvPicPr>
            <p:cNvPr id="18475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9680" y="2278162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Овал 7"/>
            <p:cNvSpPr>
              <a:spLocks noChangeAspect="1"/>
            </p:cNvSpPr>
            <p:nvPr/>
          </p:nvSpPr>
          <p:spPr>
            <a:xfrm>
              <a:off x="1980000" y="2303593"/>
              <a:ext cx="540000" cy="540407"/>
            </a:xfrm>
            <a:prstGeom prst="ellipse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8" name="Группа 8"/>
          <p:cNvGrpSpPr>
            <a:grpSpLocks/>
          </p:cNvGrpSpPr>
          <p:nvPr/>
        </p:nvGrpSpPr>
        <p:grpSpPr bwMode="auto">
          <a:xfrm>
            <a:off x="6659563" y="1979613"/>
            <a:ext cx="541337" cy="565150"/>
            <a:chOff x="2125350" y="3467225"/>
            <a:chExt cx="540000" cy="564775"/>
          </a:xfrm>
        </p:grpSpPr>
        <p:pic>
          <p:nvPicPr>
            <p:cNvPr id="18473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1118" y="3467225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Овал 10"/>
            <p:cNvSpPr>
              <a:spLocks noChangeAspect="1"/>
            </p:cNvSpPr>
            <p:nvPr/>
          </p:nvSpPr>
          <p:spPr>
            <a:xfrm>
              <a:off x="2125350" y="3492608"/>
              <a:ext cx="540000" cy="539392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39" name="Группа 11"/>
          <p:cNvGrpSpPr>
            <a:grpSpLocks/>
          </p:cNvGrpSpPr>
          <p:nvPr/>
        </p:nvGrpSpPr>
        <p:grpSpPr bwMode="auto">
          <a:xfrm>
            <a:off x="4572000" y="2811463"/>
            <a:ext cx="539750" cy="539750"/>
            <a:chOff x="2974174" y="3546350"/>
            <a:chExt cx="540000" cy="540000"/>
          </a:xfrm>
        </p:grpSpPr>
        <p:pic>
          <p:nvPicPr>
            <p:cNvPr id="18471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87824" y="3562350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Овал 13"/>
            <p:cNvSpPr>
              <a:spLocks noChangeAspect="1"/>
            </p:cNvSpPr>
            <p:nvPr/>
          </p:nvSpPr>
          <p:spPr>
            <a:xfrm>
              <a:off x="2974174" y="3546350"/>
              <a:ext cx="540000" cy="540000"/>
            </a:xfrm>
            <a:prstGeom prst="ellipse">
              <a:avLst/>
            </a:prstGeom>
            <a:noFill/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8440" name="Группа 14"/>
          <p:cNvGrpSpPr>
            <a:grpSpLocks/>
          </p:cNvGrpSpPr>
          <p:nvPr/>
        </p:nvGrpSpPr>
        <p:grpSpPr bwMode="auto">
          <a:xfrm>
            <a:off x="3317875" y="2519363"/>
            <a:ext cx="539750" cy="561975"/>
            <a:chOff x="4381500" y="3121854"/>
            <a:chExt cx="540000" cy="561146"/>
          </a:xfrm>
        </p:grpSpPr>
        <p:pic>
          <p:nvPicPr>
            <p:cNvPr id="18469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1805" y="3121854"/>
              <a:ext cx="381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4381500" y="3142461"/>
              <a:ext cx="540000" cy="540539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8" name="Стрелка вниз 13"/>
          <p:cNvSpPr>
            <a:spLocks/>
          </p:cNvSpPr>
          <p:nvPr/>
        </p:nvSpPr>
        <p:spPr>
          <a:xfrm rot="3540000">
            <a:off x="1898650" y="3265488"/>
            <a:ext cx="306387" cy="1189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3"/>
          <p:cNvSpPr>
            <a:spLocks/>
          </p:cNvSpPr>
          <p:nvPr/>
        </p:nvSpPr>
        <p:spPr>
          <a:xfrm rot="-4200000">
            <a:off x="5705476" y="2619375"/>
            <a:ext cx="304800" cy="14763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3"/>
          <p:cNvSpPr>
            <a:spLocks noChangeAspect="1"/>
          </p:cNvSpPr>
          <p:nvPr/>
        </p:nvSpPr>
        <p:spPr>
          <a:xfrm rot="11760000">
            <a:off x="6838950" y="1101725"/>
            <a:ext cx="306388" cy="82867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низ 13"/>
          <p:cNvSpPr>
            <a:spLocks noChangeAspect="1"/>
          </p:cNvSpPr>
          <p:nvPr/>
        </p:nvSpPr>
        <p:spPr>
          <a:xfrm rot="-3360000">
            <a:off x="1764506" y="2696369"/>
            <a:ext cx="195263" cy="530225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низ 13"/>
          <p:cNvSpPr>
            <a:spLocks/>
          </p:cNvSpPr>
          <p:nvPr/>
        </p:nvSpPr>
        <p:spPr>
          <a:xfrm rot="15120000">
            <a:off x="5073650" y="1192213"/>
            <a:ext cx="388938" cy="266541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2016000"/>
              <a:gd name="connsiteX1" fmla="*/ 756084 w 1280335"/>
              <a:gd name="connsiteY1" fmla="*/ 1308749 h 2016000"/>
              <a:gd name="connsiteX2" fmla="*/ 1008112 w 1280335"/>
              <a:gd name="connsiteY2" fmla="*/ 1308749 h 2016000"/>
              <a:gd name="connsiteX3" fmla="*/ 504056 w 1280335"/>
              <a:gd name="connsiteY3" fmla="*/ 2016000 h 2016000"/>
              <a:gd name="connsiteX4" fmla="*/ 0 w 1280335"/>
              <a:gd name="connsiteY4" fmla="*/ 1308749 h 2016000"/>
              <a:gd name="connsiteX5" fmla="*/ 252028 w 1280335"/>
              <a:gd name="connsiteY5" fmla="*/ 1308749 h 2016000"/>
              <a:gd name="connsiteX6" fmla="*/ 67697 w 1280335"/>
              <a:gd name="connsiteY6" fmla="*/ 18869 h 2016000"/>
              <a:gd name="connsiteX0" fmla="*/ 930256 w 1280335"/>
              <a:gd name="connsiteY0" fmla="*/ 0 h 1989498"/>
              <a:gd name="connsiteX1" fmla="*/ 756084 w 1280335"/>
              <a:gd name="connsiteY1" fmla="*/ 1308749 h 1989498"/>
              <a:gd name="connsiteX2" fmla="*/ 1008112 w 1280335"/>
              <a:gd name="connsiteY2" fmla="*/ 1308749 h 1989498"/>
              <a:gd name="connsiteX3" fmla="*/ 73543 w 1280335"/>
              <a:gd name="connsiteY3" fmla="*/ 1989498 h 1989498"/>
              <a:gd name="connsiteX4" fmla="*/ 0 w 1280335"/>
              <a:gd name="connsiteY4" fmla="*/ 1308749 h 1989498"/>
              <a:gd name="connsiteX5" fmla="*/ 252028 w 1280335"/>
              <a:gd name="connsiteY5" fmla="*/ 1308749 h 1989498"/>
              <a:gd name="connsiteX6" fmla="*/ 67697 w 1280335"/>
              <a:gd name="connsiteY6" fmla="*/ 18869 h 198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0335" h="1989498">
                <a:moveTo>
                  <a:pt x="930256" y="0"/>
                </a:moveTo>
                <a:cubicBezTo>
                  <a:pt x="1280336" y="708879"/>
                  <a:pt x="1066126" y="816880"/>
                  <a:pt x="756084" y="1308749"/>
                </a:cubicBezTo>
                <a:lnTo>
                  <a:pt x="1008112" y="1308749"/>
                </a:lnTo>
                <a:lnTo>
                  <a:pt x="73543" y="1989498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713940" y="686073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низ 13"/>
          <p:cNvSpPr>
            <a:spLocks/>
          </p:cNvSpPr>
          <p:nvPr/>
        </p:nvSpPr>
        <p:spPr>
          <a:xfrm rot="6900000">
            <a:off x="2555875" y="1839913"/>
            <a:ext cx="258763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низ 13"/>
          <p:cNvSpPr>
            <a:spLocks noChangeAspect="1"/>
          </p:cNvSpPr>
          <p:nvPr/>
        </p:nvSpPr>
        <p:spPr>
          <a:xfrm rot="2940000">
            <a:off x="1738313" y="2144713"/>
            <a:ext cx="241300" cy="6540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низ 13"/>
          <p:cNvSpPr>
            <a:spLocks/>
          </p:cNvSpPr>
          <p:nvPr/>
        </p:nvSpPr>
        <p:spPr>
          <a:xfrm rot="15780000">
            <a:off x="3622675" y="1057275"/>
            <a:ext cx="306388" cy="21605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13"/>
          <p:cNvSpPr>
            <a:spLocks/>
          </p:cNvSpPr>
          <p:nvPr/>
        </p:nvSpPr>
        <p:spPr>
          <a:xfrm rot="-1500000">
            <a:off x="6580188" y="3724275"/>
            <a:ext cx="306387" cy="93503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13"/>
          <p:cNvSpPr>
            <a:spLocks/>
          </p:cNvSpPr>
          <p:nvPr/>
        </p:nvSpPr>
        <p:spPr>
          <a:xfrm rot="-4800000">
            <a:off x="7554913" y="4108450"/>
            <a:ext cx="306388" cy="12588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низ 13"/>
          <p:cNvSpPr>
            <a:spLocks/>
          </p:cNvSpPr>
          <p:nvPr/>
        </p:nvSpPr>
        <p:spPr>
          <a:xfrm rot="-2460000">
            <a:off x="7300913" y="4679950"/>
            <a:ext cx="306387" cy="1403350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низ 13"/>
          <p:cNvSpPr>
            <a:spLocks/>
          </p:cNvSpPr>
          <p:nvPr/>
        </p:nvSpPr>
        <p:spPr>
          <a:xfrm rot="660000">
            <a:off x="2479675" y="3773488"/>
            <a:ext cx="306388" cy="16906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низ 13"/>
          <p:cNvSpPr>
            <a:spLocks/>
          </p:cNvSpPr>
          <p:nvPr/>
        </p:nvSpPr>
        <p:spPr>
          <a:xfrm rot="12420000">
            <a:off x="3581400" y="2987675"/>
            <a:ext cx="252413" cy="1223963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низ 13"/>
          <p:cNvSpPr>
            <a:spLocks/>
          </p:cNvSpPr>
          <p:nvPr/>
        </p:nvSpPr>
        <p:spPr>
          <a:xfrm rot="12840000">
            <a:off x="7381875" y="701675"/>
            <a:ext cx="304800" cy="1474788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низ 13"/>
          <p:cNvSpPr>
            <a:spLocks/>
          </p:cNvSpPr>
          <p:nvPr/>
        </p:nvSpPr>
        <p:spPr>
          <a:xfrm rot="16560000">
            <a:off x="7503319" y="1980407"/>
            <a:ext cx="250825" cy="827087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низ 13"/>
          <p:cNvSpPr>
            <a:spLocks/>
          </p:cNvSpPr>
          <p:nvPr/>
        </p:nvSpPr>
        <p:spPr>
          <a:xfrm>
            <a:off x="6764338" y="2617788"/>
            <a:ext cx="304800" cy="1223962"/>
          </a:xfrm>
          <a:custGeom>
            <a:avLst/>
            <a:gdLst>
              <a:gd name="connsiteX0" fmla="*/ 0 w 1008112"/>
              <a:gd name="connsiteY0" fmla="*/ 1308749 h 2016000"/>
              <a:gd name="connsiteX1" fmla="*/ 252028 w 1008112"/>
              <a:gd name="connsiteY1" fmla="*/ 1308749 h 2016000"/>
              <a:gd name="connsiteX2" fmla="*/ 252028 w 1008112"/>
              <a:gd name="connsiteY2" fmla="*/ 0 h 2016000"/>
              <a:gd name="connsiteX3" fmla="*/ 756084 w 1008112"/>
              <a:gd name="connsiteY3" fmla="*/ 0 h 2016000"/>
              <a:gd name="connsiteX4" fmla="*/ 756084 w 1008112"/>
              <a:gd name="connsiteY4" fmla="*/ 1308749 h 2016000"/>
              <a:gd name="connsiteX5" fmla="*/ 1008112 w 1008112"/>
              <a:gd name="connsiteY5" fmla="*/ 1308749 h 2016000"/>
              <a:gd name="connsiteX6" fmla="*/ 504056 w 1008112"/>
              <a:gd name="connsiteY6" fmla="*/ 2016000 h 2016000"/>
              <a:gd name="connsiteX7" fmla="*/ 0 w 1008112"/>
              <a:gd name="connsiteY7" fmla="*/ 1308749 h 2016000"/>
              <a:gd name="connsiteX0" fmla="*/ 756084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43468 w 1008112"/>
              <a:gd name="connsiteY6" fmla="*/ 91440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38668 w 1008112"/>
              <a:gd name="connsiteY6" fmla="*/ 18869 h 2016000"/>
              <a:gd name="connsiteX0" fmla="*/ 901227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  <a:gd name="connsiteX0" fmla="*/ 930256 w 1008112"/>
              <a:gd name="connsiteY0" fmla="*/ 0 h 2016000"/>
              <a:gd name="connsiteX1" fmla="*/ 756084 w 1008112"/>
              <a:gd name="connsiteY1" fmla="*/ 1308749 h 2016000"/>
              <a:gd name="connsiteX2" fmla="*/ 1008112 w 1008112"/>
              <a:gd name="connsiteY2" fmla="*/ 1308749 h 2016000"/>
              <a:gd name="connsiteX3" fmla="*/ 504056 w 1008112"/>
              <a:gd name="connsiteY3" fmla="*/ 2016000 h 2016000"/>
              <a:gd name="connsiteX4" fmla="*/ 0 w 1008112"/>
              <a:gd name="connsiteY4" fmla="*/ 1308749 h 2016000"/>
              <a:gd name="connsiteX5" fmla="*/ 252028 w 1008112"/>
              <a:gd name="connsiteY5" fmla="*/ 1308749 h 2016000"/>
              <a:gd name="connsiteX6" fmla="*/ 67697 w 1008112"/>
              <a:gd name="connsiteY6" fmla="*/ 18869 h 2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8112" h="2016000">
                <a:moveTo>
                  <a:pt x="930256" y="0"/>
                </a:moveTo>
                <a:cubicBezTo>
                  <a:pt x="799627" y="784593"/>
                  <a:pt x="814141" y="872499"/>
                  <a:pt x="756084" y="1308749"/>
                </a:cubicBezTo>
                <a:lnTo>
                  <a:pt x="1008112" y="1308749"/>
                </a:lnTo>
                <a:lnTo>
                  <a:pt x="504056" y="2016000"/>
                </a:lnTo>
                <a:lnTo>
                  <a:pt x="0" y="1308749"/>
                </a:lnTo>
                <a:lnTo>
                  <a:pt x="252028" y="1308749"/>
                </a:lnTo>
                <a:cubicBezTo>
                  <a:pt x="252028" y="872499"/>
                  <a:pt x="67697" y="18869"/>
                  <a:pt x="67697" y="18869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692150"/>
            <a:ext cx="7734300" cy="1495425"/>
          </a:xfrm>
          <a:custGeom>
            <a:avLst/>
            <a:gdLst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971550 w 7734300"/>
              <a:gd name="connsiteY14" fmla="*/ 8954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971550 w 7734300"/>
              <a:gd name="connsiteY15" fmla="*/ 895423 h 1314523"/>
              <a:gd name="connsiteX16" fmla="*/ 1028700 w 7734300"/>
              <a:gd name="connsiteY16" fmla="*/ 914473 h 1314523"/>
              <a:gd name="connsiteX17" fmla="*/ 1123950 w 7734300"/>
              <a:gd name="connsiteY17" fmla="*/ 933523 h 1314523"/>
              <a:gd name="connsiteX18" fmla="*/ 1181100 w 7734300"/>
              <a:gd name="connsiteY18" fmla="*/ 952573 h 1314523"/>
              <a:gd name="connsiteX19" fmla="*/ 1409700 w 7734300"/>
              <a:gd name="connsiteY19" fmla="*/ 971623 h 1314523"/>
              <a:gd name="connsiteX20" fmla="*/ 1524000 w 7734300"/>
              <a:gd name="connsiteY20" fmla="*/ 1028773 h 1314523"/>
              <a:gd name="connsiteX21" fmla="*/ 1638300 w 7734300"/>
              <a:gd name="connsiteY21" fmla="*/ 1066873 h 1314523"/>
              <a:gd name="connsiteX22" fmla="*/ 1695450 w 7734300"/>
              <a:gd name="connsiteY22" fmla="*/ 1085923 h 1314523"/>
              <a:gd name="connsiteX23" fmla="*/ 1752600 w 7734300"/>
              <a:gd name="connsiteY23" fmla="*/ 1124023 h 1314523"/>
              <a:gd name="connsiteX24" fmla="*/ 1809750 w 7734300"/>
              <a:gd name="connsiteY24" fmla="*/ 1143073 h 1314523"/>
              <a:gd name="connsiteX25" fmla="*/ 1924050 w 7734300"/>
              <a:gd name="connsiteY25" fmla="*/ 1219273 h 1314523"/>
              <a:gd name="connsiteX26" fmla="*/ 2095500 w 7734300"/>
              <a:gd name="connsiteY26" fmla="*/ 1200223 h 1314523"/>
              <a:gd name="connsiteX27" fmla="*/ 2171700 w 7734300"/>
              <a:gd name="connsiteY27" fmla="*/ 1181173 h 1314523"/>
              <a:gd name="connsiteX28" fmla="*/ 2628900 w 7734300"/>
              <a:gd name="connsiteY28" fmla="*/ 1200223 h 1314523"/>
              <a:gd name="connsiteX29" fmla="*/ 2952750 w 7734300"/>
              <a:gd name="connsiteY29" fmla="*/ 1257373 h 1314523"/>
              <a:gd name="connsiteX30" fmla="*/ 3257550 w 7734300"/>
              <a:gd name="connsiteY30" fmla="*/ 1295473 h 1314523"/>
              <a:gd name="connsiteX31" fmla="*/ 3448050 w 7734300"/>
              <a:gd name="connsiteY31" fmla="*/ 1314523 h 1314523"/>
              <a:gd name="connsiteX32" fmla="*/ 3771900 w 7734300"/>
              <a:gd name="connsiteY32" fmla="*/ 1295473 h 1314523"/>
              <a:gd name="connsiteX33" fmla="*/ 3867150 w 7734300"/>
              <a:gd name="connsiteY33" fmla="*/ 1276423 h 1314523"/>
              <a:gd name="connsiteX34" fmla="*/ 3924300 w 7734300"/>
              <a:gd name="connsiteY34" fmla="*/ 1238323 h 1314523"/>
              <a:gd name="connsiteX35" fmla="*/ 4038600 w 7734300"/>
              <a:gd name="connsiteY35" fmla="*/ 1200223 h 1314523"/>
              <a:gd name="connsiteX36" fmla="*/ 4210050 w 7734300"/>
              <a:gd name="connsiteY36" fmla="*/ 1085923 h 1314523"/>
              <a:gd name="connsiteX37" fmla="*/ 4267200 w 7734300"/>
              <a:gd name="connsiteY37" fmla="*/ 1047823 h 1314523"/>
              <a:gd name="connsiteX38" fmla="*/ 4381500 w 7734300"/>
              <a:gd name="connsiteY38" fmla="*/ 990673 h 1314523"/>
              <a:gd name="connsiteX39" fmla="*/ 4438650 w 7734300"/>
              <a:gd name="connsiteY39" fmla="*/ 971623 h 1314523"/>
              <a:gd name="connsiteX40" fmla="*/ 4495800 w 7734300"/>
              <a:gd name="connsiteY40" fmla="*/ 933523 h 1314523"/>
              <a:gd name="connsiteX41" fmla="*/ 4591050 w 7734300"/>
              <a:gd name="connsiteY41" fmla="*/ 914473 h 1314523"/>
              <a:gd name="connsiteX42" fmla="*/ 4914900 w 7734300"/>
              <a:gd name="connsiteY42" fmla="*/ 895423 h 1314523"/>
              <a:gd name="connsiteX43" fmla="*/ 5543550 w 7734300"/>
              <a:gd name="connsiteY43" fmla="*/ 838273 h 1314523"/>
              <a:gd name="connsiteX44" fmla="*/ 5600700 w 7734300"/>
              <a:gd name="connsiteY44" fmla="*/ 819223 h 1314523"/>
              <a:gd name="connsiteX45" fmla="*/ 5734050 w 7734300"/>
              <a:gd name="connsiteY45" fmla="*/ 781123 h 1314523"/>
              <a:gd name="connsiteX46" fmla="*/ 5848350 w 7734300"/>
              <a:gd name="connsiteY46" fmla="*/ 704923 h 1314523"/>
              <a:gd name="connsiteX47" fmla="*/ 5905500 w 7734300"/>
              <a:gd name="connsiteY47" fmla="*/ 666823 h 1314523"/>
              <a:gd name="connsiteX48" fmla="*/ 6019800 w 7734300"/>
              <a:gd name="connsiteY48" fmla="*/ 609673 h 1314523"/>
              <a:gd name="connsiteX49" fmla="*/ 6076950 w 7734300"/>
              <a:gd name="connsiteY49" fmla="*/ 590623 h 1314523"/>
              <a:gd name="connsiteX50" fmla="*/ 6134100 w 7734300"/>
              <a:gd name="connsiteY50" fmla="*/ 552523 h 1314523"/>
              <a:gd name="connsiteX51" fmla="*/ 6191250 w 7734300"/>
              <a:gd name="connsiteY51" fmla="*/ 533473 h 1314523"/>
              <a:gd name="connsiteX52" fmla="*/ 6267450 w 7734300"/>
              <a:gd name="connsiteY52" fmla="*/ 495373 h 1314523"/>
              <a:gd name="connsiteX53" fmla="*/ 6324600 w 7734300"/>
              <a:gd name="connsiteY53" fmla="*/ 476323 h 1314523"/>
              <a:gd name="connsiteX54" fmla="*/ 6381750 w 7734300"/>
              <a:gd name="connsiteY54" fmla="*/ 438223 h 1314523"/>
              <a:gd name="connsiteX55" fmla="*/ 6438900 w 7734300"/>
              <a:gd name="connsiteY55" fmla="*/ 419173 h 1314523"/>
              <a:gd name="connsiteX56" fmla="*/ 6515100 w 7734300"/>
              <a:gd name="connsiteY56" fmla="*/ 381073 h 1314523"/>
              <a:gd name="connsiteX57" fmla="*/ 6572250 w 7734300"/>
              <a:gd name="connsiteY57" fmla="*/ 362023 h 1314523"/>
              <a:gd name="connsiteX58" fmla="*/ 6629400 w 7734300"/>
              <a:gd name="connsiteY58" fmla="*/ 323923 h 1314523"/>
              <a:gd name="connsiteX59" fmla="*/ 6743700 w 7734300"/>
              <a:gd name="connsiteY59" fmla="*/ 285823 h 1314523"/>
              <a:gd name="connsiteX60" fmla="*/ 6800850 w 7734300"/>
              <a:gd name="connsiteY60" fmla="*/ 266773 h 1314523"/>
              <a:gd name="connsiteX61" fmla="*/ 6991350 w 7734300"/>
              <a:gd name="connsiteY61" fmla="*/ 228673 h 1314523"/>
              <a:gd name="connsiteX62" fmla="*/ 7200900 w 7734300"/>
              <a:gd name="connsiteY62" fmla="*/ 171523 h 1314523"/>
              <a:gd name="connsiteX63" fmla="*/ 7315200 w 7734300"/>
              <a:gd name="connsiteY63" fmla="*/ 133423 h 1314523"/>
              <a:gd name="connsiteX64" fmla="*/ 7429500 w 7734300"/>
              <a:gd name="connsiteY64" fmla="*/ 114373 h 1314523"/>
              <a:gd name="connsiteX65" fmla="*/ 7543800 w 7734300"/>
              <a:gd name="connsiteY65" fmla="*/ 76273 h 1314523"/>
              <a:gd name="connsiteX66" fmla="*/ 7600950 w 7734300"/>
              <a:gd name="connsiteY66" fmla="*/ 57223 h 1314523"/>
              <a:gd name="connsiteX67" fmla="*/ 7658100 w 7734300"/>
              <a:gd name="connsiteY67" fmla="*/ 38173 h 1314523"/>
              <a:gd name="connsiteX68" fmla="*/ 7734300 w 7734300"/>
              <a:gd name="connsiteY68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609600 w 7734300"/>
              <a:gd name="connsiteY12" fmla="*/ 743023 h 1314523"/>
              <a:gd name="connsiteX13" fmla="*/ 742950 w 7734300"/>
              <a:gd name="connsiteY13" fmla="*/ 819223 h 1314523"/>
              <a:gd name="connsiteX14" fmla="*/ 857250 w 7734300"/>
              <a:gd name="connsiteY14" fmla="*/ 857323 h 1314523"/>
              <a:gd name="connsiteX15" fmla="*/ 1028700 w 7734300"/>
              <a:gd name="connsiteY15" fmla="*/ 914473 h 1314523"/>
              <a:gd name="connsiteX16" fmla="*/ 1123950 w 7734300"/>
              <a:gd name="connsiteY16" fmla="*/ 933523 h 1314523"/>
              <a:gd name="connsiteX17" fmla="*/ 1181100 w 7734300"/>
              <a:gd name="connsiteY17" fmla="*/ 952573 h 1314523"/>
              <a:gd name="connsiteX18" fmla="*/ 1409700 w 7734300"/>
              <a:gd name="connsiteY18" fmla="*/ 971623 h 1314523"/>
              <a:gd name="connsiteX19" fmla="*/ 1524000 w 7734300"/>
              <a:gd name="connsiteY19" fmla="*/ 1028773 h 1314523"/>
              <a:gd name="connsiteX20" fmla="*/ 1638300 w 7734300"/>
              <a:gd name="connsiteY20" fmla="*/ 1066873 h 1314523"/>
              <a:gd name="connsiteX21" fmla="*/ 1695450 w 7734300"/>
              <a:gd name="connsiteY21" fmla="*/ 1085923 h 1314523"/>
              <a:gd name="connsiteX22" fmla="*/ 1752600 w 7734300"/>
              <a:gd name="connsiteY22" fmla="*/ 1124023 h 1314523"/>
              <a:gd name="connsiteX23" fmla="*/ 1809750 w 7734300"/>
              <a:gd name="connsiteY23" fmla="*/ 1143073 h 1314523"/>
              <a:gd name="connsiteX24" fmla="*/ 1924050 w 7734300"/>
              <a:gd name="connsiteY24" fmla="*/ 1219273 h 1314523"/>
              <a:gd name="connsiteX25" fmla="*/ 2095500 w 7734300"/>
              <a:gd name="connsiteY25" fmla="*/ 1200223 h 1314523"/>
              <a:gd name="connsiteX26" fmla="*/ 2171700 w 7734300"/>
              <a:gd name="connsiteY26" fmla="*/ 1181173 h 1314523"/>
              <a:gd name="connsiteX27" fmla="*/ 2628900 w 7734300"/>
              <a:gd name="connsiteY27" fmla="*/ 1200223 h 1314523"/>
              <a:gd name="connsiteX28" fmla="*/ 2952750 w 7734300"/>
              <a:gd name="connsiteY28" fmla="*/ 1257373 h 1314523"/>
              <a:gd name="connsiteX29" fmla="*/ 3257550 w 7734300"/>
              <a:gd name="connsiteY29" fmla="*/ 1295473 h 1314523"/>
              <a:gd name="connsiteX30" fmla="*/ 3448050 w 7734300"/>
              <a:gd name="connsiteY30" fmla="*/ 1314523 h 1314523"/>
              <a:gd name="connsiteX31" fmla="*/ 3771900 w 7734300"/>
              <a:gd name="connsiteY31" fmla="*/ 1295473 h 1314523"/>
              <a:gd name="connsiteX32" fmla="*/ 3867150 w 7734300"/>
              <a:gd name="connsiteY32" fmla="*/ 1276423 h 1314523"/>
              <a:gd name="connsiteX33" fmla="*/ 3924300 w 7734300"/>
              <a:gd name="connsiteY33" fmla="*/ 1238323 h 1314523"/>
              <a:gd name="connsiteX34" fmla="*/ 4038600 w 7734300"/>
              <a:gd name="connsiteY34" fmla="*/ 1200223 h 1314523"/>
              <a:gd name="connsiteX35" fmla="*/ 4210050 w 7734300"/>
              <a:gd name="connsiteY35" fmla="*/ 1085923 h 1314523"/>
              <a:gd name="connsiteX36" fmla="*/ 4267200 w 7734300"/>
              <a:gd name="connsiteY36" fmla="*/ 1047823 h 1314523"/>
              <a:gd name="connsiteX37" fmla="*/ 4381500 w 7734300"/>
              <a:gd name="connsiteY37" fmla="*/ 990673 h 1314523"/>
              <a:gd name="connsiteX38" fmla="*/ 4438650 w 7734300"/>
              <a:gd name="connsiteY38" fmla="*/ 971623 h 1314523"/>
              <a:gd name="connsiteX39" fmla="*/ 4495800 w 7734300"/>
              <a:gd name="connsiteY39" fmla="*/ 933523 h 1314523"/>
              <a:gd name="connsiteX40" fmla="*/ 4591050 w 7734300"/>
              <a:gd name="connsiteY40" fmla="*/ 914473 h 1314523"/>
              <a:gd name="connsiteX41" fmla="*/ 4914900 w 7734300"/>
              <a:gd name="connsiteY41" fmla="*/ 895423 h 1314523"/>
              <a:gd name="connsiteX42" fmla="*/ 5543550 w 7734300"/>
              <a:gd name="connsiteY42" fmla="*/ 838273 h 1314523"/>
              <a:gd name="connsiteX43" fmla="*/ 5600700 w 7734300"/>
              <a:gd name="connsiteY43" fmla="*/ 819223 h 1314523"/>
              <a:gd name="connsiteX44" fmla="*/ 5734050 w 7734300"/>
              <a:gd name="connsiteY44" fmla="*/ 781123 h 1314523"/>
              <a:gd name="connsiteX45" fmla="*/ 5848350 w 7734300"/>
              <a:gd name="connsiteY45" fmla="*/ 704923 h 1314523"/>
              <a:gd name="connsiteX46" fmla="*/ 5905500 w 7734300"/>
              <a:gd name="connsiteY46" fmla="*/ 666823 h 1314523"/>
              <a:gd name="connsiteX47" fmla="*/ 6019800 w 7734300"/>
              <a:gd name="connsiteY47" fmla="*/ 609673 h 1314523"/>
              <a:gd name="connsiteX48" fmla="*/ 6076950 w 7734300"/>
              <a:gd name="connsiteY48" fmla="*/ 590623 h 1314523"/>
              <a:gd name="connsiteX49" fmla="*/ 6134100 w 7734300"/>
              <a:gd name="connsiteY49" fmla="*/ 552523 h 1314523"/>
              <a:gd name="connsiteX50" fmla="*/ 6191250 w 7734300"/>
              <a:gd name="connsiteY50" fmla="*/ 533473 h 1314523"/>
              <a:gd name="connsiteX51" fmla="*/ 6267450 w 7734300"/>
              <a:gd name="connsiteY51" fmla="*/ 495373 h 1314523"/>
              <a:gd name="connsiteX52" fmla="*/ 6324600 w 7734300"/>
              <a:gd name="connsiteY52" fmla="*/ 476323 h 1314523"/>
              <a:gd name="connsiteX53" fmla="*/ 6381750 w 7734300"/>
              <a:gd name="connsiteY53" fmla="*/ 438223 h 1314523"/>
              <a:gd name="connsiteX54" fmla="*/ 6438900 w 7734300"/>
              <a:gd name="connsiteY54" fmla="*/ 419173 h 1314523"/>
              <a:gd name="connsiteX55" fmla="*/ 6515100 w 7734300"/>
              <a:gd name="connsiteY55" fmla="*/ 381073 h 1314523"/>
              <a:gd name="connsiteX56" fmla="*/ 6572250 w 7734300"/>
              <a:gd name="connsiteY56" fmla="*/ 362023 h 1314523"/>
              <a:gd name="connsiteX57" fmla="*/ 6629400 w 7734300"/>
              <a:gd name="connsiteY57" fmla="*/ 323923 h 1314523"/>
              <a:gd name="connsiteX58" fmla="*/ 6743700 w 7734300"/>
              <a:gd name="connsiteY58" fmla="*/ 285823 h 1314523"/>
              <a:gd name="connsiteX59" fmla="*/ 6800850 w 7734300"/>
              <a:gd name="connsiteY59" fmla="*/ 266773 h 1314523"/>
              <a:gd name="connsiteX60" fmla="*/ 6991350 w 7734300"/>
              <a:gd name="connsiteY60" fmla="*/ 228673 h 1314523"/>
              <a:gd name="connsiteX61" fmla="*/ 7200900 w 7734300"/>
              <a:gd name="connsiteY61" fmla="*/ 171523 h 1314523"/>
              <a:gd name="connsiteX62" fmla="*/ 7315200 w 7734300"/>
              <a:gd name="connsiteY62" fmla="*/ 133423 h 1314523"/>
              <a:gd name="connsiteX63" fmla="*/ 7429500 w 7734300"/>
              <a:gd name="connsiteY63" fmla="*/ 114373 h 1314523"/>
              <a:gd name="connsiteX64" fmla="*/ 7543800 w 7734300"/>
              <a:gd name="connsiteY64" fmla="*/ 76273 h 1314523"/>
              <a:gd name="connsiteX65" fmla="*/ 7600950 w 7734300"/>
              <a:gd name="connsiteY65" fmla="*/ 57223 h 1314523"/>
              <a:gd name="connsiteX66" fmla="*/ 7658100 w 7734300"/>
              <a:gd name="connsiteY66" fmla="*/ 38173 h 1314523"/>
              <a:gd name="connsiteX67" fmla="*/ 7734300 w 7734300"/>
              <a:gd name="connsiteY67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28650 w 7734300"/>
              <a:gd name="connsiteY10" fmla="*/ 762073 h 1314523"/>
              <a:gd name="connsiteX11" fmla="*/ 685800 w 7734300"/>
              <a:gd name="connsiteY11" fmla="*/ 781123 h 1314523"/>
              <a:gd name="connsiteX12" fmla="*/ 742950 w 7734300"/>
              <a:gd name="connsiteY12" fmla="*/ 819223 h 1314523"/>
              <a:gd name="connsiteX13" fmla="*/ 857250 w 7734300"/>
              <a:gd name="connsiteY13" fmla="*/ 857323 h 1314523"/>
              <a:gd name="connsiteX14" fmla="*/ 1028700 w 7734300"/>
              <a:gd name="connsiteY14" fmla="*/ 914473 h 1314523"/>
              <a:gd name="connsiteX15" fmla="*/ 1123950 w 7734300"/>
              <a:gd name="connsiteY15" fmla="*/ 933523 h 1314523"/>
              <a:gd name="connsiteX16" fmla="*/ 1181100 w 7734300"/>
              <a:gd name="connsiteY16" fmla="*/ 952573 h 1314523"/>
              <a:gd name="connsiteX17" fmla="*/ 1409700 w 7734300"/>
              <a:gd name="connsiteY17" fmla="*/ 971623 h 1314523"/>
              <a:gd name="connsiteX18" fmla="*/ 1524000 w 7734300"/>
              <a:gd name="connsiteY18" fmla="*/ 1028773 h 1314523"/>
              <a:gd name="connsiteX19" fmla="*/ 1638300 w 7734300"/>
              <a:gd name="connsiteY19" fmla="*/ 1066873 h 1314523"/>
              <a:gd name="connsiteX20" fmla="*/ 1695450 w 7734300"/>
              <a:gd name="connsiteY20" fmla="*/ 1085923 h 1314523"/>
              <a:gd name="connsiteX21" fmla="*/ 1752600 w 7734300"/>
              <a:gd name="connsiteY21" fmla="*/ 1124023 h 1314523"/>
              <a:gd name="connsiteX22" fmla="*/ 1809750 w 7734300"/>
              <a:gd name="connsiteY22" fmla="*/ 1143073 h 1314523"/>
              <a:gd name="connsiteX23" fmla="*/ 1924050 w 7734300"/>
              <a:gd name="connsiteY23" fmla="*/ 1219273 h 1314523"/>
              <a:gd name="connsiteX24" fmla="*/ 2095500 w 7734300"/>
              <a:gd name="connsiteY24" fmla="*/ 1200223 h 1314523"/>
              <a:gd name="connsiteX25" fmla="*/ 2171700 w 7734300"/>
              <a:gd name="connsiteY25" fmla="*/ 1181173 h 1314523"/>
              <a:gd name="connsiteX26" fmla="*/ 2628900 w 7734300"/>
              <a:gd name="connsiteY26" fmla="*/ 1200223 h 1314523"/>
              <a:gd name="connsiteX27" fmla="*/ 2952750 w 7734300"/>
              <a:gd name="connsiteY27" fmla="*/ 1257373 h 1314523"/>
              <a:gd name="connsiteX28" fmla="*/ 3257550 w 7734300"/>
              <a:gd name="connsiteY28" fmla="*/ 1295473 h 1314523"/>
              <a:gd name="connsiteX29" fmla="*/ 3448050 w 7734300"/>
              <a:gd name="connsiteY29" fmla="*/ 1314523 h 1314523"/>
              <a:gd name="connsiteX30" fmla="*/ 3771900 w 7734300"/>
              <a:gd name="connsiteY30" fmla="*/ 1295473 h 1314523"/>
              <a:gd name="connsiteX31" fmla="*/ 3867150 w 7734300"/>
              <a:gd name="connsiteY31" fmla="*/ 1276423 h 1314523"/>
              <a:gd name="connsiteX32" fmla="*/ 3924300 w 7734300"/>
              <a:gd name="connsiteY32" fmla="*/ 1238323 h 1314523"/>
              <a:gd name="connsiteX33" fmla="*/ 4038600 w 7734300"/>
              <a:gd name="connsiteY33" fmla="*/ 1200223 h 1314523"/>
              <a:gd name="connsiteX34" fmla="*/ 4210050 w 7734300"/>
              <a:gd name="connsiteY34" fmla="*/ 1085923 h 1314523"/>
              <a:gd name="connsiteX35" fmla="*/ 4267200 w 7734300"/>
              <a:gd name="connsiteY35" fmla="*/ 1047823 h 1314523"/>
              <a:gd name="connsiteX36" fmla="*/ 4381500 w 7734300"/>
              <a:gd name="connsiteY36" fmla="*/ 990673 h 1314523"/>
              <a:gd name="connsiteX37" fmla="*/ 4438650 w 7734300"/>
              <a:gd name="connsiteY37" fmla="*/ 971623 h 1314523"/>
              <a:gd name="connsiteX38" fmla="*/ 4495800 w 7734300"/>
              <a:gd name="connsiteY38" fmla="*/ 933523 h 1314523"/>
              <a:gd name="connsiteX39" fmla="*/ 4591050 w 7734300"/>
              <a:gd name="connsiteY39" fmla="*/ 914473 h 1314523"/>
              <a:gd name="connsiteX40" fmla="*/ 4914900 w 7734300"/>
              <a:gd name="connsiteY40" fmla="*/ 895423 h 1314523"/>
              <a:gd name="connsiteX41" fmla="*/ 5543550 w 7734300"/>
              <a:gd name="connsiteY41" fmla="*/ 838273 h 1314523"/>
              <a:gd name="connsiteX42" fmla="*/ 5600700 w 7734300"/>
              <a:gd name="connsiteY42" fmla="*/ 819223 h 1314523"/>
              <a:gd name="connsiteX43" fmla="*/ 5734050 w 7734300"/>
              <a:gd name="connsiteY43" fmla="*/ 781123 h 1314523"/>
              <a:gd name="connsiteX44" fmla="*/ 5848350 w 7734300"/>
              <a:gd name="connsiteY44" fmla="*/ 704923 h 1314523"/>
              <a:gd name="connsiteX45" fmla="*/ 5905500 w 7734300"/>
              <a:gd name="connsiteY45" fmla="*/ 666823 h 1314523"/>
              <a:gd name="connsiteX46" fmla="*/ 6019800 w 7734300"/>
              <a:gd name="connsiteY46" fmla="*/ 609673 h 1314523"/>
              <a:gd name="connsiteX47" fmla="*/ 6076950 w 7734300"/>
              <a:gd name="connsiteY47" fmla="*/ 590623 h 1314523"/>
              <a:gd name="connsiteX48" fmla="*/ 6134100 w 7734300"/>
              <a:gd name="connsiteY48" fmla="*/ 552523 h 1314523"/>
              <a:gd name="connsiteX49" fmla="*/ 6191250 w 7734300"/>
              <a:gd name="connsiteY49" fmla="*/ 533473 h 1314523"/>
              <a:gd name="connsiteX50" fmla="*/ 6267450 w 7734300"/>
              <a:gd name="connsiteY50" fmla="*/ 495373 h 1314523"/>
              <a:gd name="connsiteX51" fmla="*/ 6324600 w 7734300"/>
              <a:gd name="connsiteY51" fmla="*/ 476323 h 1314523"/>
              <a:gd name="connsiteX52" fmla="*/ 6381750 w 7734300"/>
              <a:gd name="connsiteY52" fmla="*/ 438223 h 1314523"/>
              <a:gd name="connsiteX53" fmla="*/ 6438900 w 7734300"/>
              <a:gd name="connsiteY53" fmla="*/ 419173 h 1314523"/>
              <a:gd name="connsiteX54" fmla="*/ 6515100 w 7734300"/>
              <a:gd name="connsiteY54" fmla="*/ 381073 h 1314523"/>
              <a:gd name="connsiteX55" fmla="*/ 6572250 w 7734300"/>
              <a:gd name="connsiteY55" fmla="*/ 362023 h 1314523"/>
              <a:gd name="connsiteX56" fmla="*/ 6629400 w 7734300"/>
              <a:gd name="connsiteY56" fmla="*/ 323923 h 1314523"/>
              <a:gd name="connsiteX57" fmla="*/ 6743700 w 7734300"/>
              <a:gd name="connsiteY57" fmla="*/ 285823 h 1314523"/>
              <a:gd name="connsiteX58" fmla="*/ 6800850 w 7734300"/>
              <a:gd name="connsiteY58" fmla="*/ 266773 h 1314523"/>
              <a:gd name="connsiteX59" fmla="*/ 6991350 w 7734300"/>
              <a:gd name="connsiteY59" fmla="*/ 228673 h 1314523"/>
              <a:gd name="connsiteX60" fmla="*/ 7200900 w 7734300"/>
              <a:gd name="connsiteY60" fmla="*/ 171523 h 1314523"/>
              <a:gd name="connsiteX61" fmla="*/ 7315200 w 7734300"/>
              <a:gd name="connsiteY61" fmla="*/ 133423 h 1314523"/>
              <a:gd name="connsiteX62" fmla="*/ 7429500 w 7734300"/>
              <a:gd name="connsiteY62" fmla="*/ 114373 h 1314523"/>
              <a:gd name="connsiteX63" fmla="*/ 7543800 w 7734300"/>
              <a:gd name="connsiteY63" fmla="*/ 76273 h 1314523"/>
              <a:gd name="connsiteX64" fmla="*/ 7600950 w 7734300"/>
              <a:gd name="connsiteY64" fmla="*/ 57223 h 1314523"/>
              <a:gd name="connsiteX65" fmla="*/ 7658100 w 7734300"/>
              <a:gd name="connsiteY65" fmla="*/ 38173 h 1314523"/>
              <a:gd name="connsiteX66" fmla="*/ 7734300 w 7734300"/>
              <a:gd name="connsiteY66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552450 w 7734300"/>
              <a:gd name="connsiteY9" fmla="*/ 723973 h 1314523"/>
              <a:gd name="connsiteX10" fmla="*/ 685800 w 7734300"/>
              <a:gd name="connsiteY10" fmla="*/ 781123 h 1314523"/>
              <a:gd name="connsiteX11" fmla="*/ 742950 w 7734300"/>
              <a:gd name="connsiteY11" fmla="*/ 819223 h 1314523"/>
              <a:gd name="connsiteX12" fmla="*/ 857250 w 7734300"/>
              <a:gd name="connsiteY12" fmla="*/ 857323 h 1314523"/>
              <a:gd name="connsiteX13" fmla="*/ 1028700 w 7734300"/>
              <a:gd name="connsiteY13" fmla="*/ 914473 h 1314523"/>
              <a:gd name="connsiteX14" fmla="*/ 1123950 w 7734300"/>
              <a:gd name="connsiteY14" fmla="*/ 933523 h 1314523"/>
              <a:gd name="connsiteX15" fmla="*/ 1181100 w 7734300"/>
              <a:gd name="connsiteY15" fmla="*/ 952573 h 1314523"/>
              <a:gd name="connsiteX16" fmla="*/ 1409700 w 7734300"/>
              <a:gd name="connsiteY16" fmla="*/ 971623 h 1314523"/>
              <a:gd name="connsiteX17" fmla="*/ 1524000 w 7734300"/>
              <a:gd name="connsiteY17" fmla="*/ 1028773 h 1314523"/>
              <a:gd name="connsiteX18" fmla="*/ 1638300 w 7734300"/>
              <a:gd name="connsiteY18" fmla="*/ 1066873 h 1314523"/>
              <a:gd name="connsiteX19" fmla="*/ 1695450 w 7734300"/>
              <a:gd name="connsiteY19" fmla="*/ 1085923 h 1314523"/>
              <a:gd name="connsiteX20" fmla="*/ 1752600 w 7734300"/>
              <a:gd name="connsiteY20" fmla="*/ 1124023 h 1314523"/>
              <a:gd name="connsiteX21" fmla="*/ 1809750 w 7734300"/>
              <a:gd name="connsiteY21" fmla="*/ 1143073 h 1314523"/>
              <a:gd name="connsiteX22" fmla="*/ 1924050 w 7734300"/>
              <a:gd name="connsiteY22" fmla="*/ 1219273 h 1314523"/>
              <a:gd name="connsiteX23" fmla="*/ 2095500 w 7734300"/>
              <a:gd name="connsiteY23" fmla="*/ 1200223 h 1314523"/>
              <a:gd name="connsiteX24" fmla="*/ 2171700 w 7734300"/>
              <a:gd name="connsiteY24" fmla="*/ 1181173 h 1314523"/>
              <a:gd name="connsiteX25" fmla="*/ 2628900 w 7734300"/>
              <a:gd name="connsiteY25" fmla="*/ 1200223 h 1314523"/>
              <a:gd name="connsiteX26" fmla="*/ 2952750 w 7734300"/>
              <a:gd name="connsiteY26" fmla="*/ 1257373 h 1314523"/>
              <a:gd name="connsiteX27" fmla="*/ 3257550 w 7734300"/>
              <a:gd name="connsiteY27" fmla="*/ 1295473 h 1314523"/>
              <a:gd name="connsiteX28" fmla="*/ 3448050 w 7734300"/>
              <a:gd name="connsiteY28" fmla="*/ 1314523 h 1314523"/>
              <a:gd name="connsiteX29" fmla="*/ 3771900 w 7734300"/>
              <a:gd name="connsiteY29" fmla="*/ 1295473 h 1314523"/>
              <a:gd name="connsiteX30" fmla="*/ 3867150 w 7734300"/>
              <a:gd name="connsiteY30" fmla="*/ 1276423 h 1314523"/>
              <a:gd name="connsiteX31" fmla="*/ 3924300 w 7734300"/>
              <a:gd name="connsiteY31" fmla="*/ 1238323 h 1314523"/>
              <a:gd name="connsiteX32" fmla="*/ 4038600 w 7734300"/>
              <a:gd name="connsiteY32" fmla="*/ 1200223 h 1314523"/>
              <a:gd name="connsiteX33" fmla="*/ 4210050 w 7734300"/>
              <a:gd name="connsiteY33" fmla="*/ 1085923 h 1314523"/>
              <a:gd name="connsiteX34" fmla="*/ 4267200 w 7734300"/>
              <a:gd name="connsiteY34" fmla="*/ 1047823 h 1314523"/>
              <a:gd name="connsiteX35" fmla="*/ 4381500 w 7734300"/>
              <a:gd name="connsiteY35" fmla="*/ 990673 h 1314523"/>
              <a:gd name="connsiteX36" fmla="*/ 4438650 w 7734300"/>
              <a:gd name="connsiteY36" fmla="*/ 971623 h 1314523"/>
              <a:gd name="connsiteX37" fmla="*/ 4495800 w 7734300"/>
              <a:gd name="connsiteY37" fmla="*/ 933523 h 1314523"/>
              <a:gd name="connsiteX38" fmla="*/ 4591050 w 7734300"/>
              <a:gd name="connsiteY38" fmla="*/ 914473 h 1314523"/>
              <a:gd name="connsiteX39" fmla="*/ 4914900 w 7734300"/>
              <a:gd name="connsiteY39" fmla="*/ 895423 h 1314523"/>
              <a:gd name="connsiteX40" fmla="*/ 5543550 w 7734300"/>
              <a:gd name="connsiteY40" fmla="*/ 838273 h 1314523"/>
              <a:gd name="connsiteX41" fmla="*/ 5600700 w 7734300"/>
              <a:gd name="connsiteY41" fmla="*/ 819223 h 1314523"/>
              <a:gd name="connsiteX42" fmla="*/ 5734050 w 7734300"/>
              <a:gd name="connsiteY42" fmla="*/ 781123 h 1314523"/>
              <a:gd name="connsiteX43" fmla="*/ 5848350 w 7734300"/>
              <a:gd name="connsiteY43" fmla="*/ 704923 h 1314523"/>
              <a:gd name="connsiteX44" fmla="*/ 5905500 w 7734300"/>
              <a:gd name="connsiteY44" fmla="*/ 666823 h 1314523"/>
              <a:gd name="connsiteX45" fmla="*/ 6019800 w 7734300"/>
              <a:gd name="connsiteY45" fmla="*/ 609673 h 1314523"/>
              <a:gd name="connsiteX46" fmla="*/ 6076950 w 7734300"/>
              <a:gd name="connsiteY46" fmla="*/ 590623 h 1314523"/>
              <a:gd name="connsiteX47" fmla="*/ 6134100 w 7734300"/>
              <a:gd name="connsiteY47" fmla="*/ 552523 h 1314523"/>
              <a:gd name="connsiteX48" fmla="*/ 6191250 w 7734300"/>
              <a:gd name="connsiteY48" fmla="*/ 533473 h 1314523"/>
              <a:gd name="connsiteX49" fmla="*/ 6267450 w 7734300"/>
              <a:gd name="connsiteY49" fmla="*/ 495373 h 1314523"/>
              <a:gd name="connsiteX50" fmla="*/ 6324600 w 7734300"/>
              <a:gd name="connsiteY50" fmla="*/ 476323 h 1314523"/>
              <a:gd name="connsiteX51" fmla="*/ 6381750 w 7734300"/>
              <a:gd name="connsiteY51" fmla="*/ 438223 h 1314523"/>
              <a:gd name="connsiteX52" fmla="*/ 6438900 w 7734300"/>
              <a:gd name="connsiteY52" fmla="*/ 419173 h 1314523"/>
              <a:gd name="connsiteX53" fmla="*/ 6515100 w 7734300"/>
              <a:gd name="connsiteY53" fmla="*/ 381073 h 1314523"/>
              <a:gd name="connsiteX54" fmla="*/ 6572250 w 7734300"/>
              <a:gd name="connsiteY54" fmla="*/ 362023 h 1314523"/>
              <a:gd name="connsiteX55" fmla="*/ 6629400 w 7734300"/>
              <a:gd name="connsiteY55" fmla="*/ 323923 h 1314523"/>
              <a:gd name="connsiteX56" fmla="*/ 6743700 w 7734300"/>
              <a:gd name="connsiteY56" fmla="*/ 285823 h 1314523"/>
              <a:gd name="connsiteX57" fmla="*/ 6800850 w 7734300"/>
              <a:gd name="connsiteY57" fmla="*/ 266773 h 1314523"/>
              <a:gd name="connsiteX58" fmla="*/ 6991350 w 7734300"/>
              <a:gd name="connsiteY58" fmla="*/ 228673 h 1314523"/>
              <a:gd name="connsiteX59" fmla="*/ 7200900 w 7734300"/>
              <a:gd name="connsiteY59" fmla="*/ 171523 h 1314523"/>
              <a:gd name="connsiteX60" fmla="*/ 7315200 w 7734300"/>
              <a:gd name="connsiteY60" fmla="*/ 133423 h 1314523"/>
              <a:gd name="connsiteX61" fmla="*/ 7429500 w 7734300"/>
              <a:gd name="connsiteY61" fmla="*/ 114373 h 1314523"/>
              <a:gd name="connsiteX62" fmla="*/ 7543800 w 7734300"/>
              <a:gd name="connsiteY62" fmla="*/ 76273 h 1314523"/>
              <a:gd name="connsiteX63" fmla="*/ 7600950 w 7734300"/>
              <a:gd name="connsiteY63" fmla="*/ 57223 h 1314523"/>
              <a:gd name="connsiteX64" fmla="*/ 7658100 w 7734300"/>
              <a:gd name="connsiteY64" fmla="*/ 38173 h 1314523"/>
              <a:gd name="connsiteX65" fmla="*/ 7734300 w 7734300"/>
              <a:gd name="connsiteY65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38150 w 7734300"/>
              <a:gd name="connsiteY7" fmla="*/ 666823 h 1314523"/>
              <a:gd name="connsiteX8" fmla="*/ 495300 w 7734300"/>
              <a:gd name="connsiteY8" fmla="*/ 704923 h 1314523"/>
              <a:gd name="connsiteX9" fmla="*/ 685800 w 7734300"/>
              <a:gd name="connsiteY9" fmla="*/ 781123 h 1314523"/>
              <a:gd name="connsiteX10" fmla="*/ 742950 w 7734300"/>
              <a:gd name="connsiteY10" fmla="*/ 819223 h 1314523"/>
              <a:gd name="connsiteX11" fmla="*/ 857250 w 7734300"/>
              <a:gd name="connsiteY11" fmla="*/ 857323 h 1314523"/>
              <a:gd name="connsiteX12" fmla="*/ 1028700 w 7734300"/>
              <a:gd name="connsiteY12" fmla="*/ 914473 h 1314523"/>
              <a:gd name="connsiteX13" fmla="*/ 1123950 w 7734300"/>
              <a:gd name="connsiteY13" fmla="*/ 933523 h 1314523"/>
              <a:gd name="connsiteX14" fmla="*/ 1181100 w 7734300"/>
              <a:gd name="connsiteY14" fmla="*/ 952573 h 1314523"/>
              <a:gd name="connsiteX15" fmla="*/ 1409700 w 7734300"/>
              <a:gd name="connsiteY15" fmla="*/ 971623 h 1314523"/>
              <a:gd name="connsiteX16" fmla="*/ 1524000 w 7734300"/>
              <a:gd name="connsiteY16" fmla="*/ 1028773 h 1314523"/>
              <a:gd name="connsiteX17" fmla="*/ 1638300 w 7734300"/>
              <a:gd name="connsiteY17" fmla="*/ 1066873 h 1314523"/>
              <a:gd name="connsiteX18" fmla="*/ 1695450 w 7734300"/>
              <a:gd name="connsiteY18" fmla="*/ 1085923 h 1314523"/>
              <a:gd name="connsiteX19" fmla="*/ 1752600 w 7734300"/>
              <a:gd name="connsiteY19" fmla="*/ 1124023 h 1314523"/>
              <a:gd name="connsiteX20" fmla="*/ 1809750 w 7734300"/>
              <a:gd name="connsiteY20" fmla="*/ 1143073 h 1314523"/>
              <a:gd name="connsiteX21" fmla="*/ 1924050 w 7734300"/>
              <a:gd name="connsiteY21" fmla="*/ 1219273 h 1314523"/>
              <a:gd name="connsiteX22" fmla="*/ 2095500 w 7734300"/>
              <a:gd name="connsiteY22" fmla="*/ 1200223 h 1314523"/>
              <a:gd name="connsiteX23" fmla="*/ 2171700 w 7734300"/>
              <a:gd name="connsiteY23" fmla="*/ 1181173 h 1314523"/>
              <a:gd name="connsiteX24" fmla="*/ 2628900 w 7734300"/>
              <a:gd name="connsiteY24" fmla="*/ 1200223 h 1314523"/>
              <a:gd name="connsiteX25" fmla="*/ 2952750 w 7734300"/>
              <a:gd name="connsiteY25" fmla="*/ 1257373 h 1314523"/>
              <a:gd name="connsiteX26" fmla="*/ 3257550 w 7734300"/>
              <a:gd name="connsiteY26" fmla="*/ 1295473 h 1314523"/>
              <a:gd name="connsiteX27" fmla="*/ 3448050 w 7734300"/>
              <a:gd name="connsiteY27" fmla="*/ 1314523 h 1314523"/>
              <a:gd name="connsiteX28" fmla="*/ 3771900 w 7734300"/>
              <a:gd name="connsiteY28" fmla="*/ 1295473 h 1314523"/>
              <a:gd name="connsiteX29" fmla="*/ 3867150 w 7734300"/>
              <a:gd name="connsiteY29" fmla="*/ 1276423 h 1314523"/>
              <a:gd name="connsiteX30" fmla="*/ 3924300 w 7734300"/>
              <a:gd name="connsiteY30" fmla="*/ 1238323 h 1314523"/>
              <a:gd name="connsiteX31" fmla="*/ 4038600 w 7734300"/>
              <a:gd name="connsiteY31" fmla="*/ 1200223 h 1314523"/>
              <a:gd name="connsiteX32" fmla="*/ 4210050 w 7734300"/>
              <a:gd name="connsiteY32" fmla="*/ 1085923 h 1314523"/>
              <a:gd name="connsiteX33" fmla="*/ 4267200 w 7734300"/>
              <a:gd name="connsiteY33" fmla="*/ 1047823 h 1314523"/>
              <a:gd name="connsiteX34" fmla="*/ 4381500 w 7734300"/>
              <a:gd name="connsiteY34" fmla="*/ 990673 h 1314523"/>
              <a:gd name="connsiteX35" fmla="*/ 4438650 w 7734300"/>
              <a:gd name="connsiteY35" fmla="*/ 971623 h 1314523"/>
              <a:gd name="connsiteX36" fmla="*/ 4495800 w 7734300"/>
              <a:gd name="connsiteY36" fmla="*/ 933523 h 1314523"/>
              <a:gd name="connsiteX37" fmla="*/ 4591050 w 7734300"/>
              <a:gd name="connsiteY37" fmla="*/ 914473 h 1314523"/>
              <a:gd name="connsiteX38" fmla="*/ 4914900 w 7734300"/>
              <a:gd name="connsiteY38" fmla="*/ 895423 h 1314523"/>
              <a:gd name="connsiteX39" fmla="*/ 5543550 w 7734300"/>
              <a:gd name="connsiteY39" fmla="*/ 838273 h 1314523"/>
              <a:gd name="connsiteX40" fmla="*/ 5600700 w 7734300"/>
              <a:gd name="connsiteY40" fmla="*/ 819223 h 1314523"/>
              <a:gd name="connsiteX41" fmla="*/ 5734050 w 7734300"/>
              <a:gd name="connsiteY41" fmla="*/ 781123 h 1314523"/>
              <a:gd name="connsiteX42" fmla="*/ 5848350 w 7734300"/>
              <a:gd name="connsiteY42" fmla="*/ 704923 h 1314523"/>
              <a:gd name="connsiteX43" fmla="*/ 5905500 w 7734300"/>
              <a:gd name="connsiteY43" fmla="*/ 666823 h 1314523"/>
              <a:gd name="connsiteX44" fmla="*/ 6019800 w 7734300"/>
              <a:gd name="connsiteY44" fmla="*/ 609673 h 1314523"/>
              <a:gd name="connsiteX45" fmla="*/ 6076950 w 7734300"/>
              <a:gd name="connsiteY45" fmla="*/ 590623 h 1314523"/>
              <a:gd name="connsiteX46" fmla="*/ 6134100 w 7734300"/>
              <a:gd name="connsiteY46" fmla="*/ 552523 h 1314523"/>
              <a:gd name="connsiteX47" fmla="*/ 6191250 w 7734300"/>
              <a:gd name="connsiteY47" fmla="*/ 533473 h 1314523"/>
              <a:gd name="connsiteX48" fmla="*/ 6267450 w 7734300"/>
              <a:gd name="connsiteY48" fmla="*/ 495373 h 1314523"/>
              <a:gd name="connsiteX49" fmla="*/ 6324600 w 7734300"/>
              <a:gd name="connsiteY49" fmla="*/ 476323 h 1314523"/>
              <a:gd name="connsiteX50" fmla="*/ 6381750 w 7734300"/>
              <a:gd name="connsiteY50" fmla="*/ 438223 h 1314523"/>
              <a:gd name="connsiteX51" fmla="*/ 6438900 w 7734300"/>
              <a:gd name="connsiteY51" fmla="*/ 419173 h 1314523"/>
              <a:gd name="connsiteX52" fmla="*/ 6515100 w 7734300"/>
              <a:gd name="connsiteY52" fmla="*/ 381073 h 1314523"/>
              <a:gd name="connsiteX53" fmla="*/ 6572250 w 7734300"/>
              <a:gd name="connsiteY53" fmla="*/ 362023 h 1314523"/>
              <a:gd name="connsiteX54" fmla="*/ 6629400 w 7734300"/>
              <a:gd name="connsiteY54" fmla="*/ 323923 h 1314523"/>
              <a:gd name="connsiteX55" fmla="*/ 6743700 w 7734300"/>
              <a:gd name="connsiteY55" fmla="*/ 285823 h 1314523"/>
              <a:gd name="connsiteX56" fmla="*/ 6800850 w 7734300"/>
              <a:gd name="connsiteY56" fmla="*/ 266773 h 1314523"/>
              <a:gd name="connsiteX57" fmla="*/ 6991350 w 7734300"/>
              <a:gd name="connsiteY57" fmla="*/ 228673 h 1314523"/>
              <a:gd name="connsiteX58" fmla="*/ 7200900 w 7734300"/>
              <a:gd name="connsiteY58" fmla="*/ 171523 h 1314523"/>
              <a:gd name="connsiteX59" fmla="*/ 7315200 w 7734300"/>
              <a:gd name="connsiteY59" fmla="*/ 133423 h 1314523"/>
              <a:gd name="connsiteX60" fmla="*/ 7429500 w 7734300"/>
              <a:gd name="connsiteY60" fmla="*/ 114373 h 1314523"/>
              <a:gd name="connsiteX61" fmla="*/ 7543800 w 7734300"/>
              <a:gd name="connsiteY61" fmla="*/ 76273 h 1314523"/>
              <a:gd name="connsiteX62" fmla="*/ 7600950 w 7734300"/>
              <a:gd name="connsiteY62" fmla="*/ 57223 h 1314523"/>
              <a:gd name="connsiteX63" fmla="*/ 7658100 w 7734300"/>
              <a:gd name="connsiteY63" fmla="*/ 38173 h 1314523"/>
              <a:gd name="connsiteX64" fmla="*/ 7734300 w 7734300"/>
              <a:gd name="connsiteY64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381000 w 7734300"/>
              <a:gd name="connsiteY6" fmla="*/ 647773 h 1314523"/>
              <a:gd name="connsiteX7" fmla="*/ 495300 w 7734300"/>
              <a:gd name="connsiteY7" fmla="*/ 704923 h 1314523"/>
              <a:gd name="connsiteX8" fmla="*/ 685800 w 7734300"/>
              <a:gd name="connsiteY8" fmla="*/ 781123 h 1314523"/>
              <a:gd name="connsiteX9" fmla="*/ 742950 w 7734300"/>
              <a:gd name="connsiteY9" fmla="*/ 819223 h 1314523"/>
              <a:gd name="connsiteX10" fmla="*/ 857250 w 7734300"/>
              <a:gd name="connsiteY10" fmla="*/ 857323 h 1314523"/>
              <a:gd name="connsiteX11" fmla="*/ 1028700 w 7734300"/>
              <a:gd name="connsiteY11" fmla="*/ 914473 h 1314523"/>
              <a:gd name="connsiteX12" fmla="*/ 1123950 w 7734300"/>
              <a:gd name="connsiteY12" fmla="*/ 933523 h 1314523"/>
              <a:gd name="connsiteX13" fmla="*/ 1181100 w 7734300"/>
              <a:gd name="connsiteY13" fmla="*/ 952573 h 1314523"/>
              <a:gd name="connsiteX14" fmla="*/ 1409700 w 7734300"/>
              <a:gd name="connsiteY14" fmla="*/ 971623 h 1314523"/>
              <a:gd name="connsiteX15" fmla="*/ 1524000 w 7734300"/>
              <a:gd name="connsiteY15" fmla="*/ 1028773 h 1314523"/>
              <a:gd name="connsiteX16" fmla="*/ 1638300 w 7734300"/>
              <a:gd name="connsiteY16" fmla="*/ 1066873 h 1314523"/>
              <a:gd name="connsiteX17" fmla="*/ 1695450 w 7734300"/>
              <a:gd name="connsiteY17" fmla="*/ 1085923 h 1314523"/>
              <a:gd name="connsiteX18" fmla="*/ 1752600 w 7734300"/>
              <a:gd name="connsiteY18" fmla="*/ 1124023 h 1314523"/>
              <a:gd name="connsiteX19" fmla="*/ 1809750 w 7734300"/>
              <a:gd name="connsiteY19" fmla="*/ 1143073 h 1314523"/>
              <a:gd name="connsiteX20" fmla="*/ 1924050 w 7734300"/>
              <a:gd name="connsiteY20" fmla="*/ 1219273 h 1314523"/>
              <a:gd name="connsiteX21" fmla="*/ 2095500 w 7734300"/>
              <a:gd name="connsiteY21" fmla="*/ 1200223 h 1314523"/>
              <a:gd name="connsiteX22" fmla="*/ 2171700 w 7734300"/>
              <a:gd name="connsiteY22" fmla="*/ 1181173 h 1314523"/>
              <a:gd name="connsiteX23" fmla="*/ 2628900 w 7734300"/>
              <a:gd name="connsiteY23" fmla="*/ 1200223 h 1314523"/>
              <a:gd name="connsiteX24" fmla="*/ 2952750 w 7734300"/>
              <a:gd name="connsiteY24" fmla="*/ 1257373 h 1314523"/>
              <a:gd name="connsiteX25" fmla="*/ 3257550 w 7734300"/>
              <a:gd name="connsiteY25" fmla="*/ 1295473 h 1314523"/>
              <a:gd name="connsiteX26" fmla="*/ 3448050 w 7734300"/>
              <a:gd name="connsiteY26" fmla="*/ 1314523 h 1314523"/>
              <a:gd name="connsiteX27" fmla="*/ 3771900 w 7734300"/>
              <a:gd name="connsiteY27" fmla="*/ 1295473 h 1314523"/>
              <a:gd name="connsiteX28" fmla="*/ 3867150 w 7734300"/>
              <a:gd name="connsiteY28" fmla="*/ 1276423 h 1314523"/>
              <a:gd name="connsiteX29" fmla="*/ 3924300 w 7734300"/>
              <a:gd name="connsiteY29" fmla="*/ 1238323 h 1314523"/>
              <a:gd name="connsiteX30" fmla="*/ 4038600 w 7734300"/>
              <a:gd name="connsiteY30" fmla="*/ 1200223 h 1314523"/>
              <a:gd name="connsiteX31" fmla="*/ 4210050 w 7734300"/>
              <a:gd name="connsiteY31" fmla="*/ 1085923 h 1314523"/>
              <a:gd name="connsiteX32" fmla="*/ 4267200 w 7734300"/>
              <a:gd name="connsiteY32" fmla="*/ 1047823 h 1314523"/>
              <a:gd name="connsiteX33" fmla="*/ 4381500 w 7734300"/>
              <a:gd name="connsiteY33" fmla="*/ 990673 h 1314523"/>
              <a:gd name="connsiteX34" fmla="*/ 4438650 w 7734300"/>
              <a:gd name="connsiteY34" fmla="*/ 971623 h 1314523"/>
              <a:gd name="connsiteX35" fmla="*/ 4495800 w 7734300"/>
              <a:gd name="connsiteY35" fmla="*/ 933523 h 1314523"/>
              <a:gd name="connsiteX36" fmla="*/ 4591050 w 7734300"/>
              <a:gd name="connsiteY36" fmla="*/ 914473 h 1314523"/>
              <a:gd name="connsiteX37" fmla="*/ 4914900 w 7734300"/>
              <a:gd name="connsiteY37" fmla="*/ 895423 h 1314523"/>
              <a:gd name="connsiteX38" fmla="*/ 5543550 w 7734300"/>
              <a:gd name="connsiteY38" fmla="*/ 838273 h 1314523"/>
              <a:gd name="connsiteX39" fmla="*/ 5600700 w 7734300"/>
              <a:gd name="connsiteY39" fmla="*/ 819223 h 1314523"/>
              <a:gd name="connsiteX40" fmla="*/ 5734050 w 7734300"/>
              <a:gd name="connsiteY40" fmla="*/ 781123 h 1314523"/>
              <a:gd name="connsiteX41" fmla="*/ 5848350 w 7734300"/>
              <a:gd name="connsiteY41" fmla="*/ 704923 h 1314523"/>
              <a:gd name="connsiteX42" fmla="*/ 5905500 w 7734300"/>
              <a:gd name="connsiteY42" fmla="*/ 666823 h 1314523"/>
              <a:gd name="connsiteX43" fmla="*/ 6019800 w 7734300"/>
              <a:gd name="connsiteY43" fmla="*/ 609673 h 1314523"/>
              <a:gd name="connsiteX44" fmla="*/ 6076950 w 7734300"/>
              <a:gd name="connsiteY44" fmla="*/ 590623 h 1314523"/>
              <a:gd name="connsiteX45" fmla="*/ 6134100 w 7734300"/>
              <a:gd name="connsiteY45" fmla="*/ 552523 h 1314523"/>
              <a:gd name="connsiteX46" fmla="*/ 6191250 w 7734300"/>
              <a:gd name="connsiteY46" fmla="*/ 533473 h 1314523"/>
              <a:gd name="connsiteX47" fmla="*/ 6267450 w 7734300"/>
              <a:gd name="connsiteY47" fmla="*/ 495373 h 1314523"/>
              <a:gd name="connsiteX48" fmla="*/ 6324600 w 7734300"/>
              <a:gd name="connsiteY48" fmla="*/ 476323 h 1314523"/>
              <a:gd name="connsiteX49" fmla="*/ 6381750 w 7734300"/>
              <a:gd name="connsiteY49" fmla="*/ 438223 h 1314523"/>
              <a:gd name="connsiteX50" fmla="*/ 6438900 w 7734300"/>
              <a:gd name="connsiteY50" fmla="*/ 419173 h 1314523"/>
              <a:gd name="connsiteX51" fmla="*/ 6515100 w 7734300"/>
              <a:gd name="connsiteY51" fmla="*/ 381073 h 1314523"/>
              <a:gd name="connsiteX52" fmla="*/ 6572250 w 7734300"/>
              <a:gd name="connsiteY52" fmla="*/ 362023 h 1314523"/>
              <a:gd name="connsiteX53" fmla="*/ 6629400 w 7734300"/>
              <a:gd name="connsiteY53" fmla="*/ 323923 h 1314523"/>
              <a:gd name="connsiteX54" fmla="*/ 6743700 w 7734300"/>
              <a:gd name="connsiteY54" fmla="*/ 285823 h 1314523"/>
              <a:gd name="connsiteX55" fmla="*/ 6800850 w 7734300"/>
              <a:gd name="connsiteY55" fmla="*/ 266773 h 1314523"/>
              <a:gd name="connsiteX56" fmla="*/ 6991350 w 7734300"/>
              <a:gd name="connsiteY56" fmla="*/ 228673 h 1314523"/>
              <a:gd name="connsiteX57" fmla="*/ 7200900 w 7734300"/>
              <a:gd name="connsiteY57" fmla="*/ 171523 h 1314523"/>
              <a:gd name="connsiteX58" fmla="*/ 7315200 w 7734300"/>
              <a:gd name="connsiteY58" fmla="*/ 133423 h 1314523"/>
              <a:gd name="connsiteX59" fmla="*/ 7429500 w 7734300"/>
              <a:gd name="connsiteY59" fmla="*/ 114373 h 1314523"/>
              <a:gd name="connsiteX60" fmla="*/ 7543800 w 7734300"/>
              <a:gd name="connsiteY60" fmla="*/ 76273 h 1314523"/>
              <a:gd name="connsiteX61" fmla="*/ 7600950 w 7734300"/>
              <a:gd name="connsiteY61" fmla="*/ 57223 h 1314523"/>
              <a:gd name="connsiteX62" fmla="*/ 7658100 w 7734300"/>
              <a:gd name="connsiteY62" fmla="*/ 38173 h 1314523"/>
              <a:gd name="connsiteX63" fmla="*/ 7734300 w 7734300"/>
              <a:gd name="connsiteY63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361950 w 7734300"/>
              <a:gd name="connsiteY5" fmla="*/ 590623 h 1314523"/>
              <a:gd name="connsiteX6" fmla="*/ 495300 w 7734300"/>
              <a:gd name="connsiteY6" fmla="*/ 704923 h 1314523"/>
              <a:gd name="connsiteX7" fmla="*/ 685800 w 7734300"/>
              <a:gd name="connsiteY7" fmla="*/ 781123 h 1314523"/>
              <a:gd name="connsiteX8" fmla="*/ 742950 w 7734300"/>
              <a:gd name="connsiteY8" fmla="*/ 819223 h 1314523"/>
              <a:gd name="connsiteX9" fmla="*/ 857250 w 7734300"/>
              <a:gd name="connsiteY9" fmla="*/ 857323 h 1314523"/>
              <a:gd name="connsiteX10" fmla="*/ 1028700 w 7734300"/>
              <a:gd name="connsiteY10" fmla="*/ 914473 h 1314523"/>
              <a:gd name="connsiteX11" fmla="*/ 1123950 w 7734300"/>
              <a:gd name="connsiteY11" fmla="*/ 933523 h 1314523"/>
              <a:gd name="connsiteX12" fmla="*/ 1181100 w 7734300"/>
              <a:gd name="connsiteY12" fmla="*/ 952573 h 1314523"/>
              <a:gd name="connsiteX13" fmla="*/ 1409700 w 7734300"/>
              <a:gd name="connsiteY13" fmla="*/ 971623 h 1314523"/>
              <a:gd name="connsiteX14" fmla="*/ 1524000 w 7734300"/>
              <a:gd name="connsiteY14" fmla="*/ 1028773 h 1314523"/>
              <a:gd name="connsiteX15" fmla="*/ 1638300 w 7734300"/>
              <a:gd name="connsiteY15" fmla="*/ 1066873 h 1314523"/>
              <a:gd name="connsiteX16" fmla="*/ 1695450 w 7734300"/>
              <a:gd name="connsiteY16" fmla="*/ 1085923 h 1314523"/>
              <a:gd name="connsiteX17" fmla="*/ 1752600 w 7734300"/>
              <a:gd name="connsiteY17" fmla="*/ 1124023 h 1314523"/>
              <a:gd name="connsiteX18" fmla="*/ 1809750 w 7734300"/>
              <a:gd name="connsiteY18" fmla="*/ 1143073 h 1314523"/>
              <a:gd name="connsiteX19" fmla="*/ 1924050 w 7734300"/>
              <a:gd name="connsiteY19" fmla="*/ 1219273 h 1314523"/>
              <a:gd name="connsiteX20" fmla="*/ 2095500 w 7734300"/>
              <a:gd name="connsiteY20" fmla="*/ 1200223 h 1314523"/>
              <a:gd name="connsiteX21" fmla="*/ 2171700 w 7734300"/>
              <a:gd name="connsiteY21" fmla="*/ 1181173 h 1314523"/>
              <a:gd name="connsiteX22" fmla="*/ 2628900 w 7734300"/>
              <a:gd name="connsiteY22" fmla="*/ 1200223 h 1314523"/>
              <a:gd name="connsiteX23" fmla="*/ 2952750 w 7734300"/>
              <a:gd name="connsiteY23" fmla="*/ 1257373 h 1314523"/>
              <a:gd name="connsiteX24" fmla="*/ 3257550 w 7734300"/>
              <a:gd name="connsiteY24" fmla="*/ 1295473 h 1314523"/>
              <a:gd name="connsiteX25" fmla="*/ 3448050 w 7734300"/>
              <a:gd name="connsiteY25" fmla="*/ 1314523 h 1314523"/>
              <a:gd name="connsiteX26" fmla="*/ 3771900 w 7734300"/>
              <a:gd name="connsiteY26" fmla="*/ 1295473 h 1314523"/>
              <a:gd name="connsiteX27" fmla="*/ 3867150 w 7734300"/>
              <a:gd name="connsiteY27" fmla="*/ 1276423 h 1314523"/>
              <a:gd name="connsiteX28" fmla="*/ 3924300 w 7734300"/>
              <a:gd name="connsiteY28" fmla="*/ 1238323 h 1314523"/>
              <a:gd name="connsiteX29" fmla="*/ 4038600 w 7734300"/>
              <a:gd name="connsiteY29" fmla="*/ 1200223 h 1314523"/>
              <a:gd name="connsiteX30" fmla="*/ 4210050 w 7734300"/>
              <a:gd name="connsiteY30" fmla="*/ 1085923 h 1314523"/>
              <a:gd name="connsiteX31" fmla="*/ 4267200 w 7734300"/>
              <a:gd name="connsiteY31" fmla="*/ 1047823 h 1314523"/>
              <a:gd name="connsiteX32" fmla="*/ 4381500 w 7734300"/>
              <a:gd name="connsiteY32" fmla="*/ 990673 h 1314523"/>
              <a:gd name="connsiteX33" fmla="*/ 4438650 w 7734300"/>
              <a:gd name="connsiteY33" fmla="*/ 971623 h 1314523"/>
              <a:gd name="connsiteX34" fmla="*/ 4495800 w 7734300"/>
              <a:gd name="connsiteY34" fmla="*/ 933523 h 1314523"/>
              <a:gd name="connsiteX35" fmla="*/ 4591050 w 7734300"/>
              <a:gd name="connsiteY35" fmla="*/ 914473 h 1314523"/>
              <a:gd name="connsiteX36" fmla="*/ 4914900 w 7734300"/>
              <a:gd name="connsiteY36" fmla="*/ 895423 h 1314523"/>
              <a:gd name="connsiteX37" fmla="*/ 5543550 w 7734300"/>
              <a:gd name="connsiteY37" fmla="*/ 838273 h 1314523"/>
              <a:gd name="connsiteX38" fmla="*/ 5600700 w 7734300"/>
              <a:gd name="connsiteY38" fmla="*/ 819223 h 1314523"/>
              <a:gd name="connsiteX39" fmla="*/ 5734050 w 7734300"/>
              <a:gd name="connsiteY39" fmla="*/ 781123 h 1314523"/>
              <a:gd name="connsiteX40" fmla="*/ 5848350 w 7734300"/>
              <a:gd name="connsiteY40" fmla="*/ 704923 h 1314523"/>
              <a:gd name="connsiteX41" fmla="*/ 5905500 w 7734300"/>
              <a:gd name="connsiteY41" fmla="*/ 666823 h 1314523"/>
              <a:gd name="connsiteX42" fmla="*/ 6019800 w 7734300"/>
              <a:gd name="connsiteY42" fmla="*/ 609673 h 1314523"/>
              <a:gd name="connsiteX43" fmla="*/ 6076950 w 7734300"/>
              <a:gd name="connsiteY43" fmla="*/ 590623 h 1314523"/>
              <a:gd name="connsiteX44" fmla="*/ 6134100 w 7734300"/>
              <a:gd name="connsiteY44" fmla="*/ 552523 h 1314523"/>
              <a:gd name="connsiteX45" fmla="*/ 6191250 w 7734300"/>
              <a:gd name="connsiteY45" fmla="*/ 533473 h 1314523"/>
              <a:gd name="connsiteX46" fmla="*/ 6267450 w 7734300"/>
              <a:gd name="connsiteY46" fmla="*/ 495373 h 1314523"/>
              <a:gd name="connsiteX47" fmla="*/ 6324600 w 7734300"/>
              <a:gd name="connsiteY47" fmla="*/ 476323 h 1314523"/>
              <a:gd name="connsiteX48" fmla="*/ 6381750 w 7734300"/>
              <a:gd name="connsiteY48" fmla="*/ 438223 h 1314523"/>
              <a:gd name="connsiteX49" fmla="*/ 6438900 w 7734300"/>
              <a:gd name="connsiteY49" fmla="*/ 419173 h 1314523"/>
              <a:gd name="connsiteX50" fmla="*/ 6515100 w 7734300"/>
              <a:gd name="connsiteY50" fmla="*/ 381073 h 1314523"/>
              <a:gd name="connsiteX51" fmla="*/ 6572250 w 7734300"/>
              <a:gd name="connsiteY51" fmla="*/ 362023 h 1314523"/>
              <a:gd name="connsiteX52" fmla="*/ 6629400 w 7734300"/>
              <a:gd name="connsiteY52" fmla="*/ 323923 h 1314523"/>
              <a:gd name="connsiteX53" fmla="*/ 6743700 w 7734300"/>
              <a:gd name="connsiteY53" fmla="*/ 285823 h 1314523"/>
              <a:gd name="connsiteX54" fmla="*/ 6800850 w 7734300"/>
              <a:gd name="connsiteY54" fmla="*/ 266773 h 1314523"/>
              <a:gd name="connsiteX55" fmla="*/ 6991350 w 7734300"/>
              <a:gd name="connsiteY55" fmla="*/ 228673 h 1314523"/>
              <a:gd name="connsiteX56" fmla="*/ 7200900 w 7734300"/>
              <a:gd name="connsiteY56" fmla="*/ 171523 h 1314523"/>
              <a:gd name="connsiteX57" fmla="*/ 7315200 w 7734300"/>
              <a:gd name="connsiteY57" fmla="*/ 133423 h 1314523"/>
              <a:gd name="connsiteX58" fmla="*/ 7429500 w 7734300"/>
              <a:gd name="connsiteY58" fmla="*/ 114373 h 1314523"/>
              <a:gd name="connsiteX59" fmla="*/ 7543800 w 7734300"/>
              <a:gd name="connsiteY59" fmla="*/ 76273 h 1314523"/>
              <a:gd name="connsiteX60" fmla="*/ 7600950 w 7734300"/>
              <a:gd name="connsiteY60" fmla="*/ 57223 h 1314523"/>
              <a:gd name="connsiteX61" fmla="*/ 7658100 w 7734300"/>
              <a:gd name="connsiteY61" fmla="*/ 38173 h 1314523"/>
              <a:gd name="connsiteX62" fmla="*/ 7734300 w 7734300"/>
              <a:gd name="connsiteY62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304800 w 7734300"/>
              <a:gd name="connsiteY4" fmla="*/ 552523 h 1314523"/>
              <a:gd name="connsiteX5" fmla="*/ 495300 w 7734300"/>
              <a:gd name="connsiteY5" fmla="*/ 704923 h 1314523"/>
              <a:gd name="connsiteX6" fmla="*/ 685800 w 7734300"/>
              <a:gd name="connsiteY6" fmla="*/ 781123 h 1314523"/>
              <a:gd name="connsiteX7" fmla="*/ 742950 w 7734300"/>
              <a:gd name="connsiteY7" fmla="*/ 819223 h 1314523"/>
              <a:gd name="connsiteX8" fmla="*/ 857250 w 7734300"/>
              <a:gd name="connsiteY8" fmla="*/ 857323 h 1314523"/>
              <a:gd name="connsiteX9" fmla="*/ 1028700 w 7734300"/>
              <a:gd name="connsiteY9" fmla="*/ 914473 h 1314523"/>
              <a:gd name="connsiteX10" fmla="*/ 1123950 w 7734300"/>
              <a:gd name="connsiteY10" fmla="*/ 933523 h 1314523"/>
              <a:gd name="connsiteX11" fmla="*/ 1181100 w 7734300"/>
              <a:gd name="connsiteY11" fmla="*/ 952573 h 1314523"/>
              <a:gd name="connsiteX12" fmla="*/ 1409700 w 7734300"/>
              <a:gd name="connsiteY12" fmla="*/ 971623 h 1314523"/>
              <a:gd name="connsiteX13" fmla="*/ 1524000 w 7734300"/>
              <a:gd name="connsiteY13" fmla="*/ 1028773 h 1314523"/>
              <a:gd name="connsiteX14" fmla="*/ 1638300 w 7734300"/>
              <a:gd name="connsiteY14" fmla="*/ 1066873 h 1314523"/>
              <a:gd name="connsiteX15" fmla="*/ 1695450 w 7734300"/>
              <a:gd name="connsiteY15" fmla="*/ 1085923 h 1314523"/>
              <a:gd name="connsiteX16" fmla="*/ 1752600 w 7734300"/>
              <a:gd name="connsiteY16" fmla="*/ 1124023 h 1314523"/>
              <a:gd name="connsiteX17" fmla="*/ 1809750 w 7734300"/>
              <a:gd name="connsiteY17" fmla="*/ 1143073 h 1314523"/>
              <a:gd name="connsiteX18" fmla="*/ 1924050 w 7734300"/>
              <a:gd name="connsiteY18" fmla="*/ 1219273 h 1314523"/>
              <a:gd name="connsiteX19" fmla="*/ 2095500 w 7734300"/>
              <a:gd name="connsiteY19" fmla="*/ 1200223 h 1314523"/>
              <a:gd name="connsiteX20" fmla="*/ 2171700 w 7734300"/>
              <a:gd name="connsiteY20" fmla="*/ 1181173 h 1314523"/>
              <a:gd name="connsiteX21" fmla="*/ 2628900 w 7734300"/>
              <a:gd name="connsiteY21" fmla="*/ 1200223 h 1314523"/>
              <a:gd name="connsiteX22" fmla="*/ 2952750 w 7734300"/>
              <a:gd name="connsiteY22" fmla="*/ 1257373 h 1314523"/>
              <a:gd name="connsiteX23" fmla="*/ 3257550 w 7734300"/>
              <a:gd name="connsiteY23" fmla="*/ 1295473 h 1314523"/>
              <a:gd name="connsiteX24" fmla="*/ 3448050 w 7734300"/>
              <a:gd name="connsiteY24" fmla="*/ 1314523 h 1314523"/>
              <a:gd name="connsiteX25" fmla="*/ 3771900 w 7734300"/>
              <a:gd name="connsiteY25" fmla="*/ 1295473 h 1314523"/>
              <a:gd name="connsiteX26" fmla="*/ 3867150 w 7734300"/>
              <a:gd name="connsiteY26" fmla="*/ 1276423 h 1314523"/>
              <a:gd name="connsiteX27" fmla="*/ 3924300 w 7734300"/>
              <a:gd name="connsiteY27" fmla="*/ 1238323 h 1314523"/>
              <a:gd name="connsiteX28" fmla="*/ 4038600 w 7734300"/>
              <a:gd name="connsiteY28" fmla="*/ 1200223 h 1314523"/>
              <a:gd name="connsiteX29" fmla="*/ 4210050 w 7734300"/>
              <a:gd name="connsiteY29" fmla="*/ 1085923 h 1314523"/>
              <a:gd name="connsiteX30" fmla="*/ 4267200 w 7734300"/>
              <a:gd name="connsiteY30" fmla="*/ 1047823 h 1314523"/>
              <a:gd name="connsiteX31" fmla="*/ 4381500 w 7734300"/>
              <a:gd name="connsiteY31" fmla="*/ 990673 h 1314523"/>
              <a:gd name="connsiteX32" fmla="*/ 4438650 w 7734300"/>
              <a:gd name="connsiteY32" fmla="*/ 971623 h 1314523"/>
              <a:gd name="connsiteX33" fmla="*/ 4495800 w 7734300"/>
              <a:gd name="connsiteY33" fmla="*/ 933523 h 1314523"/>
              <a:gd name="connsiteX34" fmla="*/ 4591050 w 7734300"/>
              <a:gd name="connsiteY34" fmla="*/ 914473 h 1314523"/>
              <a:gd name="connsiteX35" fmla="*/ 4914900 w 7734300"/>
              <a:gd name="connsiteY35" fmla="*/ 895423 h 1314523"/>
              <a:gd name="connsiteX36" fmla="*/ 5543550 w 7734300"/>
              <a:gd name="connsiteY36" fmla="*/ 838273 h 1314523"/>
              <a:gd name="connsiteX37" fmla="*/ 5600700 w 7734300"/>
              <a:gd name="connsiteY37" fmla="*/ 819223 h 1314523"/>
              <a:gd name="connsiteX38" fmla="*/ 5734050 w 7734300"/>
              <a:gd name="connsiteY38" fmla="*/ 781123 h 1314523"/>
              <a:gd name="connsiteX39" fmla="*/ 5848350 w 7734300"/>
              <a:gd name="connsiteY39" fmla="*/ 704923 h 1314523"/>
              <a:gd name="connsiteX40" fmla="*/ 5905500 w 7734300"/>
              <a:gd name="connsiteY40" fmla="*/ 666823 h 1314523"/>
              <a:gd name="connsiteX41" fmla="*/ 6019800 w 7734300"/>
              <a:gd name="connsiteY41" fmla="*/ 609673 h 1314523"/>
              <a:gd name="connsiteX42" fmla="*/ 6076950 w 7734300"/>
              <a:gd name="connsiteY42" fmla="*/ 590623 h 1314523"/>
              <a:gd name="connsiteX43" fmla="*/ 6134100 w 7734300"/>
              <a:gd name="connsiteY43" fmla="*/ 552523 h 1314523"/>
              <a:gd name="connsiteX44" fmla="*/ 6191250 w 7734300"/>
              <a:gd name="connsiteY44" fmla="*/ 533473 h 1314523"/>
              <a:gd name="connsiteX45" fmla="*/ 6267450 w 7734300"/>
              <a:gd name="connsiteY45" fmla="*/ 495373 h 1314523"/>
              <a:gd name="connsiteX46" fmla="*/ 6324600 w 7734300"/>
              <a:gd name="connsiteY46" fmla="*/ 476323 h 1314523"/>
              <a:gd name="connsiteX47" fmla="*/ 6381750 w 7734300"/>
              <a:gd name="connsiteY47" fmla="*/ 438223 h 1314523"/>
              <a:gd name="connsiteX48" fmla="*/ 6438900 w 7734300"/>
              <a:gd name="connsiteY48" fmla="*/ 419173 h 1314523"/>
              <a:gd name="connsiteX49" fmla="*/ 6515100 w 7734300"/>
              <a:gd name="connsiteY49" fmla="*/ 381073 h 1314523"/>
              <a:gd name="connsiteX50" fmla="*/ 6572250 w 7734300"/>
              <a:gd name="connsiteY50" fmla="*/ 362023 h 1314523"/>
              <a:gd name="connsiteX51" fmla="*/ 6629400 w 7734300"/>
              <a:gd name="connsiteY51" fmla="*/ 323923 h 1314523"/>
              <a:gd name="connsiteX52" fmla="*/ 6743700 w 7734300"/>
              <a:gd name="connsiteY52" fmla="*/ 285823 h 1314523"/>
              <a:gd name="connsiteX53" fmla="*/ 6800850 w 7734300"/>
              <a:gd name="connsiteY53" fmla="*/ 266773 h 1314523"/>
              <a:gd name="connsiteX54" fmla="*/ 6991350 w 7734300"/>
              <a:gd name="connsiteY54" fmla="*/ 228673 h 1314523"/>
              <a:gd name="connsiteX55" fmla="*/ 7200900 w 7734300"/>
              <a:gd name="connsiteY55" fmla="*/ 171523 h 1314523"/>
              <a:gd name="connsiteX56" fmla="*/ 7315200 w 7734300"/>
              <a:gd name="connsiteY56" fmla="*/ 133423 h 1314523"/>
              <a:gd name="connsiteX57" fmla="*/ 7429500 w 7734300"/>
              <a:gd name="connsiteY57" fmla="*/ 114373 h 1314523"/>
              <a:gd name="connsiteX58" fmla="*/ 7543800 w 7734300"/>
              <a:gd name="connsiteY58" fmla="*/ 76273 h 1314523"/>
              <a:gd name="connsiteX59" fmla="*/ 7600950 w 7734300"/>
              <a:gd name="connsiteY59" fmla="*/ 57223 h 1314523"/>
              <a:gd name="connsiteX60" fmla="*/ 7658100 w 7734300"/>
              <a:gd name="connsiteY60" fmla="*/ 38173 h 1314523"/>
              <a:gd name="connsiteX61" fmla="*/ 7734300 w 7734300"/>
              <a:gd name="connsiteY61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247650 w 7734300"/>
              <a:gd name="connsiteY3" fmla="*/ 495373 h 1314523"/>
              <a:gd name="connsiteX4" fmla="*/ 495300 w 7734300"/>
              <a:gd name="connsiteY4" fmla="*/ 704923 h 1314523"/>
              <a:gd name="connsiteX5" fmla="*/ 685800 w 7734300"/>
              <a:gd name="connsiteY5" fmla="*/ 781123 h 1314523"/>
              <a:gd name="connsiteX6" fmla="*/ 742950 w 7734300"/>
              <a:gd name="connsiteY6" fmla="*/ 819223 h 1314523"/>
              <a:gd name="connsiteX7" fmla="*/ 857250 w 7734300"/>
              <a:gd name="connsiteY7" fmla="*/ 857323 h 1314523"/>
              <a:gd name="connsiteX8" fmla="*/ 1028700 w 7734300"/>
              <a:gd name="connsiteY8" fmla="*/ 914473 h 1314523"/>
              <a:gd name="connsiteX9" fmla="*/ 1123950 w 7734300"/>
              <a:gd name="connsiteY9" fmla="*/ 933523 h 1314523"/>
              <a:gd name="connsiteX10" fmla="*/ 1181100 w 7734300"/>
              <a:gd name="connsiteY10" fmla="*/ 952573 h 1314523"/>
              <a:gd name="connsiteX11" fmla="*/ 1409700 w 7734300"/>
              <a:gd name="connsiteY11" fmla="*/ 971623 h 1314523"/>
              <a:gd name="connsiteX12" fmla="*/ 1524000 w 7734300"/>
              <a:gd name="connsiteY12" fmla="*/ 1028773 h 1314523"/>
              <a:gd name="connsiteX13" fmla="*/ 1638300 w 7734300"/>
              <a:gd name="connsiteY13" fmla="*/ 1066873 h 1314523"/>
              <a:gd name="connsiteX14" fmla="*/ 1695450 w 7734300"/>
              <a:gd name="connsiteY14" fmla="*/ 1085923 h 1314523"/>
              <a:gd name="connsiteX15" fmla="*/ 1752600 w 7734300"/>
              <a:gd name="connsiteY15" fmla="*/ 1124023 h 1314523"/>
              <a:gd name="connsiteX16" fmla="*/ 1809750 w 7734300"/>
              <a:gd name="connsiteY16" fmla="*/ 1143073 h 1314523"/>
              <a:gd name="connsiteX17" fmla="*/ 1924050 w 7734300"/>
              <a:gd name="connsiteY17" fmla="*/ 1219273 h 1314523"/>
              <a:gd name="connsiteX18" fmla="*/ 2095500 w 7734300"/>
              <a:gd name="connsiteY18" fmla="*/ 1200223 h 1314523"/>
              <a:gd name="connsiteX19" fmla="*/ 2171700 w 7734300"/>
              <a:gd name="connsiteY19" fmla="*/ 1181173 h 1314523"/>
              <a:gd name="connsiteX20" fmla="*/ 2628900 w 7734300"/>
              <a:gd name="connsiteY20" fmla="*/ 1200223 h 1314523"/>
              <a:gd name="connsiteX21" fmla="*/ 2952750 w 7734300"/>
              <a:gd name="connsiteY21" fmla="*/ 1257373 h 1314523"/>
              <a:gd name="connsiteX22" fmla="*/ 3257550 w 7734300"/>
              <a:gd name="connsiteY22" fmla="*/ 1295473 h 1314523"/>
              <a:gd name="connsiteX23" fmla="*/ 3448050 w 7734300"/>
              <a:gd name="connsiteY23" fmla="*/ 1314523 h 1314523"/>
              <a:gd name="connsiteX24" fmla="*/ 3771900 w 7734300"/>
              <a:gd name="connsiteY24" fmla="*/ 1295473 h 1314523"/>
              <a:gd name="connsiteX25" fmla="*/ 3867150 w 7734300"/>
              <a:gd name="connsiteY25" fmla="*/ 1276423 h 1314523"/>
              <a:gd name="connsiteX26" fmla="*/ 3924300 w 7734300"/>
              <a:gd name="connsiteY26" fmla="*/ 1238323 h 1314523"/>
              <a:gd name="connsiteX27" fmla="*/ 4038600 w 7734300"/>
              <a:gd name="connsiteY27" fmla="*/ 1200223 h 1314523"/>
              <a:gd name="connsiteX28" fmla="*/ 4210050 w 7734300"/>
              <a:gd name="connsiteY28" fmla="*/ 1085923 h 1314523"/>
              <a:gd name="connsiteX29" fmla="*/ 4267200 w 7734300"/>
              <a:gd name="connsiteY29" fmla="*/ 1047823 h 1314523"/>
              <a:gd name="connsiteX30" fmla="*/ 4381500 w 7734300"/>
              <a:gd name="connsiteY30" fmla="*/ 990673 h 1314523"/>
              <a:gd name="connsiteX31" fmla="*/ 4438650 w 7734300"/>
              <a:gd name="connsiteY31" fmla="*/ 971623 h 1314523"/>
              <a:gd name="connsiteX32" fmla="*/ 4495800 w 7734300"/>
              <a:gd name="connsiteY32" fmla="*/ 933523 h 1314523"/>
              <a:gd name="connsiteX33" fmla="*/ 4591050 w 7734300"/>
              <a:gd name="connsiteY33" fmla="*/ 914473 h 1314523"/>
              <a:gd name="connsiteX34" fmla="*/ 4914900 w 7734300"/>
              <a:gd name="connsiteY34" fmla="*/ 895423 h 1314523"/>
              <a:gd name="connsiteX35" fmla="*/ 5543550 w 7734300"/>
              <a:gd name="connsiteY35" fmla="*/ 838273 h 1314523"/>
              <a:gd name="connsiteX36" fmla="*/ 5600700 w 7734300"/>
              <a:gd name="connsiteY36" fmla="*/ 819223 h 1314523"/>
              <a:gd name="connsiteX37" fmla="*/ 5734050 w 7734300"/>
              <a:gd name="connsiteY37" fmla="*/ 781123 h 1314523"/>
              <a:gd name="connsiteX38" fmla="*/ 5848350 w 7734300"/>
              <a:gd name="connsiteY38" fmla="*/ 704923 h 1314523"/>
              <a:gd name="connsiteX39" fmla="*/ 5905500 w 7734300"/>
              <a:gd name="connsiteY39" fmla="*/ 666823 h 1314523"/>
              <a:gd name="connsiteX40" fmla="*/ 6019800 w 7734300"/>
              <a:gd name="connsiteY40" fmla="*/ 609673 h 1314523"/>
              <a:gd name="connsiteX41" fmla="*/ 6076950 w 7734300"/>
              <a:gd name="connsiteY41" fmla="*/ 590623 h 1314523"/>
              <a:gd name="connsiteX42" fmla="*/ 6134100 w 7734300"/>
              <a:gd name="connsiteY42" fmla="*/ 552523 h 1314523"/>
              <a:gd name="connsiteX43" fmla="*/ 6191250 w 7734300"/>
              <a:gd name="connsiteY43" fmla="*/ 533473 h 1314523"/>
              <a:gd name="connsiteX44" fmla="*/ 6267450 w 7734300"/>
              <a:gd name="connsiteY44" fmla="*/ 495373 h 1314523"/>
              <a:gd name="connsiteX45" fmla="*/ 6324600 w 7734300"/>
              <a:gd name="connsiteY45" fmla="*/ 476323 h 1314523"/>
              <a:gd name="connsiteX46" fmla="*/ 6381750 w 7734300"/>
              <a:gd name="connsiteY46" fmla="*/ 438223 h 1314523"/>
              <a:gd name="connsiteX47" fmla="*/ 6438900 w 7734300"/>
              <a:gd name="connsiteY47" fmla="*/ 419173 h 1314523"/>
              <a:gd name="connsiteX48" fmla="*/ 6515100 w 7734300"/>
              <a:gd name="connsiteY48" fmla="*/ 381073 h 1314523"/>
              <a:gd name="connsiteX49" fmla="*/ 6572250 w 7734300"/>
              <a:gd name="connsiteY49" fmla="*/ 362023 h 1314523"/>
              <a:gd name="connsiteX50" fmla="*/ 6629400 w 7734300"/>
              <a:gd name="connsiteY50" fmla="*/ 323923 h 1314523"/>
              <a:gd name="connsiteX51" fmla="*/ 6743700 w 7734300"/>
              <a:gd name="connsiteY51" fmla="*/ 285823 h 1314523"/>
              <a:gd name="connsiteX52" fmla="*/ 6800850 w 7734300"/>
              <a:gd name="connsiteY52" fmla="*/ 266773 h 1314523"/>
              <a:gd name="connsiteX53" fmla="*/ 6991350 w 7734300"/>
              <a:gd name="connsiteY53" fmla="*/ 228673 h 1314523"/>
              <a:gd name="connsiteX54" fmla="*/ 7200900 w 7734300"/>
              <a:gd name="connsiteY54" fmla="*/ 171523 h 1314523"/>
              <a:gd name="connsiteX55" fmla="*/ 7315200 w 7734300"/>
              <a:gd name="connsiteY55" fmla="*/ 133423 h 1314523"/>
              <a:gd name="connsiteX56" fmla="*/ 7429500 w 7734300"/>
              <a:gd name="connsiteY56" fmla="*/ 114373 h 1314523"/>
              <a:gd name="connsiteX57" fmla="*/ 7543800 w 7734300"/>
              <a:gd name="connsiteY57" fmla="*/ 76273 h 1314523"/>
              <a:gd name="connsiteX58" fmla="*/ 7600950 w 7734300"/>
              <a:gd name="connsiteY58" fmla="*/ 57223 h 1314523"/>
              <a:gd name="connsiteX59" fmla="*/ 7658100 w 7734300"/>
              <a:gd name="connsiteY59" fmla="*/ 38173 h 1314523"/>
              <a:gd name="connsiteX60" fmla="*/ 7734300 w 7734300"/>
              <a:gd name="connsiteY60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133350 w 7734300"/>
              <a:gd name="connsiteY2" fmla="*/ 438223 h 1314523"/>
              <a:gd name="connsiteX3" fmla="*/ 495300 w 7734300"/>
              <a:gd name="connsiteY3" fmla="*/ 704923 h 1314523"/>
              <a:gd name="connsiteX4" fmla="*/ 685800 w 7734300"/>
              <a:gd name="connsiteY4" fmla="*/ 781123 h 1314523"/>
              <a:gd name="connsiteX5" fmla="*/ 742950 w 7734300"/>
              <a:gd name="connsiteY5" fmla="*/ 819223 h 1314523"/>
              <a:gd name="connsiteX6" fmla="*/ 857250 w 7734300"/>
              <a:gd name="connsiteY6" fmla="*/ 857323 h 1314523"/>
              <a:gd name="connsiteX7" fmla="*/ 1028700 w 7734300"/>
              <a:gd name="connsiteY7" fmla="*/ 914473 h 1314523"/>
              <a:gd name="connsiteX8" fmla="*/ 1123950 w 7734300"/>
              <a:gd name="connsiteY8" fmla="*/ 933523 h 1314523"/>
              <a:gd name="connsiteX9" fmla="*/ 1181100 w 7734300"/>
              <a:gd name="connsiteY9" fmla="*/ 952573 h 1314523"/>
              <a:gd name="connsiteX10" fmla="*/ 1409700 w 7734300"/>
              <a:gd name="connsiteY10" fmla="*/ 971623 h 1314523"/>
              <a:gd name="connsiteX11" fmla="*/ 1524000 w 7734300"/>
              <a:gd name="connsiteY11" fmla="*/ 1028773 h 1314523"/>
              <a:gd name="connsiteX12" fmla="*/ 1638300 w 7734300"/>
              <a:gd name="connsiteY12" fmla="*/ 1066873 h 1314523"/>
              <a:gd name="connsiteX13" fmla="*/ 1695450 w 7734300"/>
              <a:gd name="connsiteY13" fmla="*/ 1085923 h 1314523"/>
              <a:gd name="connsiteX14" fmla="*/ 1752600 w 7734300"/>
              <a:gd name="connsiteY14" fmla="*/ 1124023 h 1314523"/>
              <a:gd name="connsiteX15" fmla="*/ 1809750 w 7734300"/>
              <a:gd name="connsiteY15" fmla="*/ 1143073 h 1314523"/>
              <a:gd name="connsiteX16" fmla="*/ 1924050 w 7734300"/>
              <a:gd name="connsiteY16" fmla="*/ 1219273 h 1314523"/>
              <a:gd name="connsiteX17" fmla="*/ 2095500 w 7734300"/>
              <a:gd name="connsiteY17" fmla="*/ 1200223 h 1314523"/>
              <a:gd name="connsiteX18" fmla="*/ 2171700 w 7734300"/>
              <a:gd name="connsiteY18" fmla="*/ 1181173 h 1314523"/>
              <a:gd name="connsiteX19" fmla="*/ 2628900 w 7734300"/>
              <a:gd name="connsiteY19" fmla="*/ 1200223 h 1314523"/>
              <a:gd name="connsiteX20" fmla="*/ 2952750 w 7734300"/>
              <a:gd name="connsiteY20" fmla="*/ 1257373 h 1314523"/>
              <a:gd name="connsiteX21" fmla="*/ 3257550 w 7734300"/>
              <a:gd name="connsiteY21" fmla="*/ 1295473 h 1314523"/>
              <a:gd name="connsiteX22" fmla="*/ 3448050 w 7734300"/>
              <a:gd name="connsiteY22" fmla="*/ 1314523 h 1314523"/>
              <a:gd name="connsiteX23" fmla="*/ 3771900 w 7734300"/>
              <a:gd name="connsiteY23" fmla="*/ 1295473 h 1314523"/>
              <a:gd name="connsiteX24" fmla="*/ 3867150 w 7734300"/>
              <a:gd name="connsiteY24" fmla="*/ 1276423 h 1314523"/>
              <a:gd name="connsiteX25" fmla="*/ 3924300 w 7734300"/>
              <a:gd name="connsiteY25" fmla="*/ 1238323 h 1314523"/>
              <a:gd name="connsiteX26" fmla="*/ 4038600 w 7734300"/>
              <a:gd name="connsiteY26" fmla="*/ 1200223 h 1314523"/>
              <a:gd name="connsiteX27" fmla="*/ 4210050 w 7734300"/>
              <a:gd name="connsiteY27" fmla="*/ 1085923 h 1314523"/>
              <a:gd name="connsiteX28" fmla="*/ 4267200 w 7734300"/>
              <a:gd name="connsiteY28" fmla="*/ 1047823 h 1314523"/>
              <a:gd name="connsiteX29" fmla="*/ 4381500 w 7734300"/>
              <a:gd name="connsiteY29" fmla="*/ 990673 h 1314523"/>
              <a:gd name="connsiteX30" fmla="*/ 4438650 w 7734300"/>
              <a:gd name="connsiteY30" fmla="*/ 971623 h 1314523"/>
              <a:gd name="connsiteX31" fmla="*/ 4495800 w 7734300"/>
              <a:gd name="connsiteY31" fmla="*/ 933523 h 1314523"/>
              <a:gd name="connsiteX32" fmla="*/ 4591050 w 7734300"/>
              <a:gd name="connsiteY32" fmla="*/ 914473 h 1314523"/>
              <a:gd name="connsiteX33" fmla="*/ 4914900 w 7734300"/>
              <a:gd name="connsiteY33" fmla="*/ 895423 h 1314523"/>
              <a:gd name="connsiteX34" fmla="*/ 5543550 w 7734300"/>
              <a:gd name="connsiteY34" fmla="*/ 838273 h 1314523"/>
              <a:gd name="connsiteX35" fmla="*/ 5600700 w 7734300"/>
              <a:gd name="connsiteY35" fmla="*/ 819223 h 1314523"/>
              <a:gd name="connsiteX36" fmla="*/ 5734050 w 7734300"/>
              <a:gd name="connsiteY36" fmla="*/ 781123 h 1314523"/>
              <a:gd name="connsiteX37" fmla="*/ 5848350 w 7734300"/>
              <a:gd name="connsiteY37" fmla="*/ 704923 h 1314523"/>
              <a:gd name="connsiteX38" fmla="*/ 5905500 w 7734300"/>
              <a:gd name="connsiteY38" fmla="*/ 666823 h 1314523"/>
              <a:gd name="connsiteX39" fmla="*/ 6019800 w 7734300"/>
              <a:gd name="connsiteY39" fmla="*/ 609673 h 1314523"/>
              <a:gd name="connsiteX40" fmla="*/ 6076950 w 7734300"/>
              <a:gd name="connsiteY40" fmla="*/ 590623 h 1314523"/>
              <a:gd name="connsiteX41" fmla="*/ 6134100 w 7734300"/>
              <a:gd name="connsiteY41" fmla="*/ 552523 h 1314523"/>
              <a:gd name="connsiteX42" fmla="*/ 6191250 w 7734300"/>
              <a:gd name="connsiteY42" fmla="*/ 533473 h 1314523"/>
              <a:gd name="connsiteX43" fmla="*/ 6267450 w 7734300"/>
              <a:gd name="connsiteY43" fmla="*/ 495373 h 1314523"/>
              <a:gd name="connsiteX44" fmla="*/ 6324600 w 7734300"/>
              <a:gd name="connsiteY44" fmla="*/ 476323 h 1314523"/>
              <a:gd name="connsiteX45" fmla="*/ 6381750 w 7734300"/>
              <a:gd name="connsiteY45" fmla="*/ 438223 h 1314523"/>
              <a:gd name="connsiteX46" fmla="*/ 6438900 w 7734300"/>
              <a:gd name="connsiteY46" fmla="*/ 419173 h 1314523"/>
              <a:gd name="connsiteX47" fmla="*/ 6515100 w 7734300"/>
              <a:gd name="connsiteY47" fmla="*/ 381073 h 1314523"/>
              <a:gd name="connsiteX48" fmla="*/ 6572250 w 7734300"/>
              <a:gd name="connsiteY48" fmla="*/ 362023 h 1314523"/>
              <a:gd name="connsiteX49" fmla="*/ 6629400 w 7734300"/>
              <a:gd name="connsiteY49" fmla="*/ 323923 h 1314523"/>
              <a:gd name="connsiteX50" fmla="*/ 6743700 w 7734300"/>
              <a:gd name="connsiteY50" fmla="*/ 285823 h 1314523"/>
              <a:gd name="connsiteX51" fmla="*/ 6800850 w 7734300"/>
              <a:gd name="connsiteY51" fmla="*/ 266773 h 1314523"/>
              <a:gd name="connsiteX52" fmla="*/ 6991350 w 7734300"/>
              <a:gd name="connsiteY52" fmla="*/ 228673 h 1314523"/>
              <a:gd name="connsiteX53" fmla="*/ 7200900 w 7734300"/>
              <a:gd name="connsiteY53" fmla="*/ 171523 h 1314523"/>
              <a:gd name="connsiteX54" fmla="*/ 7315200 w 7734300"/>
              <a:gd name="connsiteY54" fmla="*/ 133423 h 1314523"/>
              <a:gd name="connsiteX55" fmla="*/ 7429500 w 7734300"/>
              <a:gd name="connsiteY55" fmla="*/ 114373 h 1314523"/>
              <a:gd name="connsiteX56" fmla="*/ 7543800 w 7734300"/>
              <a:gd name="connsiteY56" fmla="*/ 76273 h 1314523"/>
              <a:gd name="connsiteX57" fmla="*/ 7600950 w 7734300"/>
              <a:gd name="connsiteY57" fmla="*/ 57223 h 1314523"/>
              <a:gd name="connsiteX58" fmla="*/ 7658100 w 7734300"/>
              <a:gd name="connsiteY58" fmla="*/ 38173 h 1314523"/>
              <a:gd name="connsiteX59" fmla="*/ 7734300 w 7734300"/>
              <a:gd name="connsiteY59" fmla="*/ 73 h 1314523"/>
              <a:gd name="connsiteX0" fmla="*/ 0 w 7734300"/>
              <a:gd name="connsiteY0" fmla="*/ 304873 h 1314523"/>
              <a:gd name="connsiteX1" fmla="*/ 95250 w 7734300"/>
              <a:gd name="connsiteY1" fmla="*/ 381073 h 1314523"/>
              <a:gd name="connsiteX2" fmla="*/ 495300 w 7734300"/>
              <a:gd name="connsiteY2" fmla="*/ 704923 h 1314523"/>
              <a:gd name="connsiteX3" fmla="*/ 685800 w 7734300"/>
              <a:gd name="connsiteY3" fmla="*/ 781123 h 1314523"/>
              <a:gd name="connsiteX4" fmla="*/ 742950 w 7734300"/>
              <a:gd name="connsiteY4" fmla="*/ 819223 h 1314523"/>
              <a:gd name="connsiteX5" fmla="*/ 857250 w 7734300"/>
              <a:gd name="connsiteY5" fmla="*/ 857323 h 1314523"/>
              <a:gd name="connsiteX6" fmla="*/ 1028700 w 7734300"/>
              <a:gd name="connsiteY6" fmla="*/ 914473 h 1314523"/>
              <a:gd name="connsiteX7" fmla="*/ 1123950 w 7734300"/>
              <a:gd name="connsiteY7" fmla="*/ 933523 h 1314523"/>
              <a:gd name="connsiteX8" fmla="*/ 1181100 w 7734300"/>
              <a:gd name="connsiteY8" fmla="*/ 952573 h 1314523"/>
              <a:gd name="connsiteX9" fmla="*/ 1409700 w 7734300"/>
              <a:gd name="connsiteY9" fmla="*/ 971623 h 1314523"/>
              <a:gd name="connsiteX10" fmla="*/ 1524000 w 7734300"/>
              <a:gd name="connsiteY10" fmla="*/ 1028773 h 1314523"/>
              <a:gd name="connsiteX11" fmla="*/ 1638300 w 7734300"/>
              <a:gd name="connsiteY11" fmla="*/ 1066873 h 1314523"/>
              <a:gd name="connsiteX12" fmla="*/ 1695450 w 7734300"/>
              <a:gd name="connsiteY12" fmla="*/ 1085923 h 1314523"/>
              <a:gd name="connsiteX13" fmla="*/ 1752600 w 7734300"/>
              <a:gd name="connsiteY13" fmla="*/ 1124023 h 1314523"/>
              <a:gd name="connsiteX14" fmla="*/ 1809750 w 7734300"/>
              <a:gd name="connsiteY14" fmla="*/ 1143073 h 1314523"/>
              <a:gd name="connsiteX15" fmla="*/ 1924050 w 7734300"/>
              <a:gd name="connsiteY15" fmla="*/ 1219273 h 1314523"/>
              <a:gd name="connsiteX16" fmla="*/ 2095500 w 7734300"/>
              <a:gd name="connsiteY16" fmla="*/ 1200223 h 1314523"/>
              <a:gd name="connsiteX17" fmla="*/ 2171700 w 7734300"/>
              <a:gd name="connsiteY17" fmla="*/ 1181173 h 1314523"/>
              <a:gd name="connsiteX18" fmla="*/ 2628900 w 7734300"/>
              <a:gd name="connsiteY18" fmla="*/ 1200223 h 1314523"/>
              <a:gd name="connsiteX19" fmla="*/ 2952750 w 7734300"/>
              <a:gd name="connsiteY19" fmla="*/ 1257373 h 1314523"/>
              <a:gd name="connsiteX20" fmla="*/ 3257550 w 7734300"/>
              <a:gd name="connsiteY20" fmla="*/ 1295473 h 1314523"/>
              <a:gd name="connsiteX21" fmla="*/ 3448050 w 7734300"/>
              <a:gd name="connsiteY21" fmla="*/ 1314523 h 1314523"/>
              <a:gd name="connsiteX22" fmla="*/ 3771900 w 7734300"/>
              <a:gd name="connsiteY22" fmla="*/ 1295473 h 1314523"/>
              <a:gd name="connsiteX23" fmla="*/ 3867150 w 7734300"/>
              <a:gd name="connsiteY23" fmla="*/ 1276423 h 1314523"/>
              <a:gd name="connsiteX24" fmla="*/ 3924300 w 7734300"/>
              <a:gd name="connsiteY24" fmla="*/ 1238323 h 1314523"/>
              <a:gd name="connsiteX25" fmla="*/ 4038600 w 7734300"/>
              <a:gd name="connsiteY25" fmla="*/ 1200223 h 1314523"/>
              <a:gd name="connsiteX26" fmla="*/ 4210050 w 7734300"/>
              <a:gd name="connsiteY26" fmla="*/ 1085923 h 1314523"/>
              <a:gd name="connsiteX27" fmla="*/ 4267200 w 7734300"/>
              <a:gd name="connsiteY27" fmla="*/ 1047823 h 1314523"/>
              <a:gd name="connsiteX28" fmla="*/ 4381500 w 7734300"/>
              <a:gd name="connsiteY28" fmla="*/ 990673 h 1314523"/>
              <a:gd name="connsiteX29" fmla="*/ 4438650 w 7734300"/>
              <a:gd name="connsiteY29" fmla="*/ 971623 h 1314523"/>
              <a:gd name="connsiteX30" fmla="*/ 4495800 w 7734300"/>
              <a:gd name="connsiteY30" fmla="*/ 933523 h 1314523"/>
              <a:gd name="connsiteX31" fmla="*/ 4591050 w 7734300"/>
              <a:gd name="connsiteY31" fmla="*/ 914473 h 1314523"/>
              <a:gd name="connsiteX32" fmla="*/ 4914900 w 7734300"/>
              <a:gd name="connsiteY32" fmla="*/ 895423 h 1314523"/>
              <a:gd name="connsiteX33" fmla="*/ 5543550 w 7734300"/>
              <a:gd name="connsiteY33" fmla="*/ 838273 h 1314523"/>
              <a:gd name="connsiteX34" fmla="*/ 5600700 w 7734300"/>
              <a:gd name="connsiteY34" fmla="*/ 819223 h 1314523"/>
              <a:gd name="connsiteX35" fmla="*/ 5734050 w 7734300"/>
              <a:gd name="connsiteY35" fmla="*/ 781123 h 1314523"/>
              <a:gd name="connsiteX36" fmla="*/ 5848350 w 7734300"/>
              <a:gd name="connsiteY36" fmla="*/ 704923 h 1314523"/>
              <a:gd name="connsiteX37" fmla="*/ 5905500 w 7734300"/>
              <a:gd name="connsiteY37" fmla="*/ 666823 h 1314523"/>
              <a:gd name="connsiteX38" fmla="*/ 6019800 w 7734300"/>
              <a:gd name="connsiteY38" fmla="*/ 609673 h 1314523"/>
              <a:gd name="connsiteX39" fmla="*/ 6076950 w 7734300"/>
              <a:gd name="connsiteY39" fmla="*/ 590623 h 1314523"/>
              <a:gd name="connsiteX40" fmla="*/ 6134100 w 7734300"/>
              <a:gd name="connsiteY40" fmla="*/ 552523 h 1314523"/>
              <a:gd name="connsiteX41" fmla="*/ 6191250 w 7734300"/>
              <a:gd name="connsiteY41" fmla="*/ 533473 h 1314523"/>
              <a:gd name="connsiteX42" fmla="*/ 6267450 w 7734300"/>
              <a:gd name="connsiteY42" fmla="*/ 495373 h 1314523"/>
              <a:gd name="connsiteX43" fmla="*/ 6324600 w 7734300"/>
              <a:gd name="connsiteY43" fmla="*/ 476323 h 1314523"/>
              <a:gd name="connsiteX44" fmla="*/ 6381750 w 7734300"/>
              <a:gd name="connsiteY44" fmla="*/ 438223 h 1314523"/>
              <a:gd name="connsiteX45" fmla="*/ 6438900 w 7734300"/>
              <a:gd name="connsiteY45" fmla="*/ 419173 h 1314523"/>
              <a:gd name="connsiteX46" fmla="*/ 6515100 w 7734300"/>
              <a:gd name="connsiteY46" fmla="*/ 381073 h 1314523"/>
              <a:gd name="connsiteX47" fmla="*/ 6572250 w 7734300"/>
              <a:gd name="connsiteY47" fmla="*/ 362023 h 1314523"/>
              <a:gd name="connsiteX48" fmla="*/ 6629400 w 7734300"/>
              <a:gd name="connsiteY48" fmla="*/ 323923 h 1314523"/>
              <a:gd name="connsiteX49" fmla="*/ 6743700 w 7734300"/>
              <a:gd name="connsiteY49" fmla="*/ 285823 h 1314523"/>
              <a:gd name="connsiteX50" fmla="*/ 6800850 w 7734300"/>
              <a:gd name="connsiteY50" fmla="*/ 266773 h 1314523"/>
              <a:gd name="connsiteX51" fmla="*/ 6991350 w 7734300"/>
              <a:gd name="connsiteY51" fmla="*/ 228673 h 1314523"/>
              <a:gd name="connsiteX52" fmla="*/ 7200900 w 7734300"/>
              <a:gd name="connsiteY52" fmla="*/ 171523 h 1314523"/>
              <a:gd name="connsiteX53" fmla="*/ 7315200 w 7734300"/>
              <a:gd name="connsiteY53" fmla="*/ 133423 h 1314523"/>
              <a:gd name="connsiteX54" fmla="*/ 7429500 w 7734300"/>
              <a:gd name="connsiteY54" fmla="*/ 114373 h 1314523"/>
              <a:gd name="connsiteX55" fmla="*/ 7543800 w 7734300"/>
              <a:gd name="connsiteY55" fmla="*/ 76273 h 1314523"/>
              <a:gd name="connsiteX56" fmla="*/ 7600950 w 7734300"/>
              <a:gd name="connsiteY56" fmla="*/ 57223 h 1314523"/>
              <a:gd name="connsiteX57" fmla="*/ 7658100 w 7734300"/>
              <a:gd name="connsiteY57" fmla="*/ 38173 h 1314523"/>
              <a:gd name="connsiteX58" fmla="*/ 7734300 w 7734300"/>
              <a:gd name="connsiteY5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742950 w 7734300"/>
              <a:gd name="connsiteY3" fmla="*/ 819223 h 1314523"/>
              <a:gd name="connsiteX4" fmla="*/ 857250 w 7734300"/>
              <a:gd name="connsiteY4" fmla="*/ 857323 h 1314523"/>
              <a:gd name="connsiteX5" fmla="*/ 1028700 w 7734300"/>
              <a:gd name="connsiteY5" fmla="*/ 914473 h 1314523"/>
              <a:gd name="connsiteX6" fmla="*/ 1123950 w 7734300"/>
              <a:gd name="connsiteY6" fmla="*/ 933523 h 1314523"/>
              <a:gd name="connsiteX7" fmla="*/ 1181100 w 7734300"/>
              <a:gd name="connsiteY7" fmla="*/ 952573 h 1314523"/>
              <a:gd name="connsiteX8" fmla="*/ 1409700 w 7734300"/>
              <a:gd name="connsiteY8" fmla="*/ 971623 h 1314523"/>
              <a:gd name="connsiteX9" fmla="*/ 1524000 w 7734300"/>
              <a:gd name="connsiteY9" fmla="*/ 1028773 h 1314523"/>
              <a:gd name="connsiteX10" fmla="*/ 1638300 w 7734300"/>
              <a:gd name="connsiteY10" fmla="*/ 1066873 h 1314523"/>
              <a:gd name="connsiteX11" fmla="*/ 1695450 w 7734300"/>
              <a:gd name="connsiteY11" fmla="*/ 1085923 h 1314523"/>
              <a:gd name="connsiteX12" fmla="*/ 1752600 w 7734300"/>
              <a:gd name="connsiteY12" fmla="*/ 1124023 h 1314523"/>
              <a:gd name="connsiteX13" fmla="*/ 1809750 w 7734300"/>
              <a:gd name="connsiteY13" fmla="*/ 1143073 h 1314523"/>
              <a:gd name="connsiteX14" fmla="*/ 1924050 w 7734300"/>
              <a:gd name="connsiteY14" fmla="*/ 1219273 h 1314523"/>
              <a:gd name="connsiteX15" fmla="*/ 2095500 w 7734300"/>
              <a:gd name="connsiteY15" fmla="*/ 1200223 h 1314523"/>
              <a:gd name="connsiteX16" fmla="*/ 2171700 w 7734300"/>
              <a:gd name="connsiteY16" fmla="*/ 1181173 h 1314523"/>
              <a:gd name="connsiteX17" fmla="*/ 2628900 w 7734300"/>
              <a:gd name="connsiteY17" fmla="*/ 1200223 h 1314523"/>
              <a:gd name="connsiteX18" fmla="*/ 2952750 w 7734300"/>
              <a:gd name="connsiteY18" fmla="*/ 1257373 h 1314523"/>
              <a:gd name="connsiteX19" fmla="*/ 3257550 w 7734300"/>
              <a:gd name="connsiteY19" fmla="*/ 1295473 h 1314523"/>
              <a:gd name="connsiteX20" fmla="*/ 3448050 w 7734300"/>
              <a:gd name="connsiteY20" fmla="*/ 1314523 h 1314523"/>
              <a:gd name="connsiteX21" fmla="*/ 3771900 w 7734300"/>
              <a:gd name="connsiteY21" fmla="*/ 1295473 h 1314523"/>
              <a:gd name="connsiteX22" fmla="*/ 3867150 w 7734300"/>
              <a:gd name="connsiteY22" fmla="*/ 1276423 h 1314523"/>
              <a:gd name="connsiteX23" fmla="*/ 3924300 w 7734300"/>
              <a:gd name="connsiteY23" fmla="*/ 1238323 h 1314523"/>
              <a:gd name="connsiteX24" fmla="*/ 4038600 w 7734300"/>
              <a:gd name="connsiteY24" fmla="*/ 1200223 h 1314523"/>
              <a:gd name="connsiteX25" fmla="*/ 4210050 w 7734300"/>
              <a:gd name="connsiteY25" fmla="*/ 1085923 h 1314523"/>
              <a:gd name="connsiteX26" fmla="*/ 4267200 w 7734300"/>
              <a:gd name="connsiteY26" fmla="*/ 1047823 h 1314523"/>
              <a:gd name="connsiteX27" fmla="*/ 4381500 w 7734300"/>
              <a:gd name="connsiteY27" fmla="*/ 990673 h 1314523"/>
              <a:gd name="connsiteX28" fmla="*/ 4438650 w 7734300"/>
              <a:gd name="connsiteY28" fmla="*/ 971623 h 1314523"/>
              <a:gd name="connsiteX29" fmla="*/ 4495800 w 7734300"/>
              <a:gd name="connsiteY29" fmla="*/ 933523 h 1314523"/>
              <a:gd name="connsiteX30" fmla="*/ 4591050 w 7734300"/>
              <a:gd name="connsiteY30" fmla="*/ 914473 h 1314523"/>
              <a:gd name="connsiteX31" fmla="*/ 4914900 w 7734300"/>
              <a:gd name="connsiteY31" fmla="*/ 895423 h 1314523"/>
              <a:gd name="connsiteX32" fmla="*/ 5543550 w 7734300"/>
              <a:gd name="connsiteY32" fmla="*/ 838273 h 1314523"/>
              <a:gd name="connsiteX33" fmla="*/ 5600700 w 7734300"/>
              <a:gd name="connsiteY33" fmla="*/ 819223 h 1314523"/>
              <a:gd name="connsiteX34" fmla="*/ 5734050 w 7734300"/>
              <a:gd name="connsiteY34" fmla="*/ 781123 h 1314523"/>
              <a:gd name="connsiteX35" fmla="*/ 5848350 w 7734300"/>
              <a:gd name="connsiteY35" fmla="*/ 704923 h 1314523"/>
              <a:gd name="connsiteX36" fmla="*/ 5905500 w 7734300"/>
              <a:gd name="connsiteY36" fmla="*/ 666823 h 1314523"/>
              <a:gd name="connsiteX37" fmla="*/ 6019800 w 7734300"/>
              <a:gd name="connsiteY37" fmla="*/ 609673 h 1314523"/>
              <a:gd name="connsiteX38" fmla="*/ 6076950 w 7734300"/>
              <a:gd name="connsiteY38" fmla="*/ 590623 h 1314523"/>
              <a:gd name="connsiteX39" fmla="*/ 6134100 w 7734300"/>
              <a:gd name="connsiteY39" fmla="*/ 552523 h 1314523"/>
              <a:gd name="connsiteX40" fmla="*/ 6191250 w 7734300"/>
              <a:gd name="connsiteY40" fmla="*/ 533473 h 1314523"/>
              <a:gd name="connsiteX41" fmla="*/ 6267450 w 7734300"/>
              <a:gd name="connsiteY41" fmla="*/ 495373 h 1314523"/>
              <a:gd name="connsiteX42" fmla="*/ 6324600 w 7734300"/>
              <a:gd name="connsiteY42" fmla="*/ 476323 h 1314523"/>
              <a:gd name="connsiteX43" fmla="*/ 6381750 w 7734300"/>
              <a:gd name="connsiteY43" fmla="*/ 438223 h 1314523"/>
              <a:gd name="connsiteX44" fmla="*/ 6438900 w 7734300"/>
              <a:gd name="connsiteY44" fmla="*/ 419173 h 1314523"/>
              <a:gd name="connsiteX45" fmla="*/ 6515100 w 7734300"/>
              <a:gd name="connsiteY45" fmla="*/ 381073 h 1314523"/>
              <a:gd name="connsiteX46" fmla="*/ 6572250 w 7734300"/>
              <a:gd name="connsiteY46" fmla="*/ 362023 h 1314523"/>
              <a:gd name="connsiteX47" fmla="*/ 6629400 w 7734300"/>
              <a:gd name="connsiteY47" fmla="*/ 323923 h 1314523"/>
              <a:gd name="connsiteX48" fmla="*/ 6743700 w 7734300"/>
              <a:gd name="connsiteY48" fmla="*/ 285823 h 1314523"/>
              <a:gd name="connsiteX49" fmla="*/ 6800850 w 7734300"/>
              <a:gd name="connsiteY49" fmla="*/ 266773 h 1314523"/>
              <a:gd name="connsiteX50" fmla="*/ 6991350 w 7734300"/>
              <a:gd name="connsiteY50" fmla="*/ 228673 h 1314523"/>
              <a:gd name="connsiteX51" fmla="*/ 7200900 w 7734300"/>
              <a:gd name="connsiteY51" fmla="*/ 171523 h 1314523"/>
              <a:gd name="connsiteX52" fmla="*/ 7315200 w 7734300"/>
              <a:gd name="connsiteY52" fmla="*/ 133423 h 1314523"/>
              <a:gd name="connsiteX53" fmla="*/ 7429500 w 7734300"/>
              <a:gd name="connsiteY53" fmla="*/ 114373 h 1314523"/>
              <a:gd name="connsiteX54" fmla="*/ 7543800 w 7734300"/>
              <a:gd name="connsiteY54" fmla="*/ 76273 h 1314523"/>
              <a:gd name="connsiteX55" fmla="*/ 7600950 w 7734300"/>
              <a:gd name="connsiteY55" fmla="*/ 57223 h 1314523"/>
              <a:gd name="connsiteX56" fmla="*/ 7658100 w 7734300"/>
              <a:gd name="connsiteY56" fmla="*/ 38173 h 1314523"/>
              <a:gd name="connsiteX57" fmla="*/ 7734300 w 7734300"/>
              <a:gd name="connsiteY5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685800 w 7734300"/>
              <a:gd name="connsiteY2" fmla="*/ 781123 h 1314523"/>
              <a:gd name="connsiteX3" fmla="*/ 857250 w 7734300"/>
              <a:gd name="connsiteY3" fmla="*/ 857323 h 1314523"/>
              <a:gd name="connsiteX4" fmla="*/ 1028700 w 7734300"/>
              <a:gd name="connsiteY4" fmla="*/ 914473 h 1314523"/>
              <a:gd name="connsiteX5" fmla="*/ 1123950 w 7734300"/>
              <a:gd name="connsiteY5" fmla="*/ 933523 h 1314523"/>
              <a:gd name="connsiteX6" fmla="*/ 1181100 w 7734300"/>
              <a:gd name="connsiteY6" fmla="*/ 952573 h 1314523"/>
              <a:gd name="connsiteX7" fmla="*/ 1409700 w 7734300"/>
              <a:gd name="connsiteY7" fmla="*/ 971623 h 1314523"/>
              <a:gd name="connsiteX8" fmla="*/ 1524000 w 7734300"/>
              <a:gd name="connsiteY8" fmla="*/ 1028773 h 1314523"/>
              <a:gd name="connsiteX9" fmla="*/ 1638300 w 7734300"/>
              <a:gd name="connsiteY9" fmla="*/ 1066873 h 1314523"/>
              <a:gd name="connsiteX10" fmla="*/ 1695450 w 7734300"/>
              <a:gd name="connsiteY10" fmla="*/ 1085923 h 1314523"/>
              <a:gd name="connsiteX11" fmla="*/ 1752600 w 7734300"/>
              <a:gd name="connsiteY11" fmla="*/ 1124023 h 1314523"/>
              <a:gd name="connsiteX12" fmla="*/ 1809750 w 7734300"/>
              <a:gd name="connsiteY12" fmla="*/ 1143073 h 1314523"/>
              <a:gd name="connsiteX13" fmla="*/ 1924050 w 7734300"/>
              <a:gd name="connsiteY13" fmla="*/ 1219273 h 1314523"/>
              <a:gd name="connsiteX14" fmla="*/ 2095500 w 7734300"/>
              <a:gd name="connsiteY14" fmla="*/ 1200223 h 1314523"/>
              <a:gd name="connsiteX15" fmla="*/ 2171700 w 7734300"/>
              <a:gd name="connsiteY15" fmla="*/ 1181173 h 1314523"/>
              <a:gd name="connsiteX16" fmla="*/ 2628900 w 7734300"/>
              <a:gd name="connsiteY16" fmla="*/ 1200223 h 1314523"/>
              <a:gd name="connsiteX17" fmla="*/ 2952750 w 7734300"/>
              <a:gd name="connsiteY17" fmla="*/ 1257373 h 1314523"/>
              <a:gd name="connsiteX18" fmla="*/ 3257550 w 7734300"/>
              <a:gd name="connsiteY18" fmla="*/ 1295473 h 1314523"/>
              <a:gd name="connsiteX19" fmla="*/ 3448050 w 7734300"/>
              <a:gd name="connsiteY19" fmla="*/ 1314523 h 1314523"/>
              <a:gd name="connsiteX20" fmla="*/ 3771900 w 7734300"/>
              <a:gd name="connsiteY20" fmla="*/ 1295473 h 1314523"/>
              <a:gd name="connsiteX21" fmla="*/ 3867150 w 7734300"/>
              <a:gd name="connsiteY21" fmla="*/ 1276423 h 1314523"/>
              <a:gd name="connsiteX22" fmla="*/ 3924300 w 7734300"/>
              <a:gd name="connsiteY22" fmla="*/ 1238323 h 1314523"/>
              <a:gd name="connsiteX23" fmla="*/ 4038600 w 7734300"/>
              <a:gd name="connsiteY23" fmla="*/ 1200223 h 1314523"/>
              <a:gd name="connsiteX24" fmla="*/ 4210050 w 7734300"/>
              <a:gd name="connsiteY24" fmla="*/ 1085923 h 1314523"/>
              <a:gd name="connsiteX25" fmla="*/ 4267200 w 7734300"/>
              <a:gd name="connsiteY25" fmla="*/ 1047823 h 1314523"/>
              <a:gd name="connsiteX26" fmla="*/ 4381500 w 7734300"/>
              <a:gd name="connsiteY26" fmla="*/ 990673 h 1314523"/>
              <a:gd name="connsiteX27" fmla="*/ 4438650 w 7734300"/>
              <a:gd name="connsiteY27" fmla="*/ 971623 h 1314523"/>
              <a:gd name="connsiteX28" fmla="*/ 4495800 w 7734300"/>
              <a:gd name="connsiteY28" fmla="*/ 933523 h 1314523"/>
              <a:gd name="connsiteX29" fmla="*/ 4591050 w 7734300"/>
              <a:gd name="connsiteY29" fmla="*/ 914473 h 1314523"/>
              <a:gd name="connsiteX30" fmla="*/ 4914900 w 7734300"/>
              <a:gd name="connsiteY30" fmla="*/ 895423 h 1314523"/>
              <a:gd name="connsiteX31" fmla="*/ 5543550 w 7734300"/>
              <a:gd name="connsiteY31" fmla="*/ 838273 h 1314523"/>
              <a:gd name="connsiteX32" fmla="*/ 5600700 w 7734300"/>
              <a:gd name="connsiteY32" fmla="*/ 819223 h 1314523"/>
              <a:gd name="connsiteX33" fmla="*/ 5734050 w 7734300"/>
              <a:gd name="connsiteY33" fmla="*/ 781123 h 1314523"/>
              <a:gd name="connsiteX34" fmla="*/ 5848350 w 7734300"/>
              <a:gd name="connsiteY34" fmla="*/ 704923 h 1314523"/>
              <a:gd name="connsiteX35" fmla="*/ 5905500 w 7734300"/>
              <a:gd name="connsiteY35" fmla="*/ 666823 h 1314523"/>
              <a:gd name="connsiteX36" fmla="*/ 6019800 w 7734300"/>
              <a:gd name="connsiteY36" fmla="*/ 609673 h 1314523"/>
              <a:gd name="connsiteX37" fmla="*/ 6076950 w 7734300"/>
              <a:gd name="connsiteY37" fmla="*/ 590623 h 1314523"/>
              <a:gd name="connsiteX38" fmla="*/ 6134100 w 7734300"/>
              <a:gd name="connsiteY38" fmla="*/ 552523 h 1314523"/>
              <a:gd name="connsiteX39" fmla="*/ 6191250 w 7734300"/>
              <a:gd name="connsiteY39" fmla="*/ 533473 h 1314523"/>
              <a:gd name="connsiteX40" fmla="*/ 6267450 w 7734300"/>
              <a:gd name="connsiteY40" fmla="*/ 495373 h 1314523"/>
              <a:gd name="connsiteX41" fmla="*/ 6324600 w 7734300"/>
              <a:gd name="connsiteY41" fmla="*/ 476323 h 1314523"/>
              <a:gd name="connsiteX42" fmla="*/ 6381750 w 7734300"/>
              <a:gd name="connsiteY42" fmla="*/ 438223 h 1314523"/>
              <a:gd name="connsiteX43" fmla="*/ 6438900 w 7734300"/>
              <a:gd name="connsiteY43" fmla="*/ 419173 h 1314523"/>
              <a:gd name="connsiteX44" fmla="*/ 6515100 w 7734300"/>
              <a:gd name="connsiteY44" fmla="*/ 381073 h 1314523"/>
              <a:gd name="connsiteX45" fmla="*/ 6572250 w 7734300"/>
              <a:gd name="connsiteY45" fmla="*/ 362023 h 1314523"/>
              <a:gd name="connsiteX46" fmla="*/ 6629400 w 7734300"/>
              <a:gd name="connsiteY46" fmla="*/ 323923 h 1314523"/>
              <a:gd name="connsiteX47" fmla="*/ 6743700 w 7734300"/>
              <a:gd name="connsiteY47" fmla="*/ 285823 h 1314523"/>
              <a:gd name="connsiteX48" fmla="*/ 6800850 w 7734300"/>
              <a:gd name="connsiteY48" fmla="*/ 266773 h 1314523"/>
              <a:gd name="connsiteX49" fmla="*/ 6991350 w 7734300"/>
              <a:gd name="connsiteY49" fmla="*/ 228673 h 1314523"/>
              <a:gd name="connsiteX50" fmla="*/ 7200900 w 7734300"/>
              <a:gd name="connsiteY50" fmla="*/ 171523 h 1314523"/>
              <a:gd name="connsiteX51" fmla="*/ 7315200 w 7734300"/>
              <a:gd name="connsiteY51" fmla="*/ 133423 h 1314523"/>
              <a:gd name="connsiteX52" fmla="*/ 7429500 w 7734300"/>
              <a:gd name="connsiteY52" fmla="*/ 114373 h 1314523"/>
              <a:gd name="connsiteX53" fmla="*/ 7543800 w 7734300"/>
              <a:gd name="connsiteY53" fmla="*/ 76273 h 1314523"/>
              <a:gd name="connsiteX54" fmla="*/ 7600950 w 7734300"/>
              <a:gd name="connsiteY54" fmla="*/ 57223 h 1314523"/>
              <a:gd name="connsiteX55" fmla="*/ 7658100 w 7734300"/>
              <a:gd name="connsiteY55" fmla="*/ 38173 h 1314523"/>
              <a:gd name="connsiteX56" fmla="*/ 7734300 w 7734300"/>
              <a:gd name="connsiteY5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028700 w 7734300"/>
              <a:gd name="connsiteY3" fmla="*/ 914473 h 1314523"/>
              <a:gd name="connsiteX4" fmla="*/ 1123950 w 7734300"/>
              <a:gd name="connsiteY4" fmla="*/ 933523 h 1314523"/>
              <a:gd name="connsiteX5" fmla="*/ 1181100 w 7734300"/>
              <a:gd name="connsiteY5" fmla="*/ 952573 h 1314523"/>
              <a:gd name="connsiteX6" fmla="*/ 1409700 w 7734300"/>
              <a:gd name="connsiteY6" fmla="*/ 971623 h 1314523"/>
              <a:gd name="connsiteX7" fmla="*/ 1524000 w 7734300"/>
              <a:gd name="connsiteY7" fmla="*/ 1028773 h 1314523"/>
              <a:gd name="connsiteX8" fmla="*/ 1638300 w 7734300"/>
              <a:gd name="connsiteY8" fmla="*/ 1066873 h 1314523"/>
              <a:gd name="connsiteX9" fmla="*/ 1695450 w 7734300"/>
              <a:gd name="connsiteY9" fmla="*/ 1085923 h 1314523"/>
              <a:gd name="connsiteX10" fmla="*/ 1752600 w 7734300"/>
              <a:gd name="connsiteY10" fmla="*/ 1124023 h 1314523"/>
              <a:gd name="connsiteX11" fmla="*/ 1809750 w 7734300"/>
              <a:gd name="connsiteY11" fmla="*/ 1143073 h 1314523"/>
              <a:gd name="connsiteX12" fmla="*/ 1924050 w 7734300"/>
              <a:gd name="connsiteY12" fmla="*/ 1219273 h 1314523"/>
              <a:gd name="connsiteX13" fmla="*/ 2095500 w 7734300"/>
              <a:gd name="connsiteY13" fmla="*/ 1200223 h 1314523"/>
              <a:gd name="connsiteX14" fmla="*/ 2171700 w 7734300"/>
              <a:gd name="connsiteY14" fmla="*/ 1181173 h 1314523"/>
              <a:gd name="connsiteX15" fmla="*/ 2628900 w 7734300"/>
              <a:gd name="connsiteY15" fmla="*/ 1200223 h 1314523"/>
              <a:gd name="connsiteX16" fmla="*/ 2952750 w 7734300"/>
              <a:gd name="connsiteY16" fmla="*/ 1257373 h 1314523"/>
              <a:gd name="connsiteX17" fmla="*/ 3257550 w 7734300"/>
              <a:gd name="connsiteY17" fmla="*/ 1295473 h 1314523"/>
              <a:gd name="connsiteX18" fmla="*/ 3448050 w 7734300"/>
              <a:gd name="connsiteY18" fmla="*/ 1314523 h 1314523"/>
              <a:gd name="connsiteX19" fmla="*/ 3771900 w 7734300"/>
              <a:gd name="connsiteY19" fmla="*/ 1295473 h 1314523"/>
              <a:gd name="connsiteX20" fmla="*/ 3867150 w 7734300"/>
              <a:gd name="connsiteY20" fmla="*/ 1276423 h 1314523"/>
              <a:gd name="connsiteX21" fmla="*/ 3924300 w 7734300"/>
              <a:gd name="connsiteY21" fmla="*/ 1238323 h 1314523"/>
              <a:gd name="connsiteX22" fmla="*/ 4038600 w 7734300"/>
              <a:gd name="connsiteY22" fmla="*/ 1200223 h 1314523"/>
              <a:gd name="connsiteX23" fmla="*/ 4210050 w 7734300"/>
              <a:gd name="connsiteY23" fmla="*/ 1085923 h 1314523"/>
              <a:gd name="connsiteX24" fmla="*/ 4267200 w 7734300"/>
              <a:gd name="connsiteY24" fmla="*/ 1047823 h 1314523"/>
              <a:gd name="connsiteX25" fmla="*/ 4381500 w 7734300"/>
              <a:gd name="connsiteY25" fmla="*/ 990673 h 1314523"/>
              <a:gd name="connsiteX26" fmla="*/ 4438650 w 7734300"/>
              <a:gd name="connsiteY26" fmla="*/ 971623 h 1314523"/>
              <a:gd name="connsiteX27" fmla="*/ 4495800 w 7734300"/>
              <a:gd name="connsiteY27" fmla="*/ 933523 h 1314523"/>
              <a:gd name="connsiteX28" fmla="*/ 4591050 w 7734300"/>
              <a:gd name="connsiteY28" fmla="*/ 914473 h 1314523"/>
              <a:gd name="connsiteX29" fmla="*/ 4914900 w 7734300"/>
              <a:gd name="connsiteY29" fmla="*/ 895423 h 1314523"/>
              <a:gd name="connsiteX30" fmla="*/ 5543550 w 7734300"/>
              <a:gd name="connsiteY30" fmla="*/ 838273 h 1314523"/>
              <a:gd name="connsiteX31" fmla="*/ 5600700 w 7734300"/>
              <a:gd name="connsiteY31" fmla="*/ 819223 h 1314523"/>
              <a:gd name="connsiteX32" fmla="*/ 5734050 w 7734300"/>
              <a:gd name="connsiteY32" fmla="*/ 781123 h 1314523"/>
              <a:gd name="connsiteX33" fmla="*/ 5848350 w 7734300"/>
              <a:gd name="connsiteY33" fmla="*/ 704923 h 1314523"/>
              <a:gd name="connsiteX34" fmla="*/ 5905500 w 7734300"/>
              <a:gd name="connsiteY34" fmla="*/ 666823 h 1314523"/>
              <a:gd name="connsiteX35" fmla="*/ 6019800 w 7734300"/>
              <a:gd name="connsiteY35" fmla="*/ 609673 h 1314523"/>
              <a:gd name="connsiteX36" fmla="*/ 6076950 w 7734300"/>
              <a:gd name="connsiteY36" fmla="*/ 590623 h 1314523"/>
              <a:gd name="connsiteX37" fmla="*/ 6134100 w 7734300"/>
              <a:gd name="connsiteY37" fmla="*/ 552523 h 1314523"/>
              <a:gd name="connsiteX38" fmla="*/ 6191250 w 7734300"/>
              <a:gd name="connsiteY38" fmla="*/ 533473 h 1314523"/>
              <a:gd name="connsiteX39" fmla="*/ 6267450 w 7734300"/>
              <a:gd name="connsiteY39" fmla="*/ 495373 h 1314523"/>
              <a:gd name="connsiteX40" fmla="*/ 6324600 w 7734300"/>
              <a:gd name="connsiteY40" fmla="*/ 476323 h 1314523"/>
              <a:gd name="connsiteX41" fmla="*/ 6381750 w 7734300"/>
              <a:gd name="connsiteY41" fmla="*/ 438223 h 1314523"/>
              <a:gd name="connsiteX42" fmla="*/ 6438900 w 7734300"/>
              <a:gd name="connsiteY42" fmla="*/ 419173 h 1314523"/>
              <a:gd name="connsiteX43" fmla="*/ 6515100 w 7734300"/>
              <a:gd name="connsiteY43" fmla="*/ 381073 h 1314523"/>
              <a:gd name="connsiteX44" fmla="*/ 6572250 w 7734300"/>
              <a:gd name="connsiteY44" fmla="*/ 362023 h 1314523"/>
              <a:gd name="connsiteX45" fmla="*/ 6629400 w 7734300"/>
              <a:gd name="connsiteY45" fmla="*/ 323923 h 1314523"/>
              <a:gd name="connsiteX46" fmla="*/ 6743700 w 7734300"/>
              <a:gd name="connsiteY46" fmla="*/ 285823 h 1314523"/>
              <a:gd name="connsiteX47" fmla="*/ 6800850 w 7734300"/>
              <a:gd name="connsiteY47" fmla="*/ 266773 h 1314523"/>
              <a:gd name="connsiteX48" fmla="*/ 6991350 w 7734300"/>
              <a:gd name="connsiteY48" fmla="*/ 228673 h 1314523"/>
              <a:gd name="connsiteX49" fmla="*/ 7200900 w 7734300"/>
              <a:gd name="connsiteY49" fmla="*/ 171523 h 1314523"/>
              <a:gd name="connsiteX50" fmla="*/ 7315200 w 7734300"/>
              <a:gd name="connsiteY50" fmla="*/ 133423 h 1314523"/>
              <a:gd name="connsiteX51" fmla="*/ 7429500 w 7734300"/>
              <a:gd name="connsiteY51" fmla="*/ 114373 h 1314523"/>
              <a:gd name="connsiteX52" fmla="*/ 7543800 w 7734300"/>
              <a:gd name="connsiteY52" fmla="*/ 76273 h 1314523"/>
              <a:gd name="connsiteX53" fmla="*/ 7600950 w 7734300"/>
              <a:gd name="connsiteY53" fmla="*/ 57223 h 1314523"/>
              <a:gd name="connsiteX54" fmla="*/ 7658100 w 7734300"/>
              <a:gd name="connsiteY54" fmla="*/ 38173 h 1314523"/>
              <a:gd name="connsiteX55" fmla="*/ 7734300 w 7734300"/>
              <a:gd name="connsiteY5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181100 w 7734300"/>
              <a:gd name="connsiteY4" fmla="*/ 952573 h 1314523"/>
              <a:gd name="connsiteX5" fmla="*/ 1409700 w 7734300"/>
              <a:gd name="connsiteY5" fmla="*/ 971623 h 1314523"/>
              <a:gd name="connsiteX6" fmla="*/ 1524000 w 7734300"/>
              <a:gd name="connsiteY6" fmla="*/ 1028773 h 1314523"/>
              <a:gd name="connsiteX7" fmla="*/ 1638300 w 7734300"/>
              <a:gd name="connsiteY7" fmla="*/ 1066873 h 1314523"/>
              <a:gd name="connsiteX8" fmla="*/ 1695450 w 7734300"/>
              <a:gd name="connsiteY8" fmla="*/ 1085923 h 1314523"/>
              <a:gd name="connsiteX9" fmla="*/ 1752600 w 7734300"/>
              <a:gd name="connsiteY9" fmla="*/ 1124023 h 1314523"/>
              <a:gd name="connsiteX10" fmla="*/ 1809750 w 7734300"/>
              <a:gd name="connsiteY10" fmla="*/ 1143073 h 1314523"/>
              <a:gd name="connsiteX11" fmla="*/ 1924050 w 7734300"/>
              <a:gd name="connsiteY11" fmla="*/ 1219273 h 1314523"/>
              <a:gd name="connsiteX12" fmla="*/ 2095500 w 7734300"/>
              <a:gd name="connsiteY12" fmla="*/ 1200223 h 1314523"/>
              <a:gd name="connsiteX13" fmla="*/ 2171700 w 7734300"/>
              <a:gd name="connsiteY13" fmla="*/ 1181173 h 1314523"/>
              <a:gd name="connsiteX14" fmla="*/ 2628900 w 7734300"/>
              <a:gd name="connsiteY14" fmla="*/ 1200223 h 1314523"/>
              <a:gd name="connsiteX15" fmla="*/ 2952750 w 7734300"/>
              <a:gd name="connsiteY15" fmla="*/ 1257373 h 1314523"/>
              <a:gd name="connsiteX16" fmla="*/ 3257550 w 7734300"/>
              <a:gd name="connsiteY16" fmla="*/ 1295473 h 1314523"/>
              <a:gd name="connsiteX17" fmla="*/ 3448050 w 7734300"/>
              <a:gd name="connsiteY17" fmla="*/ 1314523 h 1314523"/>
              <a:gd name="connsiteX18" fmla="*/ 3771900 w 7734300"/>
              <a:gd name="connsiteY18" fmla="*/ 1295473 h 1314523"/>
              <a:gd name="connsiteX19" fmla="*/ 3867150 w 7734300"/>
              <a:gd name="connsiteY19" fmla="*/ 1276423 h 1314523"/>
              <a:gd name="connsiteX20" fmla="*/ 3924300 w 7734300"/>
              <a:gd name="connsiteY20" fmla="*/ 1238323 h 1314523"/>
              <a:gd name="connsiteX21" fmla="*/ 4038600 w 7734300"/>
              <a:gd name="connsiteY21" fmla="*/ 1200223 h 1314523"/>
              <a:gd name="connsiteX22" fmla="*/ 4210050 w 7734300"/>
              <a:gd name="connsiteY22" fmla="*/ 1085923 h 1314523"/>
              <a:gd name="connsiteX23" fmla="*/ 4267200 w 7734300"/>
              <a:gd name="connsiteY23" fmla="*/ 1047823 h 1314523"/>
              <a:gd name="connsiteX24" fmla="*/ 4381500 w 7734300"/>
              <a:gd name="connsiteY24" fmla="*/ 990673 h 1314523"/>
              <a:gd name="connsiteX25" fmla="*/ 4438650 w 7734300"/>
              <a:gd name="connsiteY25" fmla="*/ 971623 h 1314523"/>
              <a:gd name="connsiteX26" fmla="*/ 4495800 w 7734300"/>
              <a:gd name="connsiteY26" fmla="*/ 933523 h 1314523"/>
              <a:gd name="connsiteX27" fmla="*/ 4591050 w 7734300"/>
              <a:gd name="connsiteY27" fmla="*/ 914473 h 1314523"/>
              <a:gd name="connsiteX28" fmla="*/ 4914900 w 7734300"/>
              <a:gd name="connsiteY28" fmla="*/ 895423 h 1314523"/>
              <a:gd name="connsiteX29" fmla="*/ 5543550 w 7734300"/>
              <a:gd name="connsiteY29" fmla="*/ 838273 h 1314523"/>
              <a:gd name="connsiteX30" fmla="*/ 5600700 w 7734300"/>
              <a:gd name="connsiteY30" fmla="*/ 819223 h 1314523"/>
              <a:gd name="connsiteX31" fmla="*/ 5734050 w 7734300"/>
              <a:gd name="connsiteY31" fmla="*/ 781123 h 1314523"/>
              <a:gd name="connsiteX32" fmla="*/ 5848350 w 7734300"/>
              <a:gd name="connsiteY32" fmla="*/ 704923 h 1314523"/>
              <a:gd name="connsiteX33" fmla="*/ 5905500 w 7734300"/>
              <a:gd name="connsiteY33" fmla="*/ 666823 h 1314523"/>
              <a:gd name="connsiteX34" fmla="*/ 6019800 w 7734300"/>
              <a:gd name="connsiteY34" fmla="*/ 609673 h 1314523"/>
              <a:gd name="connsiteX35" fmla="*/ 6076950 w 7734300"/>
              <a:gd name="connsiteY35" fmla="*/ 590623 h 1314523"/>
              <a:gd name="connsiteX36" fmla="*/ 6134100 w 7734300"/>
              <a:gd name="connsiteY36" fmla="*/ 552523 h 1314523"/>
              <a:gd name="connsiteX37" fmla="*/ 6191250 w 7734300"/>
              <a:gd name="connsiteY37" fmla="*/ 533473 h 1314523"/>
              <a:gd name="connsiteX38" fmla="*/ 6267450 w 7734300"/>
              <a:gd name="connsiteY38" fmla="*/ 495373 h 1314523"/>
              <a:gd name="connsiteX39" fmla="*/ 6324600 w 7734300"/>
              <a:gd name="connsiteY39" fmla="*/ 476323 h 1314523"/>
              <a:gd name="connsiteX40" fmla="*/ 6381750 w 7734300"/>
              <a:gd name="connsiteY40" fmla="*/ 438223 h 1314523"/>
              <a:gd name="connsiteX41" fmla="*/ 6438900 w 7734300"/>
              <a:gd name="connsiteY41" fmla="*/ 419173 h 1314523"/>
              <a:gd name="connsiteX42" fmla="*/ 6515100 w 7734300"/>
              <a:gd name="connsiteY42" fmla="*/ 381073 h 1314523"/>
              <a:gd name="connsiteX43" fmla="*/ 6572250 w 7734300"/>
              <a:gd name="connsiteY43" fmla="*/ 362023 h 1314523"/>
              <a:gd name="connsiteX44" fmla="*/ 6629400 w 7734300"/>
              <a:gd name="connsiteY44" fmla="*/ 323923 h 1314523"/>
              <a:gd name="connsiteX45" fmla="*/ 6743700 w 7734300"/>
              <a:gd name="connsiteY45" fmla="*/ 285823 h 1314523"/>
              <a:gd name="connsiteX46" fmla="*/ 6800850 w 7734300"/>
              <a:gd name="connsiteY46" fmla="*/ 266773 h 1314523"/>
              <a:gd name="connsiteX47" fmla="*/ 6991350 w 7734300"/>
              <a:gd name="connsiteY47" fmla="*/ 228673 h 1314523"/>
              <a:gd name="connsiteX48" fmla="*/ 7200900 w 7734300"/>
              <a:gd name="connsiteY48" fmla="*/ 171523 h 1314523"/>
              <a:gd name="connsiteX49" fmla="*/ 7315200 w 7734300"/>
              <a:gd name="connsiteY49" fmla="*/ 133423 h 1314523"/>
              <a:gd name="connsiteX50" fmla="*/ 7429500 w 7734300"/>
              <a:gd name="connsiteY50" fmla="*/ 114373 h 1314523"/>
              <a:gd name="connsiteX51" fmla="*/ 7543800 w 7734300"/>
              <a:gd name="connsiteY51" fmla="*/ 76273 h 1314523"/>
              <a:gd name="connsiteX52" fmla="*/ 7600950 w 7734300"/>
              <a:gd name="connsiteY52" fmla="*/ 57223 h 1314523"/>
              <a:gd name="connsiteX53" fmla="*/ 7658100 w 7734300"/>
              <a:gd name="connsiteY53" fmla="*/ 38173 h 1314523"/>
              <a:gd name="connsiteX54" fmla="*/ 7734300 w 7734300"/>
              <a:gd name="connsiteY5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123950 w 7734300"/>
              <a:gd name="connsiteY3" fmla="*/ 933523 h 1314523"/>
              <a:gd name="connsiteX4" fmla="*/ 1409700 w 7734300"/>
              <a:gd name="connsiteY4" fmla="*/ 971623 h 1314523"/>
              <a:gd name="connsiteX5" fmla="*/ 1524000 w 7734300"/>
              <a:gd name="connsiteY5" fmla="*/ 1028773 h 1314523"/>
              <a:gd name="connsiteX6" fmla="*/ 1638300 w 7734300"/>
              <a:gd name="connsiteY6" fmla="*/ 1066873 h 1314523"/>
              <a:gd name="connsiteX7" fmla="*/ 1695450 w 7734300"/>
              <a:gd name="connsiteY7" fmla="*/ 1085923 h 1314523"/>
              <a:gd name="connsiteX8" fmla="*/ 1752600 w 7734300"/>
              <a:gd name="connsiteY8" fmla="*/ 1124023 h 1314523"/>
              <a:gd name="connsiteX9" fmla="*/ 1809750 w 7734300"/>
              <a:gd name="connsiteY9" fmla="*/ 1143073 h 1314523"/>
              <a:gd name="connsiteX10" fmla="*/ 1924050 w 7734300"/>
              <a:gd name="connsiteY10" fmla="*/ 1219273 h 1314523"/>
              <a:gd name="connsiteX11" fmla="*/ 2095500 w 7734300"/>
              <a:gd name="connsiteY11" fmla="*/ 1200223 h 1314523"/>
              <a:gd name="connsiteX12" fmla="*/ 2171700 w 7734300"/>
              <a:gd name="connsiteY12" fmla="*/ 1181173 h 1314523"/>
              <a:gd name="connsiteX13" fmla="*/ 2628900 w 7734300"/>
              <a:gd name="connsiteY13" fmla="*/ 1200223 h 1314523"/>
              <a:gd name="connsiteX14" fmla="*/ 2952750 w 7734300"/>
              <a:gd name="connsiteY14" fmla="*/ 1257373 h 1314523"/>
              <a:gd name="connsiteX15" fmla="*/ 3257550 w 7734300"/>
              <a:gd name="connsiteY15" fmla="*/ 1295473 h 1314523"/>
              <a:gd name="connsiteX16" fmla="*/ 3448050 w 7734300"/>
              <a:gd name="connsiteY16" fmla="*/ 1314523 h 1314523"/>
              <a:gd name="connsiteX17" fmla="*/ 3771900 w 7734300"/>
              <a:gd name="connsiteY17" fmla="*/ 1295473 h 1314523"/>
              <a:gd name="connsiteX18" fmla="*/ 3867150 w 7734300"/>
              <a:gd name="connsiteY18" fmla="*/ 1276423 h 1314523"/>
              <a:gd name="connsiteX19" fmla="*/ 3924300 w 7734300"/>
              <a:gd name="connsiteY19" fmla="*/ 1238323 h 1314523"/>
              <a:gd name="connsiteX20" fmla="*/ 4038600 w 7734300"/>
              <a:gd name="connsiteY20" fmla="*/ 1200223 h 1314523"/>
              <a:gd name="connsiteX21" fmla="*/ 4210050 w 7734300"/>
              <a:gd name="connsiteY21" fmla="*/ 1085923 h 1314523"/>
              <a:gd name="connsiteX22" fmla="*/ 4267200 w 7734300"/>
              <a:gd name="connsiteY22" fmla="*/ 1047823 h 1314523"/>
              <a:gd name="connsiteX23" fmla="*/ 4381500 w 7734300"/>
              <a:gd name="connsiteY23" fmla="*/ 990673 h 1314523"/>
              <a:gd name="connsiteX24" fmla="*/ 4438650 w 7734300"/>
              <a:gd name="connsiteY24" fmla="*/ 971623 h 1314523"/>
              <a:gd name="connsiteX25" fmla="*/ 4495800 w 7734300"/>
              <a:gd name="connsiteY25" fmla="*/ 933523 h 1314523"/>
              <a:gd name="connsiteX26" fmla="*/ 4591050 w 7734300"/>
              <a:gd name="connsiteY26" fmla="*/ 914473 h 1314523"/>
              <a:gd name="connsiteX27" fmla="*/ 4914900 w 7734300"/>
              <a:gd name="connsiteY27" fmla="*/ 895423 h 1314523"/>
              <a:gd name="connsiteX28" fmla="*/ 5543550 w 7734300"/>
              <a:gd name="connsiteY28" fmla="*/ 838273 h 1314523"/>
              <a:gd name="connsiteX29" fmla="*/ 5600700 w 7734300"/>
              <a:gd name="connsiteY29" fmla="*/ 819223 h 1314523"/>
              <a:gd name="connsiteX30" fmla="*/ 5734050 w 7734300"/>
              <a:gd name="connsiteY30" fmla="*/ 781123 h 1314523"/>
              <a:gd name="connsiteX31" fmla="*/ 5848350 w 7734300"/>
              <a:gd name="connsiteY31" fmla="*/ 704923 h 1314523"/>
              <a:gd name="connsiteX32" fmla="*/ 5905500 w 7734300"/>
              <a:gd name="connsiteY32" fmla="*/ 666823 h 1314523"/>
              <a:gd name="connsiteX33" fmla="*/ 6019800 w 7734300"/>
              <a:gd name="connsiteY33" fmla="*/ 609673 h 1314523"/>
              <a:gd name="connsiteX34" fmla="*/ 6076950 w 7734300"/>
              <a:gd name="connsiteY34" fmla="*/ 590623 h 1314523"/>
              <a:gd name="connsiteX35" fmla="*/ 6134100 w 7734300"/>
              <a:gd name="connsiteY35" fmla="*/ 552523 h 1314523"/>
              <a:gd name="connsiteX36" fmla="*/ 6191250 w 7734300"/>
              <a:gd name="connsiteY36" fmla="*/ 533473 h 1314523"/>
              <a:gd name="connsiteX37" fmla="*/ 6267450 w 7734300"/>
              <a:gd name="connsiteY37" fmla="*/ 495373 h 1314523"/>
              <a:gd name="connsiteX38" fmla="*/ 6324600 w 7734300"/>
              <a:gd name="connsiteY38" fmla="*/ 476323 h 1314523"/>
              <a:gd name="connsiteX39" fmla="*/ 6381750 w 7734300"/>
              <a:gd name="connsiteY39" fmla="*/ 438223 h 1314523"/>
              <a:gd name="connsiteX40" fmla="*/ 6438900 w 7734300"/>
              <a:gd name="connsiteY40" fmla="*/ 419173 h 1314523"/>
              <a:gd name="connsiteX41" fmla="*/ 6515100 w 7734300"/>
              <a:gd name="connsiteY41" fmla="*/ 381073 h 1314523"/>
              <a:gd name="connsiteX42" fmla="*/ 6572250 w 7734300"/>
              <a:gd name="connsiteY42" fmla="*/ 362023 h 1314523"/>
              <a:gd name="connsiteX43" fmla="*/ 6629400 w 7734300"/>
              <a:gd name="connsiteY43" fmla="*/ 323923 h 1314523"/>
              <a:gd name="connsiteX44" fmla="*/ 6743700 w 7734300"/>
              <a:gd name="connsiteY44" fmla="*/ 285823 h 1314523"/>
              <a:gd name="connsiteX45" fmla="*/ 6800850 w 7734300"/>
              <a:gd name="connsiteY45" fmla="*/ 266773 h 1314523"/>
              <a:gd name="connsiteX46" fmla="*/ 6991350 w 7734300"/>
              <a:gd name="connsiteY46" fmla="*/ 228673 h 1314523"/>
              <a:gd name="connsiteX47" fmla="*/ 7200900 w 7734300"/>
              <a:gd name="connsiteY47" fmla="*/ 171523 h 1314523"/>
              <a:gd name="connsiteX48" fmla="*/ 7315200 w 7734300"/>
              <a:gd name="connsiteY48" fmla="*/ 133423 h 1314523"/>
              <a:gd name="connsiteX49" fmla="*/ 7429500 w 7734300"/>
              <a:gd name="connsiteY49" fmla="*/ 114373 h 1314523"/>
              <a:gd name="connsiteX50" fmla="*/ 7543800 w 7734300"/>
              <a:gd name="connsiteY50" fmla="*/ 76273 h 1314523"/>
              <a:gd name="connsiteX51" fmla="*/ 7600950 w 7734300"/>
              <a:gd name="connsiteY51" fmla="*/ 57223 h 1314523"/>
              <a:gd name="connsiteX52" fmla="*/ 7658100 w 7734300"/>
              <a:gd name="connsiteY52" fmla="*/ 38173 h 1314523"/>
              <a:gd name="connsiteX53" fmla="*/ 7734300 w 7734300"/>
              <a:gd name="connsiteY5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524000 w 7734300"/>
              <a:gd name="connsiteY4" fmla="*/ 1028773 h 1314523"/>
              <a:gd name="connsiteX5" fmla="*/ 1638300 w 7734300"/>
              <a:gd name="connsiteY5" fmla="*/ 1066873 h 1314523"/>
              <a:gd name="connsiteX6" fmla="*/ 1695450 w 7734300"/>
              <a:gd name="connsiteY6" fmla="*/ 1085923 h 1314523"/>
              <a:gd name="connsiteX7" fmla="*/ 1752600 w 7734300"/>
              <a:gd name="connsiteY7" fmla="*/ 1124023 h 1314523"/>
              <a:gd name="connsiteX8" fmla="*/ 1809750 w 7734300"/>
              <a:gd name="connsiteY8" fmla="*/ 1143073 h 1314523"/>
              <a:gd name="connsiteX9" fmla="*/ 1924050 w 7734300"/>
              <a:gd name="connsiteY9" fmla="*/ 1219273 h 1314523"/>
              <a:gd name="connsiteX10" fmla="*/ 2095500 w 7734300"/>
              <a:gd name="connsiteY10" fmla="*/ 1200223 h 1314523"/>
              <a:gd name="connsiteX11" fmla="*/ 2171700 w 7734300"/>
              <a:gd name="connsiteY11" fmla="*/ 1181173 h 1314523"/>
              <a:gd name="connsiteX12" fmla="*/ 2628900 w 7734300"/>
              <a:gd name="connsiteY12" fmla="*/ 1200223 h 1314523"/>
              <a:gd name="connsiteX13" fmla="*/ 2952750 w 7734300"/>
              <a:gd name="connsiteY13" fmla="*/ 1257373 h 1314523"/>
              <a:gd name="connsiteX14" fmla="*/ 3257550 w 7734300"/>
              <a:gd name="connsiteY14" fmla="*/ 1295473 h 1314523"/>
              <a:gd name="connsiteX15" fmla="*/ 3448050 w 7734300"/>
              <a:gd name="connsiteY15" fmla="*/ 1314523 h 1314523"/>
              <a:gd name="connsiteX16" fmla="*/ 3771900 w 7734300"/>
              <a:gd name="connsiteY16" fmla="*/ 1295473 h 1314523"/>
              <a:gd name="connsiteX17" fmla="*/ 3867150 w 7734300"/>
              <a:gd name="connsiteY17" fmla="*/ 1276423 h 1314523"/>
              <a:gd name="connsiteX18" fmla="*/ 3924300 w 7734300"/>
              <a:gd name="connsiteY18" fmla="*/ 1238323 h 1314523"/>
              <a:gd name="connsiteX19" fmla="*/ 4038600 w 7734300"/>
              <a:gd name="connsiteY19" fmla="*/ 1200223 h 1314523"/>
              <a:gd name="connsiteX20" fmla="*/ 4210050 w 7734300"/>
              <a:gd name="connsiteY20" fmla="*/ 1085923 h 1314523"/>
              <a:gd name="connsiteX21" fmla="*/ 4267200 w 7734300"/>
              <a:gd name="connsiteY21" fmla="*/ 1047823 h 1314523"/>
              <a:gd name="connsiteX22" fmla="*/ 4381500 w 7734300"/>
              <a:gd name="connsiteY22" fmla="*/ 990673 h 1314523"/>
              <a:gd name="connsiteX23" fmla="*/ 4438650 w 7734300"/>
              <a:gd name="connsiteY23" fmla="*/ 971623 h 1314523"/>
              <a:gd name="connsiteX24" fmla="*/ 4495800 w 7734300"/>
              <a:gd name="connsiteY24" fmla="*/ 933523 h 1314523"/>
              <a:gd name="connsiteX25" fmla="*/ 4591050 w 7734300"/>
              <a:gd name="connsiteY25" fmla="*/ 914473 h 1314523"/>
              <a:gd name="connsiteX26" fmla="*/ 4914900 w 7734300"/>
              <a:gd name="connsiteY26" fmla="*/ 895423 h 1314523"/>
              <a:gd name="connsiteX27" fmla="*/ 5543550 w 7734300"/>
              <a:gd name="connsiteY27" fmla="*/ 838273 h 1314523"/>
              <a:gd name="connsiteX28" fmla="*/ 5600700 w 7734300"/>
              <a:gd name="connsiteY28" fmla="*/ 819223 h 1314523"/>
              <a:gd name="connsiteX29" fmla="*/ 5734050 w 7734300"/>
              <a:gd name="connsiteY29" fmla="*/ 781123 h 1314523"/>
              <a:gd name="connsiteX30" fmla="*/ 5848350 w 7734300"/>
              <a:gd name="connsiteY30" fmla="*/ 704923 h 1314523"/>
              <a:gd name="connsiteX31" fmla="*/ 5905500 w 7734300"/>
              <a:gd name="connsiteY31" fmla="*/ 666823 h 1314523"/>
              <a:gd name="connsiteX32" fmla="*/ 6019800 w 7734300"/>
              <a:gd name="connsiteY32" fmla="*/ 609673 h 1314523"/>
              <a:gd name="connsiteX33" fmla="*/ 6076950 w 7734300"/>
              <a:gd name="connsiteY33" fmla="*/ 590623 h 1314523"/>
              <a:gd name="connsiteX34" fmla="*/ 6134100 w 7734300"/>
              <a:gd name="connsiteY34" fmla="*/ 552523 h 1314523"/>
              <a:gd name="connsiteX35" fmla="*/ 6191250 w 7734300"/>
              <a:gd name="connsiteY35" fmla="*/ 533473 h 1314523"/>
              <a:gd name="connsiteX36" fmla="*/ 6267450 w 7734300"/>
              <a:gd name="connsiteY36" fmla="*/ 495373 h 1314523"/>
              <a:gd name="connsiteX37" fmla="*/ 6324600 w 7734300"/>
              <a:gd name="connsiteY37" fmla="*/ 476323 h 1314523"/>
              <a:gd name="connsiteX38" fmla="*/ 6381750 w 7734300"/>
              <a:gd name="connsiteY38" fmla="*/ 438223 h 1314523"/>
              <a:gd name="connsiteX39" fmla="*/ 6438900 w 7734300"/>
              <a:gd name="connsiteY39" fmla="*/ 419173 h 1314523"/>
              <a:gd name="connsiteX40" fmla="*/ 6515100 w 7734300"/>
              <a:gd name="connsiteY40" fmla="*/ 381073 h 1314523"/>
              <a:gd name="connsiteX41" fmla="*/ 6572250 w 7734300"/>
              <a:gd name="connsiteY41" fmla="*/ 362023 h 1314523"/>
              <a:gd name="connsiteX42" fmla="*/ 6629400 w 7734300"/>
              <a:gd name="connsiteY42" fmla="*/ 323923 h 1314523"/>
              <a:gd name="connsiteX43" fmla="*/ 6743700 w 7734300"/>
              <a:gd name="connsiteY43" fmla="*/ 285823 h 1314523"/>
              <a:gd name="connsiteX44" fmla="*/ 6800850 w 7734300"/>
              <a:gd name="connsiteY44" fmla="*/ 266773 h 1314523"/>
              <a:gd name="connsiteX45" fmla="*/ 6991350 w 7734300"/>
              <a:gd name="connsiteY45" fmla="*/ 228673 h 1314523"/>
              <a:gd name="connsiteX46" fmla="*/ 7200900 w 7734300"/>
              <a:gd name="connsiteY46" fmla="*/ 171523 h 1314523"/>
              <a:gd name="connsiteX47" fmla="*/ 7315200 w 7734300"/>
              <a:gd name="connsiteY47" fmla="*/ 133423 h 1314523"/>
              <a:gd name="connsiteX48" fmla="*/ 7429500 w 7734300"/>
              <a:gd name="connsiteY48" fmla="*/ 114373 h 1314523"/>
              <a:gd name="connsiteX49" fmla="*/ 7543800 w 7734300"/>
              <a:gd name="connsiteY49" fmla="*/ 76273 h 1314523"/>
              <a:gd name="connsiteX50" fmla="*/ 7600950 w 7734300"/>
              <a:gd name="connsiteY50" fmla="*/ 57223 h 1314523"/>
              <a:gd name="connsiteX51" fmla="*/ 7658100 w 7734300"/>
              <a:gd name="connsiteY51" fmla="*/ 38173 h 1314523"/>
              <a:gd name="connsiteX52" fmla="*/ 7734300 w 7734300"/>
              <a:gd name="connsiteY5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809750 w 7734300"/>
              <a:gd name="connsiteY7" fmla="*/ 1143073 h 1314523"/>
              <a:gd name="connsiteX8" fmla="*/ 1924050 w 7734300"/>
              <a:gd name="connsiteY8" fmla="*/ 1219273 h 1314523"/>
              <a:gd name="connsiteX9" fmla="*/ 2095500 w 7734300"/>
              <a:gd name="connsiteY9" fmla="*/ 1200223 h 1314523"/>
              <a:gd name="connsiteX10" fmla="*/ 2171700 w 7734300"/>
              <a:gd name="connsiteY10" fmla="*/ 1181173 h 1314523"/>
              <a:gd name="connsiteX11" fmla="*/ 2628900 w 7734300"/>
              <a:gd name="connsiteY11" fmla="*/ 1200223 h 1314523"/>
              <a:gd name="connsiteX12" fmla="*/ 2952750 w 7734300"/>
              <a:gd name="connsiteY12" fmla="*/ 1257373 h 1314523"/>
              <a:gd name="connsiteX13" fmla="*/ 3257550 w 7734300"/>
              <a:gd name="connsiteY13" fmla="*/ 1295473 h 1314523"/>
              <a:gd name="connsiteX14" fmla="*/ 3448050 w 7734300"/>
              <a:gd name="connsiteY14" fmla="*/ 1314523 h 1314523"/>
              <a:gd name="connsiteX15" fmla="*/ 3771900 w 7734300"/>
              <a:gd name="connsiteY15" fmla="*/ 1295473 h 1314523"/>
              <a:gd name="connsiteX16" fmla="*/ 3867150 w 7734300"/>
              <a:gd name="connsiteY16" fmla="*/ 1276423 h 1314523"/>
              <a:gd name="connsiteX17" fmla="*/ 3924300 w 7734300"/>
              <a:gd name="connsiteY17" fmla="*/ 1238323 h 1314523"/>
              <a:gd name="connsiteX18" fmla="*/ 4038600 w 7734300"/>
              <a:gd name="connsiteY18" fmla="*/ 1200223 h 1314523"/>
              <a:gd name="connsiteX19" fmla="*/ 4210050 w 7734300"/>
              <a:gd name="connsiteY19" fmla="*/ 1085923 h 1314523"/>
              <a:gd name="connsiteX20" fmla="*/ 4267200 w 7734300"/>
              <a:gd name="connsiteY20" fmla="*/ 1047823 h 1314523"/>
              <a:gd name="connsiteX21" fmla="*/ 4381500 w 7734300"/>
              <a:gd name="connsiteY21" fmla="*/ 990673 h 1314523"/>
              <a:gd name="connsiteX22" fmla="*/ 4438650 w 7734300"/>
              <a:gd name="connsiteY22" fmla="*/ 971623 h 1314523"/>
              <a:gd name="connsiteX23" fmla="*/ 4495800 w 7734300"/>
              <a:gd name="connsiteY23" fmla="*/ 933523 h 1314523"/>
              <a:gd name="connsiteX24" fmla="*/ 4591050 w 7734300"/>
              <a:gd name="connsiteY24" fmla="*/ 914473 h 1314523"/>
              <a:gd name="connsiteX25" fmla="*/ 4914900 w 7734300"/>
              <a:gd name="connsiteY25" fmla="*/ 895423 h 1314523"/>
              <a:gd name="connsiteX26" fmla="*/ 5543550 w 7734300"/>
              <a:gd name="connsiteY26" fmla="*/ 838273 h 1314523"/>
              <a:gd name="connsiteX27" fmla="*/ 5600700 w 7734300"/>
              <a:gd name="connsiteY27" fmla="*/ 819223 h 1314523"/>
              <a:gd name="connsiteX28" fmla="*/ 5734050 w 7734300"/>
              <a:gd name="connsiteY28" fmla="*/ 781123 h 1314523"/>
              <a:gd name="connsiteX29" fmla="*/ 5848350 w 7734300"/>
              <a:gd name="connsiteY29" fmla="*/ 704923 h 1314523"/>
              <a:gd name="connsiteX30" fmla="*/ 5905500 w 7734300"/>
              <a:gd name="connsiteY30" fmla="*/ 666823 h 1314523"/>
              <a:gd name="connsiteX31" fmla="*/ 6019800 w 7734300"/>
              <a:gd name="connsiteY31" fmla="*/ 609673 h 1314523"/>
              <a:gd name="connsiteX32" fmla="*/ 6076950 w 7734300"/>
              <a:gd name="connsiteY32" fmla="*/ 590623 h 1314523"/>
              <a:gd name="connsiteX33" fmla="*/ 6134100 w 7734300"/>
              <a:gd name="connsiteY33" fmla="*/ 552523 h 1314523"/>
              <a:gd name="connsiteX34" fmla="*/ 6191250 w 7734300"/>
              <a:gd name="connsiteY34" fmla="*/ 533473 h 1314523"/>
              <a:gd name="connsiteX35" fmla="*/ 6267450 w 7734300"/>
              <a:gd name="connsiteY35" fmla="*/ 495373 h 1314523"/>
              <a:gd name="connsiteX36" fmla="*/ 6324600 w 7734300"/>
              <a:gd name="connsiteY36" fmla="*/ 476323 h 1314523"/>
              <a:gd name="connsiteX37" fmla="*/ 6381750 w 7734300"/>
              <a:gd name="connsiteY37" fmla="*/ 438223 h 1314523"/>
              <a:gd name="connsiteX38" fmla="*/ 6438900 w 7734300"/>
              <a:gd name="connsiteY38" fmla="*/ 419173 h 1314523"/>
              <a:gd name="connsiteX39" fmla="*/ 6515100 w 7734300"/>
              <a:gd name="connsiteY39" fmla="*/ 381073 h 1314523"/>
              <a:gd name="connsiteX40" fmla="*/ 6572250 w 7734300"/>
              <a:gd name="connsiteY40" fmla="*/ 362023 h 1314523"/>
              <a:gd name="connsiteX41" fmla="*/ 6629400 w 7734300"/>
              <a:gd name="connsiteY41" fmla="*/ 323923 h 1314523"/>
              <a:gd name="connsiteX42" fmla="*/ 6743700 w 7734300"/>
              <a:gd name="connsiteY42" fmla="*/ 285823 h 1314523"/>
              <a:gd name="connsiteX43" fmla="*/ 6800850 w 7734300"/>
              <a:gd name="connsiteY43" fmla="*/ 266773 h 1314523"/>
              <a:gd name="connsiteX44" fmla="*/ 6991350 w 7734300"/>
              <a:gd name="connsiteY44" fmla="*/ 228673 h 1314523"/>
              <a:gd name="connsiteX45" fmla="*/ 7200900 w 7734300"/>
              <a:gd name="connsiteY45" fmla="*/ 171523 h 1314523"/>
              <a:gd name="connsiteX46" fmla="*/ 7315200 w 7734300"/>
              <a:gd name="connsiteY46" fmla="*/ 133423 h 1314523"/>
              <a:gd name="connsiteX47" fmla="*/ 7429500 w 7734300"/>
              <a:gd name="connsiteY47" fmla="*/ 114373 h 1314523"/>
              <a:gd name="connsiteX48" fmla="*/ 7543800 w 7734300"/>
              <a:gd name="connsiteY48" fmla="*/ 76273 h 1314523"/>
              <a:gd name="connsiteX49" fmla="*/ 7600950 w 7734300"/>
              <a:gd name="connsiteY49" fmla="*/ 57223 h 1314523"/>
              <a:gd name="connsiteX50" fmla="*/ 7658100 w 7734300"/>
              <a:gd name="connsiteY50" fmla="*/ 38173 h 1314523"/>
              <a:gd name="connsiteX51" fmla="*/ 7734300 w 7734300"/>
              <a:gd name="connsiteY5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752600 w 7734300"/>
              <a:gd name="connsiteY6" fmla="*/ 1124023 h 1314523"/>
              <a:gd name="connsiteX7" fmla="*/ 1924050 w 7734300"/>
              <a:gd name="connsiteY7" fmla="*/ 1219273 h 1314523"/>
              <a:gd name="connsiteX8" fmla="*/ 2095500 w 7734300"/>
              <a:gd name="connsiteY8" fmla="*/ 1200223 h 1314523"/>
              <a:gd name="connsiteX9" fmla="*/ 2171700 w 7734300"/>
              <a:gd name="connsiteY9" fmla="*/ 1181173 h 1314523"/>
              <a:gd name="connsiteX10" fmla="*/ 2628900 w 7734300"/>
              <a:gd name="connsiteY10" fmla="*/ 1200223 h 1314523"/>
              <a:gd name="connsiteX11" fmla="*/ 2952750 w 7734300"/>
              <a:gd name="connsiteY11" fmla="*/ 1257373 h 1314523"/>
              <a:gd name="connsiteX12" fmla="*/ 3257550 w 7734300"/>
              <a:gd name="connsiteY12" fmla="*/ 1295473 h 1314523"/>
              <a:gd name="connsiteX13" fmla="*/ 3448050 w 7734300"/>
              <a:gd name="connsiteY13" fmla="*/ 1314523 h 1314523"/>
              <a:gd name="connsiteX14" fmla="*/ 3771900 w 7734300"/>
              <a:gd name="connsiteY14" fmla="*/ 1295473 h 1314523"/>
              <a:gd name="connsiteX15" fmla="*/ 3867150 w 7734300"/>
              <a:gd name="connsiteY15" fmla="*/ 1276423 h 1314523"/>
              <a:gd name="connsiteX16" fmla="*/ 3924300 w 7734300"/>
              <a:gd name="connsiteY16" fmla="*/ 1238323 h 1314523"/>
              <a:gd name="connsiteX17" fmla="*/ 4038600 w 7734300"/>
              <a:gd name="connsiteY17" fmla="*/ 1200223 h 1314523"/>
              <a:gd name="connsiteX18" fmla="*/ 4210050 w 7734300"/>
              <a:gd name="connsiteY18" fmla="*/ 1085923 h 1314523"/>
              <a:gd name="connsiteX19" fmla="*/ 4267200 w 7734300"/>
              <a:gd name="connsiteY19" fmla="*/ 1047823 h 1314523"/>
              <a:gd name="connsiteX20" fmla="*/ 4381500 w 7734300"/>
              <a:gd name="connsiteY20" fmla="*/ 990673 h 1314523"/>
              <a:gd name="connsiteX21" fmla="*/ 4438650 w 7734300"/>
              <a:gd name="connsiteY21" fmla="*/ 971623 h 1314523"/>
              <a:gd name="connsiteX22" fmla="*/ 4495800 w 7734300"/>
              <a:gd name="connsiteY22" fmla="*/ 933523 h 1314523"/>
              <a:gd name="connsiteX23" fmla="*/ 4591050 w 7734300"/>
              <a:gd name="connsiteY23" fmla="*/ 914473 h 1314523"/>
              <a:gd name="connsiteX24" fmla="*/ 4914900 w 7734300"/>
              <a:gd name="connsiteY24" fmla="*/ 895423 h 1314523"/>
              <a:gd name="connsiteX25" fmla="*/ 5543550 w 7734300"/>
              <a:gd name="connsiteY25" fmla="*/ 838273 h 1314523"/>
              <a:gd name="connsiteX26" fmla="*/ 5600700 w 7734300"/>
              <a:gd name="connsiteY26" fmla="*/ 819223 h 1314523"/>
              <a:gd name="connsiteX27" fmla="*/ 5734050 w 7734300"/>
              <a:gd name="connsiteY27" fmla="*/ 781123 h 1314523"/>
              <a:gd name="connsiteX28" fmla="*/ 5848350 w 7734300"/>
              <a:gd name="connsiteY28" fmla="*/ 704923 h 1314523"/>
              <a:gd name="connsiteX29" fmla="*/ 5905500 w 7734300"/>
              <a:gd name="connsiteY29" fmla="*/ 666823 h 1314523"/>
              <a:gd name="connsiteX30" fmla="*/ 6019800 w 7734300"/>
              <a:gd name="connsiteY30" fmla="*/ 609673 h 1314523"/>
              <a:gd name="connsiteX31" fmla="*/ 6076950 w 7734300"/>
              <a:gd name="connsiteY31" fmla="*/ 590623 h 1314523"/>
              <a:gd name="connsiteX32" fmla="*/ 6134100 w 7734300"/>
              <a:gd name="connsiteY32" fmla="*/ 552523 h 1314523"/>
              <a:gd name="connsiteX33" fmla="*/ 6191250 w 7734300"/>
              <a:gd name="connsiteY33" fmla="*/ 533473 h 1314523"/>
              <a:gd name="connsiteX34" fmla="*/ 6267450 w 7734300"/>
              <a:gd name="connsiteY34" fmla="*/ 495373 h 1314523"/>
              <a:gd name="connsiteX35" fmla="*/ 6324600 w 7734300"/>
              <a:gd name="connsiteY35" fmla="*/ 476323 h 1314523"/>
              <a:gd name="connsiteX36" fmla="*/ 6381750 w 7734300"/>
              <a:gd name="connsiteY36" fmla="*/ 438223 h 1314523"/>
              <a:gd name="connsiteX37" fmla="*/ 6438900 w 7734300"/>
              <a:gd name="connsiteY37" fmla="*/ 419173 h 1314523"/>
              <a:gd name="connsiteX38" fmla="*/ 6515100 w 7734300"/>
              <a:gd name="connsiteY38" fmla="*/ 381073 h 1314523"/>
              <a:gd name="connsiteX39" fmla="*/ 6572250 w 7734300"/>
              <a:gd name="connsiteY39" fmla="*/ 362023 h 1314523"/>
              <a:gd name="connsiteX40" fmla="*/ 6629400 w 7734300"/>
              <a:gd name="connsiteY40" fmla="*/ 323923 h 1314523"/>
              <a:gd name="connsiteX41" fmla="*/ 6743700 w 7734300"/>
              <a:gd name="connsiteY41" fmla="*/ 285823 h 1314523"/>
              <a:gd name="connsiteX42" fmla="*/ 6800850 w 7734300"/>
              <a:gd name="connsiteY42" fmla="*/ 266773 h 1314523"/>
              <a:gd name="connsiteX43" fmla="*/ 6991350 w 7734300"/>
              <a:gd name="connsiteY43" fmla="*/ 228673 h 1314523"/>
              <a:gd name="connsiteX44" fmla="*/ 7200900 w 7734300"/>
              <a:gd name="connsiteY44" fmla="*/ 171523 h 1314523"/>
              <a:gd name="connsiteX45" fmla="*/ 7315200 w 7734300"/>
              <a:gd name="connsiteY45" fmla="*/ 133423 h 1314523"/>
              <a:gd name="connsiteX46" fmla="*/ 7429500 w 7734300"/>
              <a:gd name="connsiteY46" fmla="*/ 114373 h 1314523"/>
              <a:gd name="connsiteX47" fmla="*/ 7543800 w 7734300"/>
              <a:gd name="connsiteY47" fmla="*/ 76273 h 1314523"/>
              <a:gd name="connsiteX48" fmla="*/ 7600950 w 7734300"/>
              <a:gd name="connsiteY48" fmla="*/ 57223 h 1314523"/>
              <a:gd name="connsiteX49" fmla="*/ 7658100 w 7734300"/>
              <a:gd name="connsiteY49" fmla="*/ 38173 h 1314523"/>
              <a:gd name="connsiteX50" fmla="*/ 7734300 w 7734300"/>
              <a:gd name="connsiteY5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695450 w 7734300"/>
              <a:gd name="connsiteY5" fmla="*/ 1085923 h 1314523"/>
              <a:gd name="connsiteX6" fmla="*/ 1924050 w 7734300"/>
              <a:gd name="connsiteY6" fmla="*/ 1219273 h 1314523"/>
              <a:gd name="connsiteX7" fmla="*/ 2095500 w 7734300"/>
              <a:gd name="connsiteY7" fmla="*/ 1200223 h 1314523"/>
              <a:gd name="connsiteX8" fmla="*/ 2171700 w 7734300"/>
              <a:gd name="connsiteY8" fmla="*/ 1181173 h 1314523"/>
              <a:gd name="connsiteX9" fmla="*/ 2628900 w 7734300"/>
              <a:gd name="connsiteY9" fmla="*/ 1200223 h 1314523"/>
              <a:gd name="connsiteX10" fmla="*/ 2952750 w 7734300"/>
              <a:gd name="connsiteY10" fmla="*/ 1257373 h 1314523"/>
              <a:gd name="connsiteX11" fmla="*/ 3257550 w 7734300"/>
              <a:gd name="connsiteY11" fmla="*/ 1295473 h 1314523"/>
              <a:gd name="connsiteX12" fmla="*/ 3448050 w 7734300"/>
              <a:gd name="connsiteY12" fmla="*/ 1314523 h 1314523"/>
              <a:gd name="connsiteX13" fmla="*/ 3771900 w 7734300"/>
              <a:gd name="connsiteY13" fmla="*/ 1295473 h 1314523"/>
              <a:gd name="connsiteX14" fmla="*/ 3867150 w 7734300"/>
              <a:gd name="connsiteY14" fmla="*/ 1276423 h 1314523"/>
              <a:gd name="connsiteX15" fmla="*/ 3924300 w 7734300"/>
              <a:gd name="connsiteY15" fmla="*/ 1238323 h 1314523"/>
              <a:gd name="connsiteX16" fmla="*/ 4038600 w 7734300"/>
              <a:gd name="connsiteY16" fmla="*/ 1200223 h 1314523"/>
              <a:gd name="connsiteX17" fmla="*/ 4210050 w 7734300"/>
              <a:gd name="connsiteY17" fmla="*/ 1085923 h 1314523"/>
              <a:gd name="connsiteX18" fmla="*/ 4267200 w 7734300"/>
              <a:gd name="connsiteY18" fmla="*/ 1047823 h 1314523"/>
              <a:gd name="connsiteX19" fmla="*/ 4381500 w 7734300"/>
              <a:gd name="connsiteY19" fmla="*/ 990673 h 1314523"/>
              <a:gd name="connsiteX20" fmla="*/ 4438650 w 7734300"/>
              <a:gd name="connsiteY20" fmla="*/ 971623 h 1314523"/>
              <a:gd name="connsiteX21" fmla="*/ 4495800 w 7734300"/>
              <a:gd name="connsiteY21" fmla="*/ 933523 h 1314523"/>
              <a:gd name="connsiteX22" fmla="*/ 4591050 w 7734300"/>
              <a:gd name="connsiteY22" fmla="*/ 914473 h 1314523"/>
              <a:gd name="connsiteX23" fmla="*/ 4914900 w 7734300"/>
              <a:gd name="connsiteY23" fmla="*/ 895423 h 1314523"/>
              <a:gd name="connsiteX24" fmla="*/ 5543550 w 7734300"/>
              <a:gd name="connsiteY24" fmla="*/ 838273 h 1314523"/>
              <a:gd name="connsiteX25" fmla="*/ 5600700 w 7734300"/>
              <a:gd name="connsiteY25" fmla="*/ 819223 h 1314523"/>
              <a:gd name="connsiteX26" fmla="*/ 5734050 w 7734300"/>
              <a:gd name="connsiteY26" fmla="*/ 781123 h 1314523"/>
              <a:gd name="connsiteX27" fmla="*/ 5848350 w 7734300"/>
              <a:gd name="connsiteY27" fmla="*/ 704923 h 1314523"/>
              <a:gd name="connsiteX28" fmla="*/ 5905500 w 7734300"/>
              <a:gd name="connsiteY28" fmla="*/ 666823 h 1314523"/>
              <a:gd name="connsiteX29" fmla="*/ 6019800 w 7734300"/>
              <a:gd name="connsiteY29" fmla="*/ 609673 h 1314523"/>
              <a:gd name="connsiteX30" fmla="*/ 6076950 w 7734300"/>
              <a:gd name="connsiteY30" fmla="*/ 590623 h 1314523"/>
              <a:gd name="connsiteX31" fmla="*/ 6134100 w 7734300"/>
              <a:gd name="connsiteY31" fmla="*/ 552523 h 1314523"/>
              <a:gd name="connsiteX32" fmla="*/ 6191250 w 7734300"/>
              <a:gd name="connsiteY32" fmla="*/ 533473 h 1314523"/>
              <a:gd name="connsiteX33" fmla="*/ 6267450 w 7734300"/>
              <a:gd name="connsiteY33" fmla="*/ 495373 h 1314523"/>
              <a:gd name="connsiteX34" fmla="*/ 6324600 w 7734300"/>
              <a:gd name="connsiteY34" fmla="*/ 476323 h 1314523"/>
              <a:gd name="connsiteX35" fmla="*/ 6381750 w 7734300"/>
              <a:gd name="connsiteY35" fmla="*/ 438223 h 1314523"/>
              <a:gd name="connsiteX36" fmla="*/ 6438900 w 7734300"/>
              <a:gd name="connsiteY36" fmla="*/ 419173 h 1314523"/>
              <a:gd name="connsiteX37" fmla="*/ 6515100 w 7734300"/>
              <a:gd name="connsiteY37" fmla="*/ 381073 h 1314523"/>
              <a:gd name="connsiteX38" fmla="*/ 6572250 w 7734300"/>
              <a:gd name="connsiteY38" fmla="*/ 362023 h 1314523"/>
              <a:gd name="connsiteX39" fmla="*/ 6629400 w 7734300"/>
              <a:gd name="connsiteY39" fmla="*/ 323923 h 1314523"/>
              <a:gd name="connsiteX40" fmla="*/ 6743700 w 7734300"/>
              <a:gd name="connsiteY40" fmla="*/ 285823 h 1314523"/>
              <a:gd name="connsiteX41" fmla="*/ 6800850 w 7734300"/>
              <a:gd name="connsiteY41" fmla="*/ 266773 h 1314523"/>
              <a:gd name="connsiteX42" fmla="*/ 6991350 w 7734300"/>
              <a:gd name="connsiteY42" fmla="*/ 228673 h 1314523"/>
              <a:gd name="connsiteX43" fmla="*/ 7200900 w 7734300"/>
              <a:gd name="connsiteY43" fmla="*/ 171523 h 1314523"/>
              <a:gd name="connsiteX44" fmla="*/ 7315200 w 7734300"/>
              <a:gd name="connsiteY44" fmla="*/ 133423 h 1314523"/>
              <a:gd name="connsiteX45" fmla="*/ 7429500 w 7734300"/>
              <a:gd name="connsiteY45" fmla="*/ 114373 h 1314523"/>
              <a:gd name="connsiteX46" fmla="*/ 7543800 w 7734300"/>
              <a:gd name="connsiteY46" fmla="*/ 76273 h 1314523"/>
              <a:gd name="connsiteX47" fmla="*/ 7600950 w 7734300"/>
              <a:gd name="connsiteY47" fmla="*/ 57223 h 1314523"/>
              <a:gd name="connsiteX48" fmla="*/ 7658100 w 7734300"/>
              <a:gd name="connsiteY48" fmla="*/ 38173 h 1314523"/>
              <a:gd name="connsiteX49" fmla="*/ 7734300 w 7734300"/>
              <a:gd name="connsiteY4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638300 w 7734300"/>
              <a:gd name="connsiteY4" fmla="*/ 1066873 h 1314523"/>
              <a:gd name="connsiteX5" fmla="*/ 1924050 w 7734300"/>
              <a:gd name="connsiteY5" fmla="*/ 1219273 h 1314523"/>
              <a:gd name="connsiteX6" fmla="*/ 2095500 w 7734300"/>
              <a:gd name="connsiteY6" fmla="*/ 1200223 h 1314523"/>
              <a:gd name="connsiteX7" fmla="*/ 2171700 w 7734300"/>
              <a:gd name="connsiteY7" fmla="*/ 1181173 h 1314523"/>
              <a:gd name="connsiteX8" fmla="*/ 2628900 w 7734300"/>
              <a:gd name="connsiteY8" fmla="*/ 1200223 h 1314523"/>
              <a:gd name="connsiteX9" fmla="*/ 2952750 w 7734300"/>
              <a:gd name="connsiteY9" fmla="*/ 1257373 h 1314523"/>
              <a:gd name="connsiteX10" fmla="*/ 3257550 w 7734300"/>
              <a:gd name="connsiteY10" fmla="*/ 1295473 h 1314523"/>
              <a:gd name="connsiteX11" fmla="*/ 3448050 w 7734300"/>
              <a:gd name="connsiteY11" fmla="*/ 1314523 h 1314523"/>
              <a:gd name="connsiteX12" fmla="*/ 3771900 w 7734300"/>
              <a:gd name="connsiteY12" fmla="*/ 1295473 h 1314523"/>
              <a:gd name="connsiteX13" fmla="*/ 3867150 w 7734300"/>
              <a:gd name="connsiteY13" fmla="*/ 1276423 h 1314523"/>
              <a:gd name="connsiteX14" fmla="*/ 3924300 w 7734300"/>
              <a:gd name="connsiteY14" fmla="*/ 1238323 h 1314523"/>
              <a:gd name="connsiteX15" fmla="*/ 4038600 w 7734300"/>
              <a:gd name="connsiteY15" fmla="*/ 1200223 h 1314523"/>
              <a:gd name="connsiteX16" fmla="*/ 4210050 w 7734300"/>
              <a:gd name="connsiteY16" fmla="*/ 1085923 h 1314523"/>
              <a:gd name="connsiteX17" fmla="*/ 4267200 w 7734300"/>
              <a:gd name="connsiteY17" fmla="*/ 1047823 h 1314523"/>
              <a:gd name="connsiteX18" fmla="*/ 4381500 w 7734300"/>
              <a:gd name="connsiteY18" fmla="*/ 990673 h 1314523"/>
              <a:gd name="connsiteX19" fmla="*/ 4438650 w 7734300"/>
              <a:gd name="connsiteY19" fmla="*/ 971623 h 1314523"/>
              <a:gd name="connsiteX20" fmla="*/ 4495800 w 7734300"/>
              <a:gd name="connsiteY20" fmla="*/ 933523 h 1314523"/>
              <a:gd name="connsiteX21" fmla="*/ 4591050 w 7734300"/>
              <a:gd name="connsiteY21" fmla="*/ 914473 h 1314523"/>
              <a:gd name="connsiteX22" fmla="*/ 4914900 w 7734300"/>
              <a:gd name="connsiteY22" fmla="*/ 895423 h 1314523"/>
              <a:gd name="connsiteX23" fmla="*/ 5543550 w 7734300"/>
              <a:gd name="connsiteY23" fmla="*/ 838273 h 1314523"/>
              <a:gd name="connsiteX24" fmla="*/ 5600700 w 7734300"/>
              <a:gd name="connsiteY24" fmla="*/ 819223 h 1314523"/>
              <a:gd name="connsiteX25" fmla="*/ 5734050 w 7734300"/>
              <a:gd name="connsiteY25" fmla="*/ 781123 h 1314523"/>
              <a:gd name="connsiteX26" fmla="*/ 5848350 w 7734300"/>
              <a:gd name="connsiteY26" fmla="*/ 704923 h 1314523"/>
              <a:gd name="connsiteX27" fmla="*/ 5905500 w 7734300"/>
              <a:gd name="connsiteY27" fmla="*/ 666823 h 1314523"/>
              <a:gd name="connsiteX28" fmla="*/ 6019800 w 7734300"/>
              <a:gd name="connsiteY28" fmla="*/ 609673 h 1314523"/>
              <a:gd name="connsiteX29" fmla="*/ 6076950 w 7734300"/>
              <a:gd name="connsiteY29" fmla="*/ 590623 h 1314523"/>
              <a:gd name="connsiteX30" fmla="*/ 6134100 w 7734300"/>
              <a:gd name="connsiteY30" fmla="*/ 552523 h 1314523"/>
              <a:gd name="connsiteX31" fmla="*/ 6191250 w 7734300"/>
              <a:gd name="connsiteY31" fmla="*/ 533473 h 1314523"/>
              <a:gd name="connsiteX32" fmla="*/ 6267450 w 7734300"/>
              <a:gd name="connsiteY32" fmla="*/ 495373 h 1314523"/>
              <a:gd name="connsiteX33" fmla="*/ 6324600 w 7734300"/>
              <a:gd name="connsiteY33" fmla="*/ 476323 h 1314523"/>
              <a:gd name="connsiteX34" fmla="*/ 6381750 w 7734300"/>
              <a:gd name="connsiteY34" fmla="*/ 438223 h 1314523"/>
              <a:gd name="connsiteX35" fmla="*/ 6438900 w 7734300"/>
              <a:gd name="connsiteY35" fmla="*/ 419173 h 1314523"/>
              <a:gd name="connsiteX36" fmla="*/ 6515100 w 7734300"/>
              <a:gd name="connsiteY36" fmla="*/ 381073 h 1314523"/>
              <a:gd name="connsiteX37" fmla="*/ 6572250 w 7734300"/>
              <a:gd name="connsiteY37" fmla="*/ 362023 h 1314523"/>
              <a:gd name="connsiteX38" fmla="*/ 6629400 w 7734300"/>
              <a:gd name="connsiteY38" fmla="*/ 323923 h 1314523"/>
              <a:gd name="connsiteX39" fmla="*/ 6743700 w 7734300"/>
              <a:gd name="connsiteY39" fmla="*/ 285823 h 1314523"/>
              <a:gd name="connsiteX40" fmla="*/ 6800850 w 7734300"/>
              <a:gd name="connsiteY40" fmla="*/ 266773 h 1314523"/>
              <a:gd name="connsiteX41" fmla="*/ 6991350 w 7734300"/>
              <a:gd name="connsiteY41" fmla="*/ 228673 h 1314523"/>
              <a:gd name="connsiteX42" fmla="*/ 7200900 w 7734300"/>
              <a:gd name="connsiteY42" fmla="*/ 171523 h 1314523"/>
              <a:gd name="connsiteX43" fmla="*/ 7315200 w 7734300"/>
              <a:gd name="connsiteY43" fmla="*/ 133423 h 1314523"/>
              <a:gd name="connsiteX44" fmla="*/ 7429500 w 7734300"/>
              <a:gd name="connsiteY44" fmla="*/ 114373 h 1314523"/>
              <a:gd name="connsiteX45" fmla="*/ 7543800 w 7734300"/>
              <a:gd name="connsiteY45" fmla="*/ 76273 h 1314523"/>
              <a:gd name="connsiteX46" fmla="*/ 7600950 w 7734300"/>
              <a:gd name="connsiteY46" fmla="*/ 57223 h 1314523"/>
              <a:gd name="connsiteX47" fmla="*/ 7658100 w 7734300"/>
              <a:gd name="connsiteY47" fmla="*/ 38173 h 1314523"/>
              <a:gd name="connsiteX48" fmla="*/ 7734300 w 7734300"/>
              <a:gd name="connsiteY4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171700 w 7734300"/>
              <a:gd name="connsiteY6" fmla="*/ 1181173 h 1314523"/>
              <a:gd name="connsiteX7" fmla="*/ 2628900 w 7734300"/>
              <a:gd name="connsiteY7" fmla="*/ 1200223 h 1314523"/>
              <a:gd name="connsiteX8" fmla="*/ 2952750 w 7734300"/>
              <a:gd name="connsiteY8" fmla="*/ 1257373 h 1314523"/>
              <a:gd name="connsiteX9" fmla="*/ 3257550 w 7734300"/>
              <a:gd name="connsiteY9" fmla="*/ 1295473 h 1314523"/>
              <a:gd name="connsiteX10" fmla="*/ 3448050 w 7734300"/>
              <a:gd name="connsiteY10" fmla="*/ 1314523 h 1314523"/>
              <a:gd name="connsiteX11" fmla="*/ 3771900 w 7734300"/>
              <a:gd name="connsiteY11" fmla="*/ 1295473 h 1314523"/>
              <a:gd name="connsiteX12" fmla="*/ 3867150 w 7734300"/>
              <a:gd name="connsiteY12" fmla="*/ 1276423 h 1314523"/>
              <a:gd name="connsiteX13" fmla="*/ 3924300 w 7734300"/>
              <a:gd name="connsiteY13" fmla="*/ 1238323 h 1314523"/>
              <a:gd name="connsiteX14" fmla="*/ 4038600 w 7734300"/>
              <a:gd name="connsiteY14" fmla="*/ 1200223 h 1314523"/>
              <a:gd name="connsiteX15" fmla="*/ 4210050 w 7734300"/>
              <a:gd name="connsiteY15" fmla="*/ 1085923 h 1314523"/>
              <a:gd name="connsiteX16" fmla="*/ 4267200 w 7734300"/>
              <a:gd name="connsiteY16" fmla="*/ 1047823 h 1314523"/>
              <a:gd name="connsiteX17" fmla="*/ 4381500 w 7734300"/>
              <a:gd name="connsiteY17" fmla="*/ 990673 h 1314523"/>
              <a:gd name="connsiteX18" fmla="*/ 4438650 w 7734300"/>
              <a:gd name="connsiteY18" fmla="*/ 971623 h 1314523"/>
              <a:gd name="connsiteX19" fmla="*/ 4495800 w 7734300"/>
              <a:gd name="connsiteY19" fmla="*/ 933523 h 1314523"/>
              <a:gd name="connsiteX20" fmla="*/ 4591050 w 7734300"/>
              <a:gd name="connsiteY20" fmla="*/ 914473 h 1314523"/>
              <a:gd name="connsiteX21" fmla="*/ 4914900 w 7734300"/>
              <a:gd name="connsiteY21" fmla="*/ 895423 h 1314523"/>
              <a:gd name="connsiteX22" fmla="*/ 5543550 w 7734300"/>
              <a:gd name="connsiteY22" fmla="*/ 838273 h 1314523"/>
              <a:gd name="connsiteX23" fmla="*/ 5600700 w 7734300"/>
              <a:gd name="connsiteY23" fmla="*/ 819223 h 1314523"/>
              <a:gd name="connsiteX24" fmla="*/ 5734050 w 7734300"/>
              <a:gd name="connsiteY24" fmla="*/ 781123 h 1314523"/>
              <a:gd name="connsiteX25" fmla="*/ 5848350 w 7734300"/>
              <a:gd name="connsiteY25" fmla="*/ 704923 h 1314523"/>
              <a:gd name="connsiteX26" fmla="*/ 5905500 w 7734300"/>
              <a:gd name="connsiteY26" fmla="*/ 666823 h 1314523"/>
              <a:gd name="connsiteX27" fmla="*/ 6019800 w 7734300"/>
              <a:gd name="connsiteY27" fmla="*/ 609673 h 1314523"/>
              <a:gd name="connsiteX28" fmla="*/ 6076950 w 7734300"/>
              <a:gd name="connsiteY28" fmla="*/ 590623 h 1314523"/>
              <a:gd name="connsiteX29" fmla="*/ 6134100 w 7734300"/>
              <a:gd name="connsiteY29" fmla="*/ 552523 h 1314523"/>
              <a:gd name="connsiteX30" fmla="*/ 6191250 w 7734300"/>
              <a:gd name="connsiteY30" fmla="*/ 533473 h 1314523"/>
              <a:gd name="connsiteX31" fmla="*/ 6267450 w 7734300"/>
              <a:gd name="connsiteY31" fmla="*/ 495373 h 1314523"/>
              <a:gd name="connsiteX32" fmla="*/ 6324600 w 7734300"/>
              <a:gd name="connsiteY32" fmla="*/ 476323 h 1314523"/>
              <a:gd name="connsiteX33" fmla="*/ 6381750 w 7734300"/>
              <a:gd name="connsiteY33" fmla="*/ 438223 h 1314523"/>
              <a:gd name="connsiteX34" fmla="*/ 6438900 w 7734300"/>
              <a:gd name="connsiteY34" fmla="*/ 419173 h 1314523"/>
              <a:gd name="connsiteX35" fmla="*/ 6515100 w 7734300"/>
              <a:gd name="connsiteY35" fmla="*/ 381073 h 1314523"/>
              <a:gd name="connsiteX36" fmla="*/ 6572250 w 7734300"/>
              <a:gd name="connsiteY36" fmla="*/ 362023 h 1314523"/>
              <a:gd name="connsiteX37" fmla="*/ 6629400 w 7734300"/>
              <a:gd name="connsiteY37" fmla="*/ 323923 h 1314523"/>
              <a:gd name="connsiteX38" fmla="*/ 6743700 w 7734300"/>
              <a:gd name="connsiteY38" fmla="*/ 285823 h 1314523"/>
              <a:gd name="connsiteX39" fmla="*/ 6800850 w 7734300"/>
              <a:gd name="connsiteY39" fmla="*/ 266773 h 1314523"/>
              <a:gd name="connsiteX40" fmla="*/ 6991350 w 7734300"/>
              <a:gd name="connsiteY40" fmla="*/ 228673 h 1314523"/>
              <a:gd name="connsiteX41" fmla="*/ 7200900 w 7734300"/>
              <a:gd name="connsiteY41" fmla="*/ 171523 h 1314523"/>
              <a:gd name="connsiteX42" fmla="*/ 7315200 w 7734300"/>
              <a:gd name="connsiteY42" fmla="*/ 133423 h 1314523"/>
              <a:gd name="connsiteX43" fmla="*/ 7429500 w 7734300"/>
              <a:gd name="connsiteY43" fmla="*/ 114373 h 1314523"/>
              <a:gd name="connsiteX44" fmla="*/ 7543800 w 7734300"/>
              <a:gd name="connsiteY44" fmla="*/ 76273 h 1314523"/>
              <a:gd name="connsiteX45" fmla="*/ 7600950 w 7734300"/>
              <a:gd name="connsiteY45" fmla="*/ 57223 h 1314523"/>
              <a:gd name="connsiteX46" fmla="*/ 7658100 w 7734300"/>
              <a:gd name="connsiteY46" fmla="*/ 38173 h 1314523"/>
              <a:gd name="connsiteX47" fmla="*/ 7734300 w 7734300"/>
              <a:gd name="connsiteY4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095500 w 7734300"/>
              <a:gd name="connsiteY5" fmla="*/ 1200223 h 1314523"/>
              <a:gd name="connsiteX6" fmla="*/ 2628900 w 7734300"/>
              <a:gd name="connsiteY6" fmla="*/ 1200223 h 1314523"/>
              <a:gd name="connsiteX7" fmla="*/ 2952750 w 7734300"/>
              <a:gd name="connsiteY7" fmla="*/ 1257373 h 1314523"/>
              <a:gd name="connsiteX8" fmla="*/ 3257550 w 7734300"/>
              <a:gd name="connsiteY8" fmla="*/ 1295473 h 1314523"/>
              <a:gd name="connsiteX9" fmla="*/ 3448050 w 7734300"/>
              <a:gd name="connsiteY9" fmla="*/ 1314523 h 1314523"/>
              <a:gd name="connsiteX10" fmla="*/ 3771900 w 7734300"/>
              <a:gd name="connsiteY10" fmla="*/ 1295473 h 1314523"/>
              <a:gd name="connsiteX11" fmla="*/ 3867150 w 7734300"/>
              <a:gd name="connsiteY11" fmla="*/ 1276423 h 1314523"/>
              <a:gd name="connsiteX12" fmla="*/ 3924300 w 7734300"/>
              <a:gd name="connsiteY12" fmla="*/ 1238323 h 1314523"/>
              <a:gd name="connsiteX13" fmla="*/ 4038600 w 7734300"/>
              <a:gd name="connsiteY13" fmla="*/ 1200223 h 1314523"/>
              <a:gd name="connsiteX14" fmla="*/ 4210050 w 7734300"/>
              <a:gd name="connsiteY14" fmla="*/ 1085923 h 1314523"/>
              <a:gd name="connsiteX15" fmla="*/ 4267200 w 7734300"/>
              <a:gd name="connsiteY15" fmla="*/ 1047823 h 1314523"/>
              <a:gd name="connsiteX16" fmla="*/ 4381500 w 7734300"/>
              <a:gd name="connsiteY16" fmla="*/ 990673 h 1314523"/>
              <a:gd name="connsiteX17" fmla="*/ 4438650 w 7734300"/>
              <a:gd name="connsiteY17" fmla="*/ 971623 h 1314523"/>
              <a:gd name="connsiteX18" fmla="*/ 4495800 w 7734300"/>
              <a:gd name="connsiteY18" fmla="*/ 933523 h 1314523"/>
              <a:gd name="connsiteX19" fmla="*/ 4591050 w 7734300"/>
              <a:gd name="connsiteY19" fmla="*/ 914473 h 1314523"/>
              <a:gd name="connsiteX20" fmla="*/ 4914900 w 7734300"/>
              <a:gd name="connsiteY20" fmla="*/ 895423 h 1314523"/>
              <a:gd name="connsiteX21" fmla="*/ 5543550 w 7734300"/>
              <a:gd name="connsiteY21" fmla="*/ 838273 h 1314523"/>
              <a:gd name="connsiteX22" fmla="*/ 5600700 w 7734300"/>
              <a:gd name="connsiteY22" fmla="*/ 819223 h 1314523"/>
              <a:gd name="connsiteX23" fmla="*/ 5734050 w 7734300"/>
              <a:gd name="connsiteY23" fmla="*/ 781123 h 1314523"/>
              <a:gd name="connsiteX24" fmla="*/ 5848350 w 7734300"/>
              <a:gd name="connsiteY24" fmla="*/ 704923 h 1314523"/>
              <a:gd name="connsiteX25" fmla="*/ 5905500 w 7734300"/>
              <a:gd name="connsiteY25" fmla="*/ 666823 h 1314523"/>
              <a:gd name="connsiteX26" fmla="*/ 6019800 w 7734300"/>
              <a:gd name="connsiteY26" fmla="*/ 609673 h 1314523"/>
              <a:gd name="connsiteX27" fmla="*/ 6076950 w 7734300"/>
              <a:gd name="connsiteY27" fmla="*/ 590623 h 1314523"/>
              <a:gd name="connsiteX28" fmla="*/ 6134100 w 7734300"/>
              <a:gd name="connsiteY28" fmla="*/ 552523 h 1314523"/>
              <a:gd name="connsiteX29" fmla="*/ 6191250 w 7734300"/>
              <a:gd name="connsiteY29" fmla="*/ 533473 h 1314523"/>
              <a:gd name="connsiteX30" fmla="*/ 6267450 w 7734300"/>
              <a:gd name="connsiteY30" fmla="*/ 495373 h 1314523"/>
              <a:gd name="connsiteX31" fmla="*/ 6324600 w 7734300"/>
              <a:gd name="connsiteY31" fmla="*/ 476323 h 1314523"/>
              <a:gd name="connsiteX32" fmla="*/ 6381750 w 7734300"/>
              <a:gd name="connsiteY32" fmla="*/ 438223 h 1314523"/>
              <a:gd name="connsiteX33" fmla="*/ 6438900 w 7734300"/>
              <a:gd name="connsiteY33" fmla="*/ 419173 h 1314523"/>
              <a:gd name="connsiteX34" fmla="*/ 6515100 w 7734300"/>
              <a:gd name="connsiteY34" fmla="*/ 381073 h 1314523"/>
              <a:gd name="connsiteX35" fmla="*/ 6572250 w 7734300"/>
              <a:gd name="connsiteY35" fmla="*/ 362023 h 1314523"/>
              <a:gd name="connsiteX36" fmla="*/ 6629400 w 7734300"/>
              <a:gd name="connsiteY36" fmla="*/ 323923 h 1314523"/>
              <a:gd name="connsiteX37" fmla="*/ 6743700 w 7734300"/>
              <a:gd name="connsiteY37" fmla="*/ 285823 h 1314523"/>
              <a:gd name="connsiteX38" fmla="*/ 6800850 w 7734300"/>
              <a:gd name="connsiteY38" fmla="*/ 266773 h 1314523"/>
              <a:gd name="connsiteX39" fmla="*/ 6991350 w 7734300"/>
              <a:gd name="connsiteY39" fmla="*/ 228673 h 1314523"/>
              <a:gd name="connsiteX40" fmla="*/ 7200900 w 7734300"/>
              <a:gd name="connsiteY40" fmla="*/ 171523 h 1314523"/>
              <a:gd name="connsiteX41" fmla="*/ 7315200 w 7734300"/>
              <a:gd name="connsiteY41" fmla="*/ 133423 h 1314523"/>
              <a:gd name="connsiteX42" fmla="*/ 7429500 w 7734300"/>
              <a:gd name="connsiteY42" fmla="*/ 114373 h 1314523"/>
              <a:gd name="connsiteX43" fmla="*/ 7543800 w 7734300"/>
              <a:gd name="connsiteY43" fmla="*/ 76273 h 1314523"/>
              <a:gd name="connsiteX44" fmla="*/ 7600950 w 7734300"/>
              <a:gd name="connsiteY44" fmla="*/ 57223 h 1314523"/>
              <a:gd name="connsiteX45" fmla="*/ 7658100 w 7734300"/>
              <a:gd name="connsiteY45" fmla="*/ 38173 h 1314523"/>
              <a:gd name="connsiteX46" fmla="*/ 7734300 w 7734300"/>
              <a:gd name="connsiteY4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257550 w 7734300"/>
              <a:gd name="connsiteY7" fmla="*/ 1295473 h 1314523"/>
              <a:gd name="connsiteX8" fmla="*/ 3448050 w 7734300"/>
              <a:gd name="connsiteY8" fmla="*/ 1314523 h 1314523"/>
              <a:gd name="connsiteX9" fmla="*/ 3771900 w 7734300"/>
              <a:gd name="connsiteY9" fmla="*/ 1295473 h 1314523"/>
              <a:gd name="connsiteX10" fmla="*/ 3867150 w 7734300"/>
              <a:gd name="connsiteY10" fmla="*/ 1276423 h 1314523"/>
              <a:gd name="connsiteX11" fmla="*/ 3924300 w 7734300"/>
              <a:gd name="connsiteY11" fmla="*/ 1238323 h 1314523"/>
              <a:gd name="connsiteX12" fmla="*/ 4038600 w 7734300"/>
              <a:gd name="connsiteY12" fmla="*/ 1200223 h 1314523"/>
              <a:gd name="connsiteX13" fmla="*/ 4210050 w 7734300"/>
              <a:gd name="connsiteY13" fmla="*/ 1085923 h 1314523"/>
              <a:gd name="connsiteX14" fmla="*/ 4267200 w 7734300"/>
              <a:gd name="connsiteY14" fmla="*/ 1047823 h 1314523"/>
              <a:gd name="connsiteX15" fmla="*/ 4381500 w 7734300"/>
              <a:gd name="connsiteY15" fmla="*/ 990673 h 1314523"/>
              <a:gd name="connsiteX16" fmla="*/ 4438650 w 7734300"/>
              <a:gd name="connsiteY16" fmla="*/ 971623 h 1314523"/>
              <a:gd name="connsiteX17" fmla="*/ 4495800 w 7734300"/>
              <a:gd name="connsiteY17" fmla="*/ 933523 h 1314523"/>
              <a:gd name="connsiteX18" fmla="*/ 4591050 w 7734300"/>
              <a:gd name="connsiteY18" fmla="*/ 914473 h 1314523"/>
              <a:gd name="connsiteX19" fmla="*/ 4914900 w 7734300"/>
              <a:gd name="connsiteY19" fmla="*/ 895423 h 1314523"/>
              <a:gd name="connsiteX20" fmla="*/ 5543550 w 7734300"/>
              <a:gd name="connsiteY20" fmla="*/ 838273 h 1314523"/>
              <a:gd name="connsiteX21" fmla="*/ 5600700 w 7734300"/>
              <a:gd name="connsiteY21" fmla="*/ 819223 h 1314523"/>
              <a:gd name="connsiteX22" fmla="*/ 5734050 w 7734300"/>
              <a:gd name="connsiteY22" fmla="*/ 781123 h 1314523"/>
              <a:gd name="connsiteX23" fmla="*/ 5848350 w 7734300"/>
              <a:gd name="connsiteY23" fmla="*/ 704923 h 1314523"/>
              <a:gd name="connsiteX24" fmla="*/ 5905500 w 7734300"/>
              <a:gd name="connsiteY24" fmla="*/ 666823 h 1314523"/>
              <a:gd name="connsiteX25" fmla="*/ 6019800 w 7734300"/>
              <a:gd name="connsiteY25" fmla="*/ 609673 h 1314523"/>
              <a:gd name="connsiteX26" fmla="*/ 6076950 w 7734300"/>
              <a:gd name="connsiteY26" fmla="*/ 590623 h 1314523"/>
              <a:gd name="connsiteX27" fmla="*/ 6134100 w 7734300"/>
              <a:gd name="connsiteY27" fmla="*/ 552523 h 1314523"/>
              <a:gd name="connsiteX28" fmla="*/ 6191250 w 7734300"/>
              <a:gd name="connsiteY28" fmla="*/ 533473 h 1314523"/>
              <a:gd name="connsiteX29" fmla="*/ 6267450 w 7734300"/>
              <a:gd name="connsiteY29" fmla="*/ 495373 h 1314523"/>
              <a:gd name="connsiteX30" fmla="*/ 6324600 w 7734300"/>
              <a:gd name="connsiteY30" fmla="*/ 476323 h 1314523"/>
              <a:gd name="connsiteX31" fmla="*/ 6381750 w 7734300"/>
              <a:gd name="connsiteY31" fmla="*/ 438223 h 1314523"/>
              <a:gd name="connsiteX32" fmla="*/ 6438900 w 7734300"/>
              <a:gd name="connsiteY32" fmla="*/ 419173 h 1314523"/>
              <a:gd name="connsiteX33" fmla="*/ 6515100 w 7734300"/>
              <a:gd name="connsiteY33" fmla="*/ 381073 h 1314523"/>
              <a:gd name="connsiteX34" fmla="*/ 6572250 w 7734300"/>
              <a:gd name="connsiteY34" fmla="*/ 362023 h 1314523"/>
              <a:gd name="connsiteX35" fmla="*/ 6629400 w 7734300"/>
              <a:gd name="connsiteY35" fmla="*/ 323923 h 1314523"/>
              <a:gd name="connsiteX36" fmla="*/ 6743700 w 7734300"/>
              <a:gd name="connsiteY36" fmla="*/ 285823 h 1314523"/>
              <a:gd name="connsiteX37" fmla="*/ 6800850 w 7734300"/>
              <a:gd name="connsiteY37" fmla="*/ 266773 h 1314523"/>
              <a:gd name="connsiteX38" fmla="*/ 6991350 w 7734300"/>
              <a:gd name="connsiteY38" fmla="*/ 228673 h 1314523"/>
              <a:gd name="connsiteX39" fmla="*/ 7200900 w 7734300"/>
              <a:gd name="connsiteY39" fmla="*/ 171523 h 1314523"/>
              <a:gd name="connsiteX40" fmla="*/ 7315200 w 7734300"/>
              <a:gd name="connsiteY40" fmla="*/ 133423 h 1314523"/>
              <a:gd name="connsiteX41" fmla="*/ 7429500 w 7734300"/>
              <a:gd name="connsiteY41" fmla="*/ 114373 h 1314523"/>
              <a:gd name="connsiteX42" fmla="*/ 7543800 w 7734300"/>
              <a:gd name="connsiteY42" fmla="*/ 76273 h 1314523"/>
              <a:gd name="connsiteX43" fmla="*/ 7600950 w 7734300"/>
              <a:gd name="connsiteY43" fmla="*/ 57223 h 1314523"/>
              <a:gd name="connsiteX44" fmla="*/ 7658100 w 7734300"/>
              <a:gd name="connsiteY44" fmla="*/ 38173 h 1314523"/>
              <a:gd name="connsiteX45" fmla="*/ 7734300 w 7734300"/>
              <a:gd name="connsiteY4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3924300 w 7734300"/>
              <a:gd name="connsiteY10" fmla="*/ 1238323 h 1314523"/>
              <a:gd name="connsiteX11" fmla="*/ 4038600 w 7734300"/>
              <a:gd name="connsiteY11" fmla="*/ 1200223 h 1314523"/>
              <a:gd name="connsiteX12" fmla="*/ 4210050 w 7734300"/>
              <a:gd name="connsiteY12" fmla="*/ 1085923 h 1314523"/>
              <a:gd name="connsiteX13" fmla="*/ 4267200 w 7734300"/>
              <a:gd name="connsiteY13" fmla="*/ 1047823 h 1314523"/>
              <a:gd name="connsiteX14" fmla="*/ 4381500 w 7734300"/>
              <a:gd name="connsiteY14" fmla="*/ 990673 h 1314523"/>
              <a:gd name="connsiteX15" fmla="*/ 4438650 w 7734300"/>
              <a:gd name="connsiteY15" fmla="*/ 971623 h 1314523"/>
              <a:gd name="connsiteX16" fmla="*/ 4495800 w 7734300"/>
              <a:gd name="connsiteY16" fmla="*/ 933523 h 1314523"/>
              <a:gd name="connsiteX17" fmla="*/ 4591050 w 7734300"/>
              <a:gd name="connsiteY17" fmla="*/ 914473 h 1314523"/>
              <a:gd name="connsiteX18" fmla="*/ 4914900 w 7734300"/>
              <a:gd name="connsiteY18" fmla="*/ 895423 h 1314523"/>
              <a:gd name="connsiteX19" fmla="*/ 5543550 w 7734300"/>
              <a:gd name="connsiteY19" fmla="*/ 838273 h 1314523"/>
              <a:gd name="connsiteX20" fmla="*/ 5600700 w 7734300"/>
              <a:gd name="connsiteY20" fmla="*/ 819223 h 1314523"/>
              <a:gd name="connsiteX21" fmla="*/ 5734050 w 7734300"/>
              <a:gd name="connsiteY21" fmla="*/ 781123 h 1314523"/>
              <a:gd name="connsiteX22" fmla="*/ 5848350 w 7734300"/>
              <a:gd name="connsiteY22" fmla="*/ 704923 h 1314523"/>
              <a:gd name="connsiteX23" fmla="*/ 5905500 w 7734300"/>
              <a:gd name="connsiteY23" fmla="*/ 666823 h 1314523"/>
              <a:gd name="connsiteX24" fmla="*/ 6019800 w 7734300"/>
              <a:gd name="connsiteY24" fmla="*/ 609673 h 1314523"/>
              <a:gd name="connsiteX25" fmla="*/ 6076950 w 7734300"/>
              <a:gd name="connsiteY25" fmla="*/ 590623 h 1314523"/>
              <a:gd name="connsiteX26" fmla="*/ 6134100 w 7734300"/>
              <a:gd name="connsiteY26" fmla="*/ 552523 h 1314523"/>
              <a:gd name="connsiteX27" fmla="*/ 6191250 w 7734300"/>
              <a:gd name="connsiteY27" fmla="*/ 533473 h 1314523"/>
              <a:gd name="connsiteX28" fmla="*/ 6267450 w 7734300"/>
              <a:gd name="connsiteY28" fmla="*/ 495373 h 1314523"/>
              <a:gd name="connsiteX29" fmla="*/ 6324600 w 7734300"/>
              <a:gd name="connsiteY29" fmla="*/ 476323 h 1314523"/>
              <a:gd name="connsiteX30" fmla="*/ 6381750 w 7734300"/>
              <a:gd name="connsiteY30" fmla="*/ 438223 h 1314523"/>
              <a:gd name="connsiteX31" fmla="*/ 6438900 w 7734300"/>
              <a:gd name="connsiteY31" fmla="*/ 419173 h 1314523"/>
              <a:gd name="connsiteX32" fmla="*/ 6515100 w 7734300"/>
              <a:gd name="connsiteY32" fmla="*/ 381073 h 1314523"/>
              <a:gd name="connsiteX33" fmla="*/ 6572250 w 7734300"/>
              <a:gd name="connsiteY33" fmla="*/ 362023 h 1314523"/>
              <a:gd name="connsiteX34" fmla="*/ 6629400 w 7734300"/>
              <a:gd name="connsiteY34" fmla="*/ 323923 h 1314523"/>
              <a:gd name="connsiteX35" fmla="*/ 6743700 w 7734300"/>
              <a:gd name="connsiteY35" fmla="*/ 285823 h 1314523"/>
              <a:gd name="connsiteX36" fmla="*/ 6800850 w 7734300"/>
              <a:gd name="connsiteY36" fmla="*/ 266773 h 1314523"/>
              <a:gd name="connsiteX37" fmla="*/ 6991350 w 7734300"/>
              <a:gd name="connsiteY37" fmla="*/ 228673 h 1314523"/>
              <a:gd name="connsiteX38" fmla="*/ 7200900 w 7734300"/>
              <a:gd name="connsiteY38" fmla="*/ 171523 h 1314523"/>
              <a:gd name="connsiteX39" fmla="*/ 7315200 w 7734300"/>
              <a:gd name="connsiteY39" fmla="*/ 133423 h 1314523"/>
              <a:gd name="connsiteX40" fmla="*/ 7429500 w 7734300"/>
              <a:gd name="connsiteY40" fmla="*/ 114373 h 1314523"/>
              <a:gd name="connsiteX41" fmla="*/ 7543800 w 7734300"/>
              <a:gd name="connsiteY41" fmla="*/ 76273 h 1314523"/>
              <a:gd name="connsiteX42" fmla="*/ 7600950 w 7734300"/>
              <a:gd name="connsiteY42" fmla="*/ 57223 h 1314523"/>
              <a:gd name="connsiteX43" fmla="*/ 7658100 w 7734300"/>
              <a:gd name="connsiteY43" fmla="*/ 38173 h 1314523"/>
              <a:gd name="connsiteX44" fmla="*/ 7734300 w 7734300"/>
              <a:gd name="connsiteY4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3867150 w 7734300"/>
              <a:gd name="connsiteY9" fmla="*/ 1276423 h 1314523"/>
              <a:gd name="connsiteX10" fmla="*/ 4038600 w 7734300"/>
              <a:gd name="connsiteY10" fmla="*/ 1200223 h 1314523"/>
              <a:gd name="connsiteX11" fmla="*/ 4210050 w 7734300"/>
              <a:gd name="connsiteY11" fmla="*/ 1085923 h 1314523"/>
              <a:gd name="connsiteX12" fmla="*/ 4267200 w 7734300"/>
              <a:gd name="connsiteY12" fmla="*/ 1047823 h 1314523"/>
              <a:gd name="connsiteX13" fmla="*/ 4381500 w 7734300"/>
              <a:gd name="connsiteY13" fmla="*/ 990673 h 1314523"/>
              <a:gd name="connsiteX14" fmla="*/ 4438650 w 7734300"/>
              <a:gd name="connsiteY14" fmla="*/ 971623 h 1314523"/>
              <a:gd name="connsiteX15" fmla="*/ 4495800 w 7734300"/>
              <a:gd name="connsiteY15" fmla="*/ 933523 h 1314523"/>
              <a:gd name="connsiteX16" fmla="*/ 4591050 w 7734300"/>
              <a:gd name="connsiteY16" fmla="*/ 914473 h 1314523"/>
              <a:gd name="connsiteX17" fmla="*/ 4914900 w 7734300"/>
              <a:gd name="connsiteY17" fmla="*/ 895423 h 1314523"/>
              <a:gd name="connsiteX18" fmla="*/ 5543550 w 7734300"/>
              <a:gd name="connsiteY18" fmla="*/ 838273 h 1314523"/>
              <a:gd name="connsiteX19" fmla="*/ 5600700 w 7734300"/>
              <a:gd name="connsiteY19" fmla="*/ 819223 h 1314523"/>
              <a:gd name="connsiteX20" fmla="*/ 5734050 w 7734300"/>
              <a:gd name="connsiteY20" fmla="*/ 781123 h 1314523"/>
              <a:gd name="connsiteX21" fmla="*/ 5848350 w 7734300"/>
              <a:gd name="connsiteY21" fmla="*/ 704923 h 1314523"/>
              <a:gd name="connsiteX22" fmla="*/ 5905500 w 7734300"/>
              <a:gd name="connsiteY22" fmla="*/ 666823 h 1314523"/>
              <a:gd name="connsiteX23" fmla="*/ 6019800 w 7734300"/>
              <a:gd name="connsiteY23" fmla="*/ 609673 h 1314523"/>
              <a:gd name="connsiteX24" fmla="*/ 6076950 w 7734300"/>
              <a:gd name="connsiteY24" fmla="*/ 590623 h 1314523"/>
              <a:gd name="connsiteX25" fmla="*/ 6134100 w 7734300"/>
              <a:gd name="connsiteY25" fmla="*/ 552523 h 1314523"/>
              <a:gd name="connsiteX26" fmla="*/ 6191250 w 7734300"/>
              <a:gd name="connsiteY26" fmla="*/ 533473 h 1314523"/>
              <a:gd name="connsiteX27" fmla="*/ 6267450 w 7734300"/>
              <a:gd name="connsiteY27" fmla="*/ 495373 h 1314523"/>
              <a:gd name="connsiteX28" fmla="*/ 6324600 w 7734300"/>
              <a:gd name="connsiteY28" fmla="*/ 476323 h 1314523"/>
              <a:gd name="connsiteX29" fmla="*/ 6381750 w 7734300"/>
              <a:gd name="connsiteY29" fmla="*/ 438223 h 1314523"/>
              <a:gd name="connsiteX30" fmla="*/ 6438900 w 7734300"/>
              <a:gd name="connsiteY30" fmla="*/ 419173 h 1314523"/>
              <a:gd name="connsiteX31" fmla="*/ 6515100 w 7734300"/>
              <a:gd name="connsiteY31" fmla="*/ 381073 h 1314523"/>
              <a:gd name="connsiteX32" fmla="*/ 6572250 w 7734300"/>
              <a:gd name="connsiteY32" fmla="*/ 362023 h 1314523"/>
              <a:gd name="connsiteX33" fmla="*/ 6629400 w 7734300"/>
              <a:gd name="connsiteY33" fmla="*/ 323923 h 1314523"/>
              <a:gd name="connsiteX34" fmla="*/ 6743700 w 7734300"/>
              <a:gd name="connsiteY34" fmla="*/ 285823 h 1314523"/>
              <a:gd name="connsiteX35" fmla="*/ 6800850 w 7734300"/>
              <a:gd name="connsiteY35" fmla="*/ 266773 h 1314523"/>
              <a:gd name="connsiteX36" fmla="*/ 6991350 w 7734300"/>
              <a:gd name="connsiteY36" fmla="*/ 228673 h 1314523"/>
              <a:gd name="connsiteX37" fmla="*/ 7200900 w 7734300"/>
              <a:gd name="connsiteY37" fmla="*/ 171523 h 1314523"/>
              <a:gd name="connsiteX38" fmla="*/ 7315200 w 7734300"/>
              <a:gd name="connsiteY38" fmla="*/ 133423 h 1314523"/>
              <a:gd name="connsiteX39" fmla="*/ 7429500 w 7734300"/>
              <a:gd name="connsiteY39" fmla="*/ 114373 h 1314523"/>
              <a:gd name="connsiteX40" fmla="*/ 7543800 w 7734300"/>
              <a:gd name="connsiteY40" fmla="*/ 76273 h 1314523"/>
              <a:gd name="connsiteX41" fmla="*/ 7600950 w 7734300"/>
              <a:gd name="connsiteY41" fmla="*/ 57223 h 1314523"/>
              <a:gd name="connsiteX42" fmla="*/ 7658100 w 7734300"/>
              <a:gd name="connsiteY42" fmla="*/ 38173 h 1314523"/>
              <a:gd name="connsiteX43" fmla="*/ 7734300 w 7734300"/>
              <a:gd name="connsiteY4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267200 w 7734300"/>
              <a:gd name="connsiteY11" fmla="*/ 1047823 h 1314523"/>
              <a:gd name="connsiteX12" fmla="*/ 4381500 w 7734300"/>
              <a:gd name="connsiteY12" fmla="*/ 990673 h 1314523"/>
              <a:gd name="connsiteX13" fmla="*/ 4438650 w 7734300"/>
              <a:gd name="connsiteY13" fmla="*/ 971623 h 1314523"/>
              <a:gd name="connsiteX14" fmla="*/ 4495800 w 7734300"/>
              <a:gd name="connsiteY14" fmla="*/ 933523 h 1314523"/>
              <a:gd name="connsiteX15" fmla="*/ 4591050 w 7734300"/>
              <a:gd name="connsiteY15" fmla="*/ 914473 h 1314523"/>
              <a:gd name="connsiteX16" fmla="*/ 4914900 w 7734300"/>
              <a:gd name="connsiteY16" fmla="*/ 895423 h 1314523"/>
              <a:gd name="connsiteX17" fmla="*/ 5543550 w 7734300"/>
              <a:gd name="connsiteY17" fmla="*/ 838273 h 1314523"/>
              <a:gd name="connsiteX18" fmla="*/ 5600700 w 7734300"/>
              <a:gd name="connsiteY18" fmla="*/ 819223 h 1314523"/>
              <a:gd name="connsiteX19" fmla="*/ 5734050 w 7734300"/>
              <a:gd name="connsiteY19" fmla="*/ 781123 h 1314523"/>
              <a:gd name="connsiteX20" fmla="*/ 5848350 w 7734300"/>
              <a:gd name="connsiteY20" fmla="*/ 704923 h 1314523"/>
              <a:gd name="connsiteX21" fmla="*/ 5905500 w 7734300"/>
              <a:gd name="connsiteY21" fmla="*/ 666823 h 1314523"/>
              <a:gd name="connsiteX22" fmla="*/ 6019800 w 7734300"/>
              <a:gd name="connsiteY22" fmla="*/ 609673 h 1314523"/>
              <a:gd name="connsiteX23" fmla="*/ 6076950 w 7734300"/>
              <a:gd name="connsiteY23" fmla="*/ 590623 h 1314523"/>
              <a:gd name="connsiteX24" fmla="*/ 6134100 w 7734300"/>
              <a:gd name="connsiteY24" fmla="*/ 552523 h 1314523"/>
              <a:gd name="connsiteX25" fmla="*/ 6191250 w 7734300"/>
              <a:gd name="connsiteY25" fmla="*/ 533473 h 1314523"/>
              <a:gd name="connsiteX26" fmla="*/ 6267450 w 7734300"/>
              <a:gd name="connsiteY26" fmla="*/ 495373 h 1314523"/>
              <a:gd name="connsiteX27" fmla="*/ 6324600 w 7734300"/>
              <a:gd name="connsiteY27" fmla="*/ 476323 h 1314523"/>
              <a:gd name="connsiteX28" fmla="*/ 6381750 w 7734300"/>
              <a:gd name="connsiteY28" fmla="*/ 438223 h 1314523"/>
              <a:gd name="connsiteX29" fmla="*/ 6438900 w 7734300"/>
              <a:gd name="connsiteY29" fmla="*/ 419173 h 1314523"/>
              <a:gd name="connsiteX30" fmla="*/ 6515100 w 7734300"/>
              <a:gd name="connsiteY30" fmla="*/ 381073 h 1314523"/>
              <a:gd name="connsiteX31" fmla="*/ 6572250 w 7734300"/>
              <a:gd name="connsiteY31" fmla="*/ 362023 h 1314523"/>
              <a:gd name="connsiteX32" fmla="*/ 6629400 w 7734300"/>
              <a:gd name="connsiteY32" fmla="*/ 323923 h 1314523"/>
              <a:gd name="connsiteX33" fmla="*/ 6743700 w 7734300"/>
              <a:gd name="connsiteY33" fmla="*/ 285823 h 1314523"/>
              <a:gd name="connsiteX34" fmla="*/ 6800850 w 7734300"/>
              <a:gd name="connsiteY34" fmla="*/ 266773 h 1314523"/>
              <a:gd name="connsiteX35" fmla="*/ 6991350 w 7734300"/>
              <a:gd name="connsiteY35" fmla="*/ 228673 h 1314523"/>
              <a:gd name="connsiteX36" fmla="*/ 7200900 w 7734300"/>
              <a:gd name="connsiteY36" fmla="*/ 171523 h 1314523"/>
              <a:gd name="connsiteX37" fmla="*/ 7315200 w 7734300"/>
              <a:gd name="connsiteY37" fmla="*/ 133423 h 1314523"/>
              <a:gd name="connsiteX38" fmla="*/ 7429500 w 7734300"/>
              <a:gd name="connsiteY38" fmla="*/ 114373 h 1314523"/>
              <a:gd name="connsiteX39" fmla="*/ 7543800 w 7734300"/>
              <a:gd name="connsiteY39" fmla="*/ 76273 h 1314523"/>
              <a:gd name="connsiteX40" fmla="*/ 7600950 w 7734300"/>
              <a:gd name="connsiteY40" fmla="*/ 57223 h 1314523"/>
              <a:gd name="connsiteX41" fmla="*/ 7658100 w 7734300"/>
              <a:gd name="connsiteY41" fmla="*/ 38173 h 1314523"/>
              <a:gd name="connsiteX42" fmla="*/ 7734300 w 7734300"/>
              <a:gd name="connsiteY4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3771900 w 7734300"/>
              <a:gd name="connsiteY8" fmla="*/ 1295473 h 1314523"/>
              <a:gd name="connsiteX9" fmla="*/ 4038600 w 7734300"/>
              <a:gd name="connsiteY9" fmla="*/ 1200223 h 1314523"/>
              <a:gd name="connsiteX10" fmla="*/ 4210050 w 7734300"/>
              <a:gd name="connsiteY10" fmla="*/ 1085923 h 1314523"/>
              <a:gd name="connsiteX11" fmla="*/ 4381500 w 7734300"/>
              <a:gd name="connsiteY11" fmla="*/ 990673 h 1314523"/>
              <a:gd name="connsiteX12" fmla="*/ 4438650 w 7734300"/>
              <a:gd name="connsiteY12" fmla="*/ 971623 h 1314523"/>
              <a:gd name="connsiteX13" fmla="*/ 4495800 w 7734300"/>
              <a:gd name="connsiteY13" fmla="*/ 933523 h 1314523"/>
              <a:gd name="connsiteX14" fmla="*/ 4591050 w 7734300"/>
              <a:gd name="connsiteY14" fmla="*/ 914473 h 1314523"/>
              <a:gd name="connsiteX15" fmla="*/ 4914900 w 7734300"/>
              <a:gd name="connsiteY15" fmla="*/ 895423 h 1314523"/>
              <a:gd name="connsiteX16" fmla="*/ 5543550 w 7734300"/>
              <a:gd name="connsiteY16" fmla="*/ 838273 h 1314523"/>
              <a:gd name="connsiteX17" fmla="*/ 5600700 w 7734300"/>
              <a:gd name="connsiteY17" fmla="*/ 819223 h 1314523"/>
              <a:gd name="connsiteX18" fmla="*/ 5734050 w 7734300"/>
              <a:gd name="connsiteY18" fmla="*/ 781123 h 1314523"/>
              <a:gd name="connsiteX19" fmla="*/ 5848350 w 7734300"/>
              <a:gd name="connsiteY19" fmla="*/ 704923 h 1314523"/>
              <a:gd name="connsiteX20" fmla="*/ 5905500 w 7734300"/>
              <a:gd name="connsiteY20" fmla="*/ 666823 h 1314523"/>
              <a:gd name="connsiteX21" fmla="*/ 6019800 w 7734300"/>
              <a:gd name="connsiteY21" fmla="*/ 609673 h 1314523"/>
              <a:gd name="connsiteX22" fmla="*/ 6076950 w 7734300"/>
              <a:gd name="connsiteY22" fmla="*/ 590623 h 1314523"/>
              <a:gd name="connsiteX23" fmla="*/ 6134100 w 7734300"/>
              <a:gd name="connsiteY23" fmla="*/ 552523 h 1314523"/>
              <a:gd name="connsiteX24" fmla="*/ 6191250 w 7734300"/>
              <a:gd name="connsiteY24" fmla="*/ 533473 h 1314523"/>
              <a:gd name="connsiteX25" fmla="*/ 6267450 w 7734300"/>
              <a:gd name="connsiteY25" fmla="*/ 495373 h 1314523"/>
              <a:gd name="connsiteX26" fmla="*/ 6324600 w 7734300"/>
              <a:gd name="connsiteY26" fmla="*/ 476323 h 1314523"/>
              <a:gd name="connsiteX27" fmla="*/ 6381750 w 7734300"/>
              <a:gd name="connsiteY27" fmla="*/ 438223 h 1314523"/>
              <a:gd name="connsiteX28" fmla="*/ 6438900 w 7734300"/>
              <a:gd name="connsiteY28" fmla="*/ 419173 h 1314523"/>
              <a:gd name="connsiteX29" fmla="*/ 6515100 w 7734300"/>
              <a:gd name="connsiteY29" fmla="*/ 381073 h 1314523"/>
              <a:gd name="connsiteX30" fmla="*/ 6572250 w 7734300"/>
              <a:gd name="connsiteY30" fmla="*/ 362023 h 1314523"/>
              <a:gd name="connsiteX31" fmla="*/ 6629400 w 7734300"/>
              <a:gd name="connsiteY31" fmla="*/ 323923 h 1314523"/>
              <a:gd name="connsiteX32" fmla="*/ 6743700 w 7734300"/>
              <a:gd name="connsiteY32" fmla="*/ 285823 h 1314523"/>
              <a:gd name="connsiteX33" fmla="*/ 6800850 w 7734300"/>
              <a:gd name="connsiteY33" fmla="*/ 266773 h 1314523"/>
              <a:gd name="connsiteX34" fmla="*/ 6991350 w 7734300"/>
              <a:gd name="connsiteY34" fmla="*/ 228673 h 1314523"/>
              <a:gd name="connsiteX35" fmla="*/ 7200900 w 7734300"/>
              <a:gd name="connsiteY35" fmla="*/ 171523 h 1314523"/>
              <a:gd name="connsiteX36" fmla="*/ 7315200 w 7734300"/>
              <a:gd name="connsiteY36" fmla="*/ 133423 h 1314523"/>
              <a:gd name="connsiteX37" fmla="*/ 7429500 w 7734300"/>
              <a:gd name="connsiteY37" fmla="*/ 114373 h 1314523"/>
              <a:gd name="connsiteX38" fmla="*/ 7543800 w 7734300"/>
              <a:gd name="connsiteY38" fmla="*/ 76273 h 1314523"/>
              <a:gd name="connsiteX39" fmla="*/ 7600950 w 7734300"/>
              <a:gd name="connsiteY39" fmla="*/ 57223 h 1314523"/>
              <a:gd name="connsiteX40" fmla="*/ 7658100 w 7734300"/>
              <a:gd name="connsiteY40" fmla="*/ 38173 h 1314523"/>
              <a:gd name="connsiteX41" fmla="*/ 7734300 w 7734300"/>
              <a:gd name="connsiteY41" fmla="*/ 73 h 131452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38650 w 7734300"/>
              <a:gd name="connsiteY11" fmla="*/ 971623 h 1317013"/>
              <a:gd name="connsiteX12" fmla="*/ 4495800 w 7734300"/>
              <a:gd name="connsiteY12" fmla="*/ 933523 h 1317013"/>
              <a:gd name="connsiteX13" fmla="*/ 4591050 w 7734300"/>
              <a:gd name="connsiteY13" fmla="*/ 914473 h 1317013"/>
              <a:gd name="connsiteX14" fmla="*/ 4914900 w 7734300"/>
              <a:gd name="connsiteY14" fmla="*/ 895423 h 1317013"/>
              <a:gd name="connsiteX15" fmla="*/ 5543550 w 7734300"/>
              <a:gd name="connsiteY15" fmla="*/ 838273 h 1317013"/>
              <a:gd name="connsiteX16" fmla="*/ 5600700 w 7734300"/>
              <a:gd name="connsiteY16" fmla="*/ 819223 h 1317013"/>
              <a:gd name="connsiteX17" fmla="*/ 5734050 w 7734300"/>
              <a:gd name="connsiteY17" fmla="*/ 781123 h 1317013"/>
              <a:gd name="connsiteX18" fmla="*/ 5848350 w 7734300"/>
              <a:gd name="connsiteY18" fmla="*/ 704923 h 1317013"/>
              <a:gd name="connsiteX19" fmla="*/ 5905500 w 7734300"/>
              <a:gd name="connsiteY19" fmla="*/ 666823 h 1317013"/>
              <a:gd name="connsiteX20" fmla="*/ 6019800 w 7734300"/>
              <a:gd name="connsiteY20" fmla="*/ 609673 h 1317013"/>
              <a:gd name="connsiteX21" fmla="*/ 6076950 w 7734300"/>
              <a:gd name="connsiteY21" fmla="*/ 590623 h 1317013"/>
              <a:gd name="connsiteX22" fmla="*/ 6134100 w 7734300"/>
              <a:gd name="connsiteY22" fmla="*/ 552523 h 1317013"/>
              <a:gd name="connsiteX23" fmla="*/ 6191250 w 7734300"/>
              <a:gd name="connsiteY23" fmla="*/ 533473 h 1317013"/>
              <a:gd name="connsiteX24" fmla="*/ 6267450 w 7734300"/>
              <a:gd name="connsiteY24" fmla="*/ 495373 h 1317013"/>
              <a:gd name="connsiteX25" fmla="*/ 6324600 w 7734300"/>
              <a:gd name="connsiteY25" fmla="*/ 476323 h 1317013"/>
              <a:gd name="connsiteX26" fmla="*/ 6381750 w 7734300"/>
              <a:gd name="connsiteY26" fmla="*/ 438223 h 1317013"/>
              <a:gd name="connsiteX27" fmla="*/ 6438900 w 7734300"/>
              <a:gd name="connsiteY27" fmla="*/ 419173 h 1317013"/>
              <a:gd name="connsiteX28" fmla="*/ 6515100 w 7734300"/>
              <a:gd name="connsiteY28" fmla="*/ 381073 h 1317013"/>
              <a:gd name="connsiteX29" fmla="*/ 6572250 w 7734300"/>
              <a:gd name="connsiteY29" fmla="*/ 362023 h 1317013"/>
              <a:gd name="connsiteX30" fmla="*/ 6629400 w 7734300"/>
              <a:gd name="connsiteY30" fmla="*/ 323923 h 1317013"/>
              <a:gd name="connsiteX31" fmla="*/ 6743700 w 7734300"/>
              <a:gd name="connsiteY31" fmla="*/ 285823 h 1317013"/>
              <a:gd name="connsiteX32" fmla="*/ 6800850 w 7734300"/>
              <a:gd name="connsiteY32" fmla="*/ 266773 h 1317013"/>
              <a:gd name="connsiteX33" fmla="*/ 6991350 w 7734300"/>
              <a:gd name="connsiteY33" fmla="*/ 228673 h 1317013"/>
              <a:gd name="connsiteX34" fmla="*/ 7200900 w 7734300"/>
              <a:gd name="connsiteY34" fmla="*/ 171523 h 1317013"/>
              <a:gd name="connsiteX35" fmla="*/ 7315200 w 7734300"/>
              <a:gd name="connsiteY35" fmla="*/ 133423 h 1317013"/>
              <a:gd name="connsiteX36" fmla="*/ 7429500 w 7734300"/>
              <a:gd name="connsiteY36" fmla="*/ 114373 h 1317013"/>
              <a:gd name="connsiteX37" fmla="*/ 7543800 w 7734300"/>
              <a:gd name="connsiteY37" fmla="*/ 76273 h 1317013"/>
              <a:gd name="connsiteX38" fmla="*/ 7600950 w 7734300"/>
              <a:gd name="connsiteY38" fmla="*/ 57223 h 1317013"/>
              <a:gd name="connsiteX39" fmla="*/ 7658100 w 7734300"/>
              <a:gd name="connsiteY39" fmla="*/ 38173 h 1317013"/>
              <a:gd name="connsiteX40" fmla="*/ 7734300 w 7734300"/>
              <a:gd name="connsiteY40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381500 w 7734300"/>
              <a:gd name="connsiteY10" fmla="*/ 990673 h 1317013"/>
              <a:gd name="connsiteX11" fmla="*/ 4495800 w 7734300"/>
              <a:gd name="connsiteY11" fmla="*/ 933523 h 1317013"/>
              <a:gd name="connsiteX12" fmla="*/ 4591050 w 7734300"/>
              <a:gd name="connsiteY12" fmla="*/ 914473 h 1317013"/>
              <a:gd name="connsiteX13" fmla="*/ 4914900 w 7734300"/>
              <a:gd name="connsiteY13" fmla="*/ 895423 h 1317013"/>
              <a:gd name="connsiteX14" fmla="*/ 5543550 w 7734300"/>
              <a:gd name="connsiteY14" fmla="*/ 838273 h 1317013"/>
              <a:gd name="connsiteX15" fmla="*/ 5600700 w 7734300"/>
              <a:gd name="connsiteY15" fmla="*/ 819223 h 1317013"/>
              <a:gd name="connsiteX16" fmla="*/ 5734050 w 7734300"/>
              <a:gd name="connsiteY16" fmla="*/ 781123 h 1317013"/>
              <a:gd name="connsiteX17" fmla="*/ 5848350 w 7734300"/>
              <a:gd name="connsiteY17" fmla="*/ 704923 h 1317013"/>
              <a:gd name="connsiteX18" fmla="*/ 5905500 w 7734300"/>
              <a:gd name="connsiteY18" fmla="*/ 666823 h 1317013"/>
              <a:gd name="connsiteX19" fmla="*/ 6019800 w 7734300"/>
              <a:gd name="connsiteY19" fmla="*/ 609673 h 1317013"/>
              <a:gd name="connsiteX20" fmla="*/ 6076950 w 7734300"/>
              <a:gd name="connsiteY20" fmla="*/ 590623 h 1317013"/>
              <a:gd name="connsiteX21" fmla="*/ 6134100 w 7734300"/>
              <a:gd name="connsiteY21" fmla="*/ 552523 h 1317013"/>
              <a:gd name="connsiteX22" fmla="*/ 6191250 w 7734300"/>
              <a:gd name="connsiteY22" fmla="*/ 533473 h 1317013"/>
              <a:gd name="connsiteX23" fmla="*/ 6267450 w 7734300"/>
              <a:gd name="connsiteY23" fmla="*/ 495373 h 1317013"/>
              <a:gd name="connsiteX24" fmla="*/ 6324600 w 7734300"/>
              <a:gd name="connsiteY24" fmla="*/ 476323 h 1317013"/>
              <a:gd name="connsiteX25" fmla="*/ 6381750 w 7734300"/>
              <a:gd name="connsiteY25" fmla="*/ 438223 h 1317013"/>
              <a:gd name="connsiteX26" fmla="*/ 6438900 w 7734300"/>
              <a:gd name="connsiteY26" fmla="*/ 419173 h 1317013"/>
              <a:gd name="connsiteX27" fmla="*/ 6515100 w 7734300"/>
              <a:gd name="connsiteY27" fmla="*/ 381073 h 1317013"/>
              <a:gd name="connsiteX28" fmla="*/ 6572250 w 7734300"/>
              <a:gd name="connsiteY28" fmla="*/ 362023 h 1317013"/>
              <a:gd name="connsiteX29" fmla="*/ 6629400 w 7734300"/>
              <a:gd name="connsiteY29" fmla="*/ 323923 h 1317013"/>
              <a:gd name="connsiteX30" fmla="*/ 6743700 w 7734300"/>
              <a:gd name="connsiteY30" fmla="*/ 285823 h 1317013"/>
              <a:gd name="connsiteX31" fmla="*/ 6800850 w 7734300"/>
              <a:gd name="connsiteY31" fmla="*/ 266773 h 1317013"/>
              <a:gd name="connsiteX32" fmla="*/ 6991350 w 7734300"/>
              <a:gd name="connsiteY32" fmla="*/ 228673 h 1317013"/>
              <a:gd name="connsiteX33" fmla="*/ 7200900 w 7734300"/>
              <a:gd name="connsiteY33" fmla="*/ 171523 h 1317013"/>
              <a:gd name="connsiteX34" fmla="*/ 7315200 w 7734300"/>
              <a:gd name="connsiteY34" fmla="*/ 133423 h 1317013"/>
              <a:gd name="connsiteX35" fmla="*/ 7429500 w 7734300"/>
              <a:gd name="connsiteY35" fmla="*/ 114373 h 1317013"/>
              <a:gd name="connsiteX36" fmla="*/ 7543800 w 7734300"/>
              <a:gd name="connsiteY36" fmla="*/ 76273 h 1317013"/>
              <a:gd name="connsiteX37" fmla="*/ 7600950 w 7734300"/>
              <a:gd name="connsiteY37" fmla="*/ 57223 h 1317013"/>
              <a:gd name="connsiteX38" fmla="*/ 7658100 w 7734300"/>
              <a:gd name="connsiteY38" fmla="*/ 38173 h 1317013"/>
              <a:gd name="connsiteX39" fmla="*/ 7734300 w 7734300"/>
              <a:gd name="connsiteY39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495800 w 7734300"/>
              <a:gd name="connsiteY10" fmla="*/ 933523 h 1317013"/>
              <a:gd name="connsiteX11" fmla="*/ 4591050 w 7734300"/>
              <a:gd name="connsiteY11" fmla="*/ 914473 h 1317013"/>
              <a:gd name="connsiteX12" fmla="*/ 4914900 w 7734300"/>
              <a:gd name="connsiteY12" fmla="*/ 895423 h 1317013"/>
              <a:gd name="connsiteX13" fmla="*/ 5543550 w 7734300"/>
              <a:gd name="connsiteY13" fmla="*/ 838273 h 1317013"/>
              <a:gd name="connsiteX14" fmla="*/ 5600700 w 7734300"/>
              <a:gd name="connsiteY14" fmla="*/ 819223 h 1317013"/>
              <a:gd name="connsiteX15" fmla="*/ 5734050 w 7734300"/>
              <a:gd name="connsiteY15" fmla="*/ 781123 h 1317013"/>
              <a:gd name="connsiteX16" fmla="*/ 5848350 w 7734300"/>
              <a:gd name="connsiteY16" fmla="*/ 704923 h 1317013"/>
              <a:gd name="connsiteX17" fmla="*/ 5905500 w 7734300"/>
              <a:gd name="connsiteY17" fmla="*/ 666823 h 1317013"/>
              <a:gd name="connsiteX18" fmla="*/ 6019800 w 7734300"/>
              <a:gd name="connsiteY18" fmla="*/ 609673 h 1317013"/>
              <a:gd name="connsiteX19" fmla="*/ 6076950 w 7734300"/>
              <a:gd name="connsiteY19" fmla="*/ 590623 h 1317013"/>
              <a:gd name="connsiteX20" fmla="*/ 6134100 w 7734300"/>
              <a:gd name="connsiteY20" fmla="*/ 552523 h 1317013"/>
              <a:gd name="connsiteX21" fmla="*/ 6191250 w 7734300"/>
              <a:gd name="connsiteY21" fmla="*/ 533473 h 1317013"/>
              <a:gd name="connsiteX22" fmla="*/ 6267450 w 7734300"/>
              <a:gd name="connsiteY22" fmla="*/ 495373 h 1317013"/>
              <a:gd name="connsiteX23" fmla="*/ 6324600 w 7734300"/>
              <a:gd name="connsiteY23" fmla="*/ 476323 h 1317013"/>
              <a:gd name="connsiteX24" fmla="*/ 6381750 w 7734300"/>
              <a:gd name="connsiteY24" fmla="*/ 438223 h 1317013"/>
              <a:gd name="connsiteX25" fmla="*/ 6438900 w 7734300"/>
              <a:gd name="connsiteY25" fmla="*/ 419173 h 1317013"/>
              <a:gd name="connsiteX26" fmla="*/ 6515100 w 7734300"/>
              <a:gd name="connsiteY26" fmla="*/ 381073 h 1317013"/>
              <a:gd name="connsiteX27" fmla="*/ 6572250 w 7734300"/>
              <a:gd name="connsiteY27" fmla="*/ 362023 h 1317013"/>
              <a:gd name="connsiteX28" fmla="*/ 6629400 w 7734300"/>
              <a:gd name="connsiteY28" fmla="*/ 323923 h 1317013"/>
              <a:gd name="connsiteX29" fmla="*/ 6743700 w 7734300"/>
              <a:gd name="connsiteY29" fmla="*/ 285823 h 1317013"/>
              <a:gd name="connsiteX30" fmla="*/ 6800850 w 7734300"/>
              <a:gd name="connsiteY30" fmla="*/ 266773 h 1317013"/>
              <a:gd name="connsiteX31" fmla="*/ 6991350 w 7734300"/>
              <a:gd name="connsiteY31" fmla="*/ 228673 h 1317013"/>
              <a:gd name="connsiteX32" fmla="*/ 7200900 w 7734300"/>
              <a:gd name="connsiteY32" fmla="*/ 171523 h 1317013"/>
              <a:gd name="connsiteX33" fmla="*/ 7315200 w 7734300"/>
              <a:gd name="connsiteY33" fmla="*/ 133423 h 1317013"/>
              <a:gd name="connsiteX34" fmla="*/ 7429500 w 7734300"/>
              <a:gd name="connsiteY34" fmla="*/ 114373 h 1317013"/>
              <a:gd name="connsiteX35" fmla="*/ 7543800 w 7734300"/>
              <a:gd name="connsiteY35" fmla="*/ 76273 h 1317013"/>
              <a:gd name="connsiteX36" fmla="*/ 7600950 w 7734300"/>
              <a:gd name="connsiteY36" fmla="*/ 57223 h 1317013"/>
              <a:gd name="connsiteX37" fmla="*/ 7658100 w 7734300"/>
              <a:gd name="connsiteY37" fmla="*/ 38173 h 1317013"/>
              <a:gd name="connsiteX38" fmla="*/ 7734300 w 7734300"/>
              <a:gd name="connsiteY38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591050 w 7734300"/>
              <a:gd name="connsiteY10" fmla="*/ 914473 h 1317013"/>
              <a:gd name="connsiteX11" fmla="*/ 4914900 w 7734300"/>
              <a:gd name="connsiteY11" fmla="*/ 895423 h 1317013"/>
              <a:gd name="connsiteX12" fmla="*/ 5543550 w 7734300"/>
              <a:gd name="connsiteY12" fmla="*/ 838273 h 1317013"/>
              <a:gd name="connsiteX13" fmla="*/ 5600700 w 7734300"/>
              <a:gd name="connsiteY13" fmla="*/ 819223 h 1317013"/>
              <a:gd name="connsiteX14" fmla="*/ 5734050 w 7734300"/>
              <a:gd name="connsiteY14" fmla="*/ 781123 h 1317013"/>
              <a:gd name="connsiteX15" fmla="*/ 5848350 w 7734300"/>
              <a:gd name="connsiteY15" fmla="*/ 704923 h 1317013"/>
              <a:gd name="connsiteX16" fmla="*/ 5905500 w 7734300"/>
              <a:gd name="connsiteY16" fmla="*/ 666823 h 1317013"/>
              <a:gd name="connsiteX17" fmla="*/ 6019800 w 7734300"/>
              <a:gd name="connsiteY17" fmla="*/ 609673 h 1317013"/>
              <a:gd name="connsiteX18" fmla="*/ 6076950 w 7734300"/>
              <a:gd name="connsiteY18" fmla="*/ 590623 h 1317013"/>
              <a:gd name="connsiteX19" fmla="*/ 6134100 w 7734300"/>
              <a:gd name="connsiteY19" fmla="*/ 552523 h 1317013"/>
              <a:gd name="connsiteX20" fmla="*/ 6191250 w 7734300"/>
              <a:gd name="connsiteY20" fmla="*/ 533473 h 1317013"/>
              <a:gd name="connsiteX21" fmla="*/ 6267450 w 7734300"/>
              <a:gd name="connsiteY21" fmla="*/ 495373 h 1317013"/>
              <a:gd name="connsiteX22" fmla="*/ 6324600 w 7734300"/>
              <a:gd name="connsiteY22" fmla="*/ 476323 h 1317013"/>
              <a:gd name="connsiteX23" fmla="*/ 6381750 w 7734300"/>
              <a:gd name="connsiteY23" fmla="*/ 438223 h 1317013"/>
              <a:gd name="connsiteX24" fmla="*/ 6438900 w 7734300"/>
              <a:gd name="connsiteY24" fmla="*/ 419173 h 1317013"/>
              <a:gd name="connsiteX25" fmla="*/ 6515100 w 7734300"/>
              <a:gd name="connsiteY25" fmla="*/ 381073 h 1317013"/>
              <a:gd name="connsiteX26" fmla="*/ 6572250 w 7734300"/>
              <a:gd name="connsiteY26" fmla="*/ 362023 h 1317013"/>
              <a:gd name="connsiteX27" fmla="*/ 6629400 w 7734300"/>
              <a:gd name="connsiteY27" fmla="*/ 323923 h 1317013"/>
              <a:gd name="connsiteX28" fmla="*/ 6743700 w 7734300"/>
              <a:gd name="connsiteY28" fmla="*/ 285823 h 1317013"/>
              <a:gd name="connsiteX29" fmla="*/ 6800850 w 7734300"/>
              <a:gd name="connsiteY29" fmla="*/ 266773 h 1317013"/>
              <a:gd name="connsiteX30" fmla="*/ 6991350 w 7734300"/>
              <a:gd name="connsiteY30" fmla="*/ 228673 h 1317013"/>
              <a:gd name="connsiteX31" fmla="*/ 7200900 w 7734300"/>
              <a:gd name="connsiteY31" fmla="*/ 171523 h 1317013"/>
              <a:gd name="connsiteX32" fmla="*/ 7315200 w 7734300"/>
              <a:gd name="connsiteY32" fmla="*/ 133423 h 1317013"/>
              <a:gd name="connsiteX33" fmla="*/ 7429500 w 7734300"/>
              <a:gd name="connsiteY33" fmla="*/ 114373 h 1317013"/>
              <a:gd name="connsiteX34" fmla="*/ 7543800 w 7734300"/>
              <a:gd name="connsiteY34" fmla="*/ 76273 h 1317013"/>
              <a:gd name="connsiteX35" fmla="*/ 7600950 w 7734300"/>
              <a:gd name="connsiteY35" fmla="*/ 57223 h 1317013"/>
              <a:gd name="connsiteX36" fmla="*/ 7658100 w 7734300"/>
              <a:gd name="connsiteY36" fmla="*/ 38173 h 1317013"/>
              <a:gd name="connsiteX37" fmla="*/ 7734300 w 7734300"/>
              <a:gd name="connsiteY37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7013"/>
              <a:gd name="connsiteX1" fmla="*/ 495300 w 7734300"/>
              <a:gd name="connsiteY1" fmla="*/ 704923 h 1317013"/>
              <a:gd name="connsiteX2" fmla="*/ 857250 w 7734300"/>
              <a:gd name="connsiteY2" fmla="*/ 857323 h 1317013"/>
              <a:gd name="connsiteX3" fmla="*/ 1409700 w 7734300"/>
              <a:gd name="connsiteY3" fmla="*/ 971623 h 1317013"/>
              <a:gd name="connsiteX4" fmla="*/ 1924050 w 7734300"/>
              <a:gd name="connsiteY4" fmla="*/ 1219273 h 1317013"/>
              <a:gd name="connsiteX5" fmla="*/ 2628900 w 7734300"/>
              <a:gd name="connsiteY5" fmla="*/ 1200223 h 1317013"/>
              <a:gd name="connsiteX6" fmla="*/ 2952750 w 7734300"/>
              <a:gd name="connsiteY6" fmla="*/ 1257373 h 1317013"/>
              <a:gd name="connsiteX7" fmla="*/ 3448050 w 7734300"/>
              <a:gd name="connsiteY7" fmla="*/ 1314523 h 1317013"/>
              <a:gd name="connsiteX8" fmla="*/ 3771900 w 7734300"/>
              <a:gd name="connsiteY8" fmla="*/ 1295473 h 1317013"/>
              <a:gd name="connsiteX9" fmla="*/ 4210050 w 7734300"/>
              <a:gd name="connsiteY9" fmla="*/ 1085923 h 1317013"/>
              <a:gd name="connsiteX10" fmla="*/ 4914900 w 7734300"/>
              <a:gd name="connsiteY10" fmla="*/ 895423 h 1317013"/>
              <a:gd name="connsiteX11" fmla="*/ 5543550 w 7734300"/>
              <a:gd name="connsiteY11" fmla="*/ 838273 h 1317013"/>
              <a:gd name="connsiteX12" fmla="*/ 5600700 w 7734300"/>
              <a:gd name="connsiteY12" fmla="*/ 819223 h 1317013"/>
              <a:gd name="connsiteX13" fmla="*/ 5734050 w 7734300"/>
              <a:gd name="connsiteY13" fmla="*/ 781123 h 1317013"/>
              <a:gd name="connsiteX14" fmla="*/ 5848350 w 7734300"/>
              <a:gd name="connsiteY14" fmla="*/ 704923 h 1317013"/>
              <a:gd name="connsiteX15" fmla="*/ 5905500 w 7734300"/>
              <a:gd name="connsiteY15" fmla="*/ 666823 h 1317013"/>
              <a:gd name="connsiteX16" fmla="*/ 6019800 w 7734300"/>
              <a:gd name="connsiteY16" fmla="*/ 609673 h 1317013"/>
              <a:gd name="connsiteX17" fmla="*/ 6076950 w 7734300"/>
              <a:gd name="connsiteY17" fmla="*/ 590623 h 1317013"/>
              <a:gd name="connsiteX18" fmla="*/ 6134100 w 7734300"/>
              <a:gd name="connsiteY18" fmla="*/ 552523 h 1317013"/>
              <a:gd name="connsiteX19" fmla="*/ 6191250 w 7734300"/>
              <a:gd name="connsiteY19" fmla="*/ 533473 h 1317013"/>
              <a:gd name="connsiteX20" fmla="*/ 6267450 w 7734300"/>
              <a:gd name="connsiteY20" fmla="*/ 495373 h 1317013"/>
              <a:gd name="connsiteX21" fmla="*/ 6324600 w 7734300"/>
              <a:gd name="connsiteY21" fmla="*/ 476323 h 1317013"/>
              <a:gd name="connsiteX22" fmla="*/ 6381750 w 7734300"/>
              <a:gd name="connsiteY22" fmla="*/ 438223 h 1317013"/>
              <a:gd name="connsiteX23" fmla="*/ 6438900 w 7734300"/>
              <a:gd name="connsiteY23" fmla="*/ 419173 h 1317013"/>
              <a:gd name="connsiteX24" fmla="*/ 6515100 w 7734300"/>
              <a:gd name="connsiteY24" fmla="*/ 381073 h 1317013"/>
              <a:gd name="connsiteX25" fmla="*/ 6572250 w 7734300"/>
              <a:gd name="connsiteY25" fmla="*/ 362023 h 1317013"/>
              <a:gd name="connsiteX26" fmla="*/ 6629400 w 7734300"/>
              <a:gd name="connsiteY26" fmla="*/ 323923 h 1317013"/>
              <a:gd name="connsiteX27" fmla="*/ 6743700 w 7734300"/>
              <a:gd name="connsiteY27" fmla="*/ 285823 h 1317013"/>
              <a:gd name="connsiteX28" fmla="*/ 6800850 w 7734300"/>
              <a:gd name="connsiteY28" fmla="*/ 266773 h 1317013"/>
              <a:gd name="connsiteX29" fmla="*/ 6991350 w 7734300"/>
              <a:gd name="connsiteY29" fmla="*/ 228673 h 1317013"/>
              <a:gd name="connsiteX30" fmla="*/ 7200900 w 7734300"/>
              <a:gd name="connsiteY30" fmla="*/ 171523 h 1317013"/>
              <a:gd name="connsiteX31" fmla="*/ 7315200 w 7734300"/>
              <a:gd name="connsiteY31" fmla="*/ 133423 h 1317013"/>
              <a:gd name="connsiteX32" fmla="*/ 7429500 w 7734300"/>
              <a:gd name="connsiteY32" fmla="*/ 114373 h 1317013"/>
              <a:gd name="connsiteX33" fmla="*/ 7543800 w 7734300"/>
              <a:gd name="connsiteY33" fmla="*/ 76273 h 1317013"/>
              <a:gd name="connsiteX34" fmla="*/ 7600950 w 7734300"/>
              <a:gd name="connsiteY34" fmla="*/ 57223 h 1317013"/>
              <a:gd name="connsiteX35" fmla="*/ 7658100 w 7734300"/>
              <a:gd name="connsiteY35" fmla="*/ 38173 h 1317013"/>
              <a:gd name="connsiteX36" fmla="*/ 7734300 w 7734300"/>
              <a:gd name="connsiteY36" fmla="*/ 73 h 131701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734050 w 7734300"/>
              <a:gd name="connsiteY12" fmla="*/ 781123 h 1314523"/>
              <a:gd name="connsiteX13" fmla="*/ 5848350 w 7734300"/>
              <a:gd name="connsiteY13" fmla="*/ 704923 h 1314523"/>
              <a:gd name="connsiteX14" fmla="*/ 5905500 w 7734300"/>
              <a:gd name="connsiteY14" fmla="*/ 666823 h 1314523"/>
              <a:gd name="connsiteX15" fmla="*/ 6019800 w 7734300"/>
              <a:gd name="connsiteY15" fmla="*/ 609673 h 1314523"/>
              <a:gd name="connsiteX16" fmla="*/ 6076950 w 7734300"/>
              <a:gd name="connsiteY16" fmla="*/ 590623 h 1314523"/>
              <a:gd name="connsiteX17" fmla="*/ 6134100 w 7734300"/>
              <a:gd name="connsiteY17" fmla="*/ 552523 h 1314523"/>
              <a:gd name="connsiteX18" fmla="*/ 6191250 w 7734300"/>
              <a:gd name="connsiteY18" fmla="*/ 533473 h 1314523"/>
              <a:gd name="connsiteX19" fmla="*/ 6267450 w 7734300"/>
              <a:gd name="connsiteY19" fmla="*/ 495373 h 1314523"/>
              <a:gd name="connsiteX20" fmla="*/ 6324600 w 7734300"/>
              <a:gd name="connsiteY20" fmla="*/ 476323 h 1314523"/>
              <a:gd name="connsiteX21" fmla="*/ 6381750 w 7734300"/>
              <a:gd name="connsiteY21" fmla="*/ 438223 h 1314523"/>
              <a:gd name="connsiteX22" fmla="*/ 6438900 w 7734300"/>
              <a:gd name="connsiteY22" fmla="*/ 419173 h 1314523"/>
              <a:gd name="connsiteX23" fmla="*/ 6515100 w 7734300"/>
              <a:gd name="connsiteY23" fmla="*/ 381073 h 1314523"/>
              <a:gd name="connsiteX24" fmla="*/ 6572250 w 7734300"/>
              <a:gd name="connsiteY24" fmla="*/ 362023 h 1314523"/>
              <a:gd name="connsiteX25" fmla="*/ 6629400 w 7734300"/>
              <a:gd name="connsiteY25" fmla="*/ 323923 h 1314523"/>
              <a:gd name="connsiteX26" fmla="*/ 6743700 w 7734300"/>
              <a:gd name="connsiteY26" fmla="*/ 285823 h 1314523"/>
              <a:gd name="connsiteX27" fmla="*/ 6800850 w 7734300"/>
              <a:gd name="connsiteY27" fmla="*/ 266773 h 1314523"/>
              <a:gd name="connsiteX28" fmla="*/ 6991350 w 7734300"/>
              <a:gd name="connsiteY28" fmla="*/ 228673 h 1314523"/>
              <a:gd name="connsiteX29" fmla="*/ 7200900 w 7734300"/>
              <a:gd name="connsiteY29" fmla="*/ 171523 h 1314523"/>
              <a:gd name="connsiteX30" fmla="*/ 7315200 w 7734300"/>
              <a:gd name="connsiteY30" fmla="*/ 133423 h 1314523"/>
              <a:gd name="connsiteX31" fmla="*/ 7429500 w 7734300"/>
              <a:gd name="connsiteY31" fmla="*/ 114373 h 1314523"/>
              <a:gd name="connsiteX32" fmla="*/ 7543800 w 7734300"/>
              <a:gd name="connsiteY32" fmla="*/ 76273 h 1314523"/>
              <a:gd name="connsiteX33" fmla="*/ 7600950 w 7734300"/>
              <a:gd name="connsiteY33" fmla="*/ 57223 h 1314523"/>
              <a:gd name="connsiteX34" fmla="*/ 7658100 w 7734300"/>
              <a:gd name="connsiteY34" fmla="*/ 38173 h 1314523"/>
              <a:gd name="connsiteX35" fmla="*/ 7734300 w 7734300"/>
              <a:gd name="connsiteY3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600700 w 7734300"/>
              <a:gd name="connsiteY11" fmla="*/ 819223 h 1314523"/>
              <a:gd name="connsiteX12" fmla="*/ 5848350 w 7734300"/>
              <a:gd name="connsiteY12" fmla="*/ 704923 h 1314523"/>
              <a:gd name="connsiteX13" fmla="*/ 5905500 w 7734300"/>
              <a:gd name="connsiteY13" fmla="*/ 666823 h 1314523"/>
              <a:gd name="connsiteX14" fmla="*/ 6019800 w 7734300"/>
              <a:gd name="connsiteY14" fmla="*/ 609673 h 1314523"/>
              <a:gd name="connsiteX15" fmla="*/ 6076950 w 7734300"/>
              <a:gd name="connsiteY15" fmla="*/ 590623 h 1314523"/>
              <a:gd name="connsiteX16" fmla="*/ 6134100 w 7734300"/>
              <a:gd name="connsiteY16" fmla="*/ 552523 h 1314523"/>
              <a:gd name="connsiteX17" fmla="*/ 6191250 w 7734300"/>
              <a:gd name="connsiteY17" fmla="*/ 533473 h 1314523"/>
              <a:gd name="connsiteX18" fmla="*/ 6267450 w 7734300"/>
              <a:gd name="connsiteY18" fmla="*/ 495373 h 1314523"/>
              <a:gd name="connsiteX19" fmla="*/ 6324600 w 7734300"/>
              <a:gd name="connsiteY19" fmla="*/ 476323 h 1314523"/>
              <a:gd name="connsiteX20" fmla="*/ 6381750 w 7734300"/>
              <a:gd name="connsiteY20" fmla="*/ 438223 h 1314523"/>
              <a:gd name="connsiteX21" fmla="*/ 6438900 w 7734300"/>
              <a:gd name="connsiteY21" fmla="*/ 419173 h 1314523"/>
              <a:gd name="connsiteX22" fmla="*/ 6515100 w 7734300"/>
              <a:gd name="connsiteY22" fmla="*/ 381073 h 1314523"/>
              <a:gd name="connsiteX23" fmla="*/ 6572250 w 7734300"/>
              <a:gd name="connsiteY23" fmla="*/ 362023 h 1314523"/>
              <a:gd name="connsiteX24" fmla="*/ 6629400 w 7734300"/>
              <a:gd name="connsiteY24" fmla="*/ 323923 h 1314523"/>
              <a:gd name="connsiteX25" fmla="*/ 6743700 w 7734300"/>
              <a:gd name="connsiteY25" fmla="*/ 285823 h 1314523"/>
              <a:gd name="connsiteX26" fmla="*/ 6800850 w 7734300"/>
              <a:gd name="connsiteY26" fmla="*/ 266773 h 1314523"/>
              <a:gd name="connsiteX27" fmla="*/ 6991350 w 7734300"/>
              <a:gd name="connsiteY27" fmla="*/ 228673 h 1314523"/>
              <a:gd name="connsiteX28" fmla="*/ 7200900 w 7734300"/>
              <a:gd name="connsiteY28" fmla="*/ 171523 h 1314523"/>
              <a:gd name="connsiteX29" fmla="*/ 7315200 w 7734300"/>
              <a:gd name="connsiteY29" fmla="*/ 133423 h 1314523"/>
              <a:gd name="connsiteX30" fmla="*/ 7429500 w 7734300"/>
              <a:gd name="connsiteY30" fmla="*/ 114373 h 1314523"/>
              <a:gd name="connsiteX31" fmla="*/ 7543800 w 7734300"/>
              <a:gd name="connsiteY31" fmla="*/ 76273 h 1314523"/>
              <a:gd name="connsiteX32" fmla="*/ 7600950 w 7734300"/>
              <a:gd name="connsiteY32" fmla="*/ 57223 h 1314523"/>
              <a:gd name="connsiteX33" fmla="*/ 7658100 w 7734300"/>
              <a:gd name="connsiteY33" fmla="*/ 38173 h 1314523"/>
              <a:gd name="connsiteX34" fmla="*/ 7734300 w 7734300"/>
              <a:gd name="connsiteY3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5905500 w 7734300"/>
              <a:gd name="connsiteY12" fmla="*/ 666823 h 1314523"/>
              <a:gd name="connsiteX13" fmla="*/ 6019800 w 7734300"/>
              <a:gd name="connsiteY13" fmla="*/ 609673 h 1314523"/>
              <a:gd name="connsiteX14" fmla="*/ 6076950 w 7734300"/>
              <a:gd name="connsiteY14" fmla="*/ 590623 h 1314523"/>
              <a:gd name="connsiteX15" fmla="*/ 6134100 w 7734300"/>
              <a:gd name="connsiteY15" fmla="*/ 552523 h 1314523"/>
              <a:gd name="connsiteX16" fmla="*/ 6191250 w 7734300"/>
              <a:gd name="connsiteY16" fmla="*/ 533473 h 1314523"/>
              <a:gd name="connsiteX17" fmla="*/ 6267450 w 7734300"/>
              <a:gd name="connsiteY17" fmla="*/ 495373 h 1314523"/>
              <a:gd name="connsiteX18" fmla="*/ 6324600 w 7734300"/>
              <a:gd name="connsiteY18" fmla="*/ 476323 h 1314523"/>
              <a:gd name="connsiteX19" fmla="*/ 6381750 w 7734300"/>
              <a:gd name="connsiteY19" fmla="*/ 438223 h 1314523"/>
              <a:gd name="connsiteX20" fmla="*/ 6438900 w 7734300"/>
              <a:gd name="connsiteY20" fmla="*/ 419173 h 1314523"/>
              <a:gd name="connsiteX21" fmla="*/ 6515100 w 7734300"/>
              <a:gd name="connsiteY21" fmla="*/ 381073 h 1314523"/>
              <a:gd name="connsiteX22" fmla="*/ 6572250 w 7734300"/>
              <a:gd name="connsiteY22" fmla="*/ 362023 h 1314523"/>
              <a:gd name="connsiteX23" fmla="*/ 6629400 w 7734300"/>
              <a:gd name="connsiteY23" fmla="*/ 323923 h 1314523"/>
              <a:gd name="connsiteX24" fmla="*/ 6743700 w 7734300"/>
              <a:gd name="connsiteY24" fmla="*/ 285823 h 1314523"/>
              <a:gd name="connsiteX25" fmla="*/ 6800850 w 7734300"/>
              <a:gd name="connsiteY25" fmla="*/ 266773 h 1314523"/>
              <a:gd name="connsiteX26" fmla="*/ 6991350 w 7734300"/>
              <a:gd name="connsiteY26" fmla="*/ 228673 h 1314523"/>
              <a:gd name="connsiteX27" fmla="*/ 7200900 w 7734300"/>
              <a:gd name="connsiteY27" fmla="*/ 171523 h 1314523"/>
              <a:gd name="connsiteX28" fmla="*/ 7315200 w 7734300"/>
              <a:gd name="connsiteY28" fmla="*/ 133423 h 1314523"/>
              <a:gd name="connsiteX29" fmla="*/ 7429500 w 7734300"/>
              <a:gd name="connsiteY29" fmla="*/ 114373 h 1314523"/>
              <a:gd name="connsiteX30" fmla="*/ 7543800 w 7734300"/>
              <a:gd name="connsiteY30" fmla="*/ 76273 h 1314523"/>
              <a:gd name="connsiteX31" fmla="*/ 7600950 w 7734300"/>
              <a:gd name="connsiteY31" fmla="*/ 57223 h 1314523"/>
              <a:gd name="connsiteX32" fmla="*/ 7658100 w 7734300"/>
              <a:gd name="connsiteY32" fmla="*/ 38173 h 1314523"/>
              <a:gd name="connsiteX33" fmla="*/ 7734300 w 7734300"/>
              <a:gd name="connsiteY3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34100 w 7734300"/>
              <a:gd name="connsiteY14" fmla="*/ 552523 h 1314523"/>
              <a:gd name="connsiteX15" fmla="*/ 6191250 w 7734300"/>
              <a:gd name="connsiteY15" fmla="*/ 533473 h 1314523"/>
              <a:gd name="connsiteX16" fmla="*/ 6267450 w 7734300"/>
              <a:gd name="connsiteY16" fmla="*/ 495373 h 1314523"/>
              <a:gd name="connsiteX17" fmla="*/ 6324600 w 7734300"/>
              <a:gd name="connsiteY17" fmla="*/ 476323 h 1314523"/>
              <a:gd name="connsiteX18" fmla="*/ 6381750 w 7734300"/>
              <a:gd name="connsiteY18" fmla="*/ 438223 h 1314523"/>
              <a:gd name="connsiteX19" fmla="*/ 6438900 w 7734300"/>
              <a:gd name="connsiteY19" fmla="*/ 419173 h 1314523"/>
              <a:gd name="connsiteX20" fmla="*/ 6515100 w 7734300"/>
              <a:gd name="connsiteY20" fmla="*/ 381073 h 1314523"/>
              <a:gd name="connsiteX21" fmla="*/ 6572250 w 7734300"/>
              <a:gd name="connsiteY21" fmla="*/ 362023 h 1314523"/>
              <a:gd name="connsiteX22" fmla="*/ 6629400 w 7734300"/>
              <a:gd name="connsiteY22" fmla="*/ 323923 h 1314523"/>
              <a:gd name="connsiteX23" fmla="*/ 6743700 w 7734300"/>
              <a:gd name="connsiteY23" fmla="*/ 285823 h 1314523"/>
              <a:gd name="connsiteX24" fmla="*/ 6800850 w 7734300"/>
              <a:gd name="connsiteY24" fmla="*/ 266773 h 1314523"/>
              <a:gd name="connsiteX25" fmla="*/ 6991350 w 7734300"/>
              <a:gd name="connsiteY25" fmla="*/ 228673 h 1314523"/>
              <a:gd name="connsiteX26" fmla="*/ 7200900 w 7734300"/>
              <a:gd name="connsiteY26" fmla="*/ 171523 h 1314523"/>
              <a:gd name="connsiteX27" fmla="*/ 7315200 w 7734300"/>
              <a:gd name="connsiteY27" fmla="*/ 133423 h 1314523"/>
              <a:gd name="connsiteX28" fmla="*/ 7429500 w 7734300"/>
              <a:gd name="connsiteY28" fmla="*/ 114373 h 1314523"/>
              <a:gd name="connsiteX29" fmla="*/ 7543800 w 7734300"/>
              <a:gd name="connsiteY29" fmla="*/ 76273 h 1314523"/>
              <a:gd name="connsiteX30" fmla="*/ 7600950 w 7734300"/>
              <a:gd name="connsiteY30" fmla="*/ 57223 h 1314523"/>
              <a:gd name="connsiteX31" fmla="*/ 7658100 w 7734300"/>
              <a:gd name="connsiteY31" fmla="*/ 38173 h 1314523"/>
              <a:gd name="connsiteX32" fmla="*/ 7734300 w 7734300"/>
              <a:gd name="connsiteY3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19800 w 7734300"/>
              <a:gd name="connsiteY12" fmla="*/ 609673 h 1314523"/>
              <a:gd name="connsiteX13" fmla="*/ 6076950 w 7734300"/>
              <a:gd name="connsiteY13" fmla="*/ 590623 h 1314523"/>
              <a:gd name="connsiteX14" fmla="*/ 6191250 w 7734300"/>
              <a:gd name="connsiteY14" fmla="*/ 533473 h 1314523"/>
              <a:gd name="connsiteX15" fmla="*/ 6267450 w 7734300"/>
              <a:gd name="connsiteY15" fmla="*/ 495373 h 1314523"/>
              <a:gd name="connsiteX16" fmla="*/ 6324600 w 7734300"/>
              <a:gd name="connsiteY16" fmla="*/ 476323 h 1314523"/>
              <a:gd name="connsiteX17" fmla="*/ 6381750 w 7734300"/>
              <a:gd name="connsiteY17" fmla="*/ 438223 h 1314523"/>
              <a:gd name="connsiteX18" fmla="*/ 6438900 w 7734300"/>
              <a:gd name="connsiteY18" fmla="*/ 419173 h 1314523"/>
              <a:gd name="connsiteX19" fmla="*/ 6515100 w 7734300"/>
              <a:gd name="connsiteY19" fmla="*/ 381073 h 1314523"/>
              <a:gd name="connsiteX20" fmla="*/ 6572250 w 7734300"/>
              <a:gd name="connsiteY20" fmla="*/ 362023 h 1314523"/>
              <a:gd name="connsiteX21" fmla="*/ 6629400 w 7734300"/>
              <a:gd name="connsiteY21" fmla="*/ 323923 h 1314523"/>
              <a:gd name="connsiteX22" fmla="*/ 6743700 w 7734300"/>
              <a:gd name="connsiteY22" fmla="*/ 285823 h 1314523"/>
              <a:gd name="connsiteX23" fmla="*/ 6800850 w 7734300"/>
              <a:gd name="connsiteY23" fmla="*/ 266773 h 1314523"/>
              <a:gd name="connsiteX24" fmla="*/ 6991350 w 7734300"/>
              <a:gd name="connsiteY24" fmla="*/ 228673 h 1314523"/>
              <a:gd name="connsiteX25" fmla="*/ 7200900 w 7734300"/>
              <a:gd name="connsiteY25" fmla="*/ 171523 h 1314523"/>
              <a:gd name="connsiteX26" fmla="*/ 7315200 w 7734300"/>
              <a:gd name="connsiteY26" fmla="*/ 133423 h 1314523"/>
              <a:gd name="connsiteX27" fmla="*/ 7429500 w 7734300"/>
              <a:gd name="connsiteY27" fmla="*/ 114373 h 1314523"/>
              <a:gd name="connsiteX28" fmla="*/ 7543800 w 7734300"/>
              <a:gd name="connsiteY28" fmla="*/ 76273 h 1314523"/>
              <a:gd name="connsiteX29" fmla="*/ 7600950 w 7734300"/>
              <a:gd name="connsiteY29" fmla="*/ 57223 h 1314523"/>
              <a:gd name="connsiteX30" fmla="*/ 7658100 w 7734300"/>
              <a:gd name="connsiteY30" fmla="*/ 38173 h 1314523"/>
              <a:gd name="connsiteX31" fmla="*/ 7734300 w 7734300"/>
              <a:gd name="connsiteY3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191250 w 7734300"/>
              <a:gd name="connsiteY13" fmla="*/ 533473 h 1314523"/>
              <a:gd name="connsiteX14" fmla="*/ 6267450 w 7734300"/>
              <a:gd name="connsiteY14" fmla="*/ 495373 h 1314523"/>
              <a:gd name="connsiteX15" fmla="*/ 6324600 w 7734300"/>
              <a:gd name="connsiteY15" fmla="*/ 476323 h 1314523"/>
              <a:gd name="connsiteX16" fmla="*/ 6381750 w 7734300"/>
              <a:gd name="connsiteY16" fmla="*/ 438223 h 1314523"/>
              <a:gd name="connsiteX17" fmla="*/ 6438900 w 7734300"/>
              <a:gd name="connsiteY17" fmla="*/ 419173 h 1314523"/>
              <a:gd name="connsiteX18" fmla="*/ 6515100 w 7734300"/>
              <a:gd name="connsiteY18" fmla="*/ 381073 h 1314523"/>
              <a:gd name="connsiteX19" fmla="*/ 6572250 w 7734300"/>
              <a:gd name="connsiteY19" fmla="*/ 362023 h 1314523"/>
              <a:gd name="connsiteX20" fmla="*/ 6629400 w 7734300"/>
              <a:gd name="connsiteY20" fmla="*/ 323923 h 1314523"/>
              <a:gd name="connsiteX21" fmla="*/ 6743700 w 7734300"/>
              <a:gd name="connsiteY21" fmla="*/ 285823 h 1314523"/>
              <a:gd name="connsiteX22" fmla="*/ 6800850 w 7734300"/>
              <a:gd name="connsiteY22" fmla="*/ 266773 h 1314523"/>
              <a:gd name="connsiteX23" fmla="*/ 6991350 w 7734300"/>
              <a:gd name="connsiteY23" fmla="*/ 228673 h 1314523"/>
              <a:gd name="connsiteX24" fmla="*/ 7200900 w 7734300"/>
              <a:gd name="connsiteY24" fmla="*/ 171523 h 1314523"/>
              <a:gd name="connsiteX25" fmla="*/ 7315200 w 7734300"/>
              <a:gd name="connsiteY25" fmla="*/ 133423 h 1314523"/>
              <a:gd name="connsiteX26" fmla="*/ 7429500 w 7734300"/>
              <a:gd name="connsiteY26" fmla="*/ 114373 h 1314523"/>
              <a:gd name="connsiteX27" fmla="*/ 7543800 w 7734300"/>
              <a:gd name="connsiteY27" fmla="*/ 76273 h 1314523"/>
              <a:gd name="connsiteX28" fmla="*/ 7600950 w 7734300"/>
              <a:gd name="connsiteY28" fmla="*/ 57223 h 1314523"/>
              <a:gd name="connsiteX29" fmla="*/ 7658100 w 7734300"/>
              <a:gd name="connsiteY29" fmla="*/ 38173 h 1314523"/>
              <a:gd name="connsiteX30" fmla="*/ 7734300 w 7734300"/>
              <a:gd name="connsiteY3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267450 w 7734300"/>
              <a:gd name="connsiteY13" fmla="*/ 495373 h 1314523"/>
              <a:gd name="connsiteX14" fmla="*/ 6324600 w 7734300"/>
              <a:gd name="connsiteY14" fmla="*/ 476323 h 1314523"/>
              <a:gd name="connsiteX15" fmla="*/ 6381750 w 7734300"/>
              <a:gd name="connsiteY15" fmla="*/ 438223 h 1314523"/>
              <a:gd name="connsiteX16" fmla="*/ 6438900 w 7734300"/>
              <a:gd name="connsiteY16" fmla="*/ 419173 h 1314523"/>
              <a:gd name="connsiteX17" fmla="*/ 6515100 w 7734300"/>
              <a:gd name="connsiteY17" fmla="*/ 381073 h 1314523"/>
              <a:gd name="connsiteX18" fmla="*/ 6572250 w 7734300"/>
              <a:gd name="connsiteY18" fmla="*/ 362023 h 1314523"/>
              <a:gd name="connsiteX19" fmla="*/ 6629400 w 7734300"/>
              <a:gd name="connsiteY19" fmla="*/ 323923 h 1314523"/>
              <a:gd name="connsiteX20" fmla="*/ 6743700 w 7734300"/>
              <a:gd name="connsiteY20" fmla="*/ 285823 h 1314523"/>
              <a:gd name="connsiteX21" fmla="*/ 6800850 w 7734300"/>
              <a:gd name="connsiteY21" fmla="*/ 266773 h 1314523"/>
              <a:gd name="connsiteX22" fmla="*/ 6991350 w 7734300"/>
              <a:gd name="connsiteY22" fmla="*/ 228673 h 1314523"/>
              <a:gd name="connsiteX23" fmla="*/ 7200900 w 7734300"/>
              <a:gd name="connsiteY23" fmla="*/ 171523 h 1314523"/>
              <a:gd name="connsiteX24" fmla="*/ 7315200 w 7734300"/>
              <a:gd name="connsiteY24" fmla="*/ 133423 h 1314523"/>
              <a:gd name="connsiteX25" fmla="*/ 7429500 w 7734300"/>
              <a:gd name="connsiteY25" fmla="*/ 114373 h 1314523"/>
              <a:gd name="connsiteX26" fmla="*/ 7543800 w 7734300"/>
              <a:gd name="connsiteY26" fmla="*/ 76273 h 1314523"/>
              <a:gd name="connsiteX27" fmla="*/ 7600950 w 7734300"/>
              <a:gd name="connsiteY27" fmla="*/ 57223 h 1314523"/>
              <a:gd name="connsiteX28" fmla="*/ 7658100 w 7734300"/>
              <a:gd name="connsiteY28" fmla="*/ 38173 h 1314523"/>
              <a:gd name="connsiteX29" fmla="*/ 7734300 w 7734300"/>
              <a:gd name="connsiteY2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438900 w 7734300"/>
              <a:gd name="connsiteY15" fmla="*/ 419173 h 1314523"/>
              <a:gd name="connsiteX16" fmla="*/ 6515100 w 7734300"/>
              <a:gd name="connsiteY16" fmla="*/ 381073 h 1314523"/>
              <a:gd name="connsiteX17" fmla="*/ 6572250 w 7734300"/>
              <a:gd name="connsiteY17" fmla="*/ 362023 h 1314523"/>
              <a:gd name="connsiteX18" fmla="*/ 6629400 w 7734300"/>
              <a:gd name="connsiteY18" fmla="*/ 323923 h 1314523"/>
              <a:gd name="connsiteX19" fmla="*/ 6743700 w 7734300"/>
              <a:gd name="connsiteY19" fmla="*/ 285823 h 1314523"/>
              <a:gd name="connsiteX20" fmla="*/ 6800850 w 7734300"/>
              <a:gd name="connsiteY20" fmla="*/ 266773 h 1314523"/>
              <a:gd name="connsiteX21" fmla="*/ 6991350 w 7734300"/>
              <a:gd name="connsiteY21" fmla="*/ 228673 h 1314523"/>
              <a:gd name="connsiteX22" fmla="*/ 7200900 w 7734300"/>
              <a:gd name="connsiteY22" fmla="*/ 171523 h 1314523"/>
              <a:gd name="connsiteX23" fmla="*/ 7315200 w 7734300"/>
              <a:gd name="connsiteY23" fmla="*/ 133423 h 1314523"/>
              <a:gd name="connsiteX24" fmla="*/ 7429500 w 7734300"/>
              <a:gd name="connsiteY24" fmla="*/ 114373 h 1314523"/>
              <a:gd name="connsiteX25" fmla="*/ 7543800 w 7734300"/>
              <a:gd name="connsiteY25" fmla="*/ 76273 h 1314523"/>
              <a:gd name="connsiteX26" fmla="*/ 7600950 w 7734300"/>
              <a:gd name="connsiteY26" fmla="*/ 57223 h 1314523"/>
              <a:gd name="connsiteX27" fmla="*/ 7658100 w 7734300"/>
              <a:gd name="connsiteY27" fmla="*/ 38173 h 1314523"/>
              <a:gd name="connsiteX28" fmla="*/ 7734300 w 7734300"/>
              <a:gd name="connsiteY28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629400 w 7734300"/>
              <a:gd name="connsiteY17" fmla="*/ 323923 h 1314523"/>
              <a:gd name="connsiteX18" fmla="*/ 6743700 w 7734300"/>
              <a:gd name="connsiteY18" fmla="*/ 285823 h 1314523"/>
              <a:gd name="connsiteX19" fmla="*/ 6800850 w 7734300"/>
              <a:gd name="connsiteY19" fmla="*/ 266773 h 1314523"/>
              <a:gd name="connsiteX20" fmla="*/ 6991350 w 7734300"/>
              <a:gd name="connsiteY20" fmla="*/ 228673 h 1314523"/>
              <a:gd name="connsiteX21" fmla="*/ 7200900 w 7734300"/>
              <a:gd name="connsiteY21" fmla="*/ 171523 h 1314523"/>
              <a:gd name="connsiteX22" fmla="*/ 7315200 w 7734300"/>
              <a:gd name="connsiteY22" fmla="*/ 133423 h 1314523"/>
              <a:gd name="connsiteX23" fmla="*/ 7429500 w 7734300"/>
              <a:gd name="connsiteY23" fmla="*/ 114373 h 1314523"/>
              <a:gd name="connsiteX24" fmla="*/ 7543800 w 7734300"/>
              <a:gd name="connsiteY24" fmla="*/ 76273 h 1314523"/>
              <a:gd name="connsiteX25" fmla="*/ 7600950 w 7734300"/>
              <a:gd name="connsiteY25" fmla="*/ 57223 h 1314523"/>
              <a:gd name="connsiteX26" fmla="*/ 7658100 w 7734300"/>
              <a:gd name="connsiteY26" fmla="*/ 38173 h 1314523"/>
              <a:gd name="connsiteX27" fmla="*/ 7734300 w 7734300"/>
              <a:gd name="connsiteY27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381750 w 7734300"/>
              <a:gd name="connsiteY14" fmla="*/ 438223 h 1314523"/>
              <a:gd name="connsiteX15" fmla="*/ 6515100 w 7734300"/>
              <a:gd name="connsiteY15" fmla="*/ 381073 h 1314523"/>
              <a:gd name="connsiteX16" fmla="*/ 6572250 w 7734300"/>
              <a:gd name="connsiteY16" fmla="*/ 362023 h 1314523"/>
              <a:gd name="connsiteX17" fmla="*/ 6743700 w 7734300"/>
              <a:gd name="connsiteY17" fmla="*/ 285823 h 1314523"/>
              <a:gd name="connsiteX18" fmla="*/ 6800850 w 7734300"/>
              <a:gd name="connsiteY18" fmla="*/ 266773 h 1314523"/>
              <a:gd name="connsiteX19" fmla="*/ 6991350 w 7734300"/>
              <a:gd name="connsiteY19" fmla="*/ 228673 h 1314523"/>
              <a:gd name="connsiteX20" fmla="*/ 7200900 w 7734300"/>
              <a:gd name="connsiteY20" fmla="*/ 171523 h 1314523"/>
              <a:gd name="connsiteX21" fmla="*/ 7315200 w 7734300"/>
              <a:gd name="connsiteY21" fmla="*/ 133423 h 1314523"/>
              <a:gd name="connsiteX22" fmla="*/ 7429500 w 7734300"/>
              <a:gd name="connsiteY22" fmla="*/ 114373 h 1314523"/>
              <a:gd name="connsiteX23" fmla="*/ 7543800 w 7734300"/>
              <a:gd name="connsiteY23" fmla="*/ 76273 h 1314523"/>
              <a:gd name="connsiteX24" fmla="*/ 7600950 w 7734300"/>
              <a:gd name="connsiteY24" fmla="*/ 57223 h 1314523"/>
              <a:gd name="connsiteX25" fmla="*/ 7658100 w 7734300"/>
              <a:gd name="connsiteY25" fmla="*/ 38173 h 1314523"/>
              <a:gd name="connsiteX26" fmla="*/ 7734300 w 7734300"/>
              <a:gd name="connsiteY26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324600 w 7734300"/>
              <a:gd name="connsiteY13" fmla="*/ 476323 h 1314523"/>
              <a:gd name="connsiteX14" fmla="*/ 6515100 w 7734300"/>
              <a:gd name="connsiteY14" fmla="*/ 381073 h 1314523"/>
              <a:gd name="connsiteX15" fmla="*/ 6572250 w 7734300"/>
              <a:gd name="connsiteY15" fmla="*/ 362023 h 1314523"/>
              <a:gd name="connsiteX16" fmla="*/ 6743700 w 7734300"/>
              <a:gd name="connsiteY16" fmla="*/ 285823 h 1314523"/>
              <a:gd name="connsiteX17" fmla="*/ 6800850 w 7734300"/>
              <a:gd name="connsiteY17" fmla="*/ 266773 h 1314523"/>
              <a:gd name="connsiteX18" fmla="*/ 6991350 w 7734300"/>
              <a:gd name="connsiteY18" fmla="*/ 228673 h 1314523"/>
              <a:gd name="connsiteX19" fmla="*/ 7200900 w 7734300"/>
              <a:gd name="connsiteY19" fmla="*/ 171523 h 1314523"/>
              <a:gd name="connsiteX20" fmla="*/ 7315200 w 7734300"/>
              <a:gd name="connsiteY20" fmla="*/ 133423 h 1314523"/>
              <a:gd name="connsiteX21" fmla="*/ 7429500 w 7734300"/>
              <a:gd name="connsiteY21" fmla="*/ 114373 h 1314523"/>
              <a:gd name="connsiteX22" fmla="*/ 7543800 w 7734300"/>
              <a:gd name="connsiteY22" fmla="*/ 76273 h 1314523"/>
              <a:gd name="connsiteX23" fmla="*/ 7600950 w 7734300"/>
              <a:gd name="connsiteY23" fmla="*/ 57223 h 1314523"/>
              <a:gd name="connsiteX24" fmla="*/ 7658100 w 7734300"/>
              <a:gd name="connsiteY24" fmla="*/ 38173 h 1314523"/>
              <a:gd name="connsiteX25" fmla="*/ 7734300 w 7734300"/>
              <a:gd name="connsiteY25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5848350 w 7734300"/>
              <a:gd name="connsiteY11" fmla="*/ 704923 h 1314523"/>
              <a:gd name="connsiteX12" fmla="*/ 6076950 w 7734300"/>
              <a:gd name="connsiteY12" fmla="*/ 590623 h 1314523"/>
              <a:gd name="connsiteX13" fmla="*/ 6515100 w 7734300"/>
              <a:gd name="connsiteY13" fmla="*/ 381073 h 1314523"/>
              <a:gd name="connsiteX14" fmla="*/ 6572250 w 7734300"/>
              <a:gd name="connsiteY14" fmla="*/ 362023 h 1314523"/>
              <a:gd name="connsiteX15" fmla="*/ 6743700 w 7734300"/>
              <a:gd name="connsiteY15" fmla="*/ 285823 h 1314523"/>
              <a:gd name="connsiteX16" fmla="*/ 6800850 w 7734300"/>
              <a:gd name="connsiteY16" fmla="*/ 266773 h 1314523"/>
              <a:gd name="connsiteX17" fmla="*/ 6991350 w 7734300"/>
              <a:gd name="connsiteY17" fmla="*/ 228673 h 1314523"/>
              <a:gd name="connsiteX18" fmla="*/ 7200900 w 7734300"/>
              <a:gd name="connsiteY18" fmla="*/ 171523 h 1314523"/>
              <a:gd name="connsiteX19" fmla="*/ 7315200 w 7734300"/>
              <a:gd name="connsiteY19" fmla="*/ 133423 h 1314523"/>
              <a:gd name="connsiteX20" fmla="*/ 7429500 w 7734300"/>
              <a:gd name="connsiteY20" fmla="*/ 114373 h 1314523"/>
              <a:gd name="connsiteX21" fmla="*/ 7543800 w 7734300"/>
              <a:gd name="connsiteY21" fmla="*/ 76273 h 1314523"/>
              <a:gd name="connsiteX22" fmla="*/ 7600950 w 7734300"/>
              <a:gd name="connsiteY22" fmla="*/ 57223 h 1314523"/>
              <a:gd name="connsiteX23" fmla="*/ 7658100 w 7734300"/>
              <a:gd name="connsiteY23" fmla="*/ 38173 h 1314523"/>
              <a:gd name="connsiteX24" fmla="*/ 7734300 w 7734300"/>
              <a:gd name="connsiteY24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572250 w 7734300"/>
              <a:gd name="connsiteY13" fmla="*/ 362023 h 1314523"/>
              <a:gd name="connsiteX14" fmla="*/ 6743700 w 7734300"/>
              <a:gd name="connsiteY14" fmla="*/ 285823 h 1314523"/>
              <a:gd name="connsiteX15" fmla="*/ 6800850 w 7734300"/>
              <a:gd name="connsiteY15" fmla="*/ 266773 h 1314523"/>
              <a:gd name="connsiteX16" fmla="*/ 6991350 w 7734300"/>
              <a:gd name="connsiteY16" fmla="*/ 228673 h 1314523"/>
              <a:gd name="connsiteX17" fmla="*/ 7200900 w 7734300"/>
              <a:gd name="connsiteY17" fmla="*/ 171523 h 1314523"/>
              <a:gd name="connsiteX18" fmla="*/ 7315200 w 7734300"/>
              <a:gd name="connsiteY18" fmla="*/ 133423 h 1314523"/>
              <a:gd name="connsiteX19" fmla="*/ 7429500 w 7734300"/>
              <a:gd name="connsiteY19" fmla="*/ 114373 h 1314523"/>
              <a:gd name="connsiteX20" fmla="*/ 7543800 w 7734300"/>
              <a:gd name="connsiteY20" fmla="*/ 76273 h 1314523"/>
              <a:gd name="connsiteX21" fmla="*/ 7600950 w 7734300"/>
              <a:gd name="connsiteY21" fmla="*/ 57223 h 1314523"/>
              <a:gd name="connsiteX22" fmla="*/ 7658100 w 7734300"/>
              <a:gd name="connsiteY22" fmla="*/ 38173 h 1314523"/>
              <a:gd name="connsiteX23" fmla="*/ 7734300 w 7734300"/>
              <a:gd name="connsiteY23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800850 w 7734300"/>
              <a:gd name="connsiteY14" fmla="*/ 266773 h 1314523"/>
              <a:gd name="connsiteX15" fmla="*/ 6991350 w 7734300"/>
              <a:gd name="connsiteY15" fmla="*/ 228673 h 1314523"/>
              <a:gd name="connsiteX16" fmla="*/ 7200900 w 7734300"/>
              <a:gd name="connsiteY16" fmla="*/ 171523 h 1314523"/>
              <a:gd name="connsiteX17" fmla="*/ 7315200 w 7734300"/>
              <a:gd name="connsiteY17" fmla="*/ 133423 h 1314523"/>
              <a:gd name="connsiteX18" fmla="*/ 7429500 w 7734300"/>
              <a:gd name="connsiteY18" fmla="*/ 114373 h 1314523"/>
              <a:gd name="connsiteX19" fmla="*/ 7543800 w 7734300"/>
              <a:gd name="connsiteY19" fmla="*/ 76273 h 1314523"/>
              <a:gd name="connsiteX20" fmla="*/ 7600950 w 7734300"/>
              <a:gd name="connsiteY20" fmla="*/ 57223 h 1314523"/>
              <a:gd name="connsiteX21" fmla="*/ 7658100 w 7734300"/>
              <a:gd name="connsiteY21" fmla="*/ 38173 h 1314523"/>
              <a:gd name="connsiteX22" fmla="*/ 7734300 w 7734300"/>
              <a:gd name="connsiteY22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743700 w 7734300"/>
              <a:gd name="connsiteY13" fmla="*/ 285823 h 1314523"/>
              <a:gd name="connsiteX14" fmla="*/ 6991350 w 7734300"/>
              <a:gd name="connsiteY14" fmla="*/ 228673 h 1314523"/>
              <a:gd name="connsiteX15" fmla="*/ 7200900 w 7734300"/>
              <a:gd name="connsiteY15" fmla="*/ 171523 h 1314523"/>
              <a:gd name="connsiteX16" fmla="*/ 7315200 w 7734300"/>
              <a:gd name="connsiteY16" fmla="*/ 133423 h 1314523"/>
              <a:gd name="connsiteX17" fmla="*/ 7429500 w 7734300"/>
              <a:gd name="connsiteY17" fmla="*/ 114373 h 1314523"/>
              <a:gd name="connsiteX18" fmla="*/ 7543800 w 7734300"/>
              <a:gd name="connsiteY18" fmla="*/ 76273 h 1314523"/>
              <a:gd name="connsiteX19" fmla="*/ 7600950 w 7734300"/>
              <a:gd name="connsiteY19" fmla="*/ 57223 h 1314523"/>
              <a:gd name="connsiteX20" fmla="*/ 7658100 w 7734300"/>
              <a:gd name="connsiteY20" fmla="*/ 38173 h 1314523"/>
              <a:gd name="connsiteX21" fmla="*/ 7734300 w 7734300"/>
              <a:gd name="connsiteY21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200900 w 7734300"/>
              <a:gd name="connsiteY14" fmla="*/ 171523 h 1314523"/>
              <a:gd name="connsiteX15" fmla="*/ 7315200 w 7734300"/>
              <a:gd name="connsiteY15" fmla="*/ 133423 h 1314523"/>
              <a:gd name="connsiteX16" fmla="*/ 7429500 w 7734300"/>
              <a:gd name="connsiteY16" fmla="*/ 114373 h 1314523"/>
              <a:gd name="connsiteX17" fmla="*/ 7543800 w 7734300"/>
              <a:gd name="connsiteY17" fmla="*/ 76273 h 1314523"/>
              <a:gd name="connsiteX18" fmla="*/ 7600950 w 7734300"/>
              <a:gd name="connsiteY18" fmla="*/ 57223 h 1314523"/>
              <a:gd name="connsiteX19" fmla="*/ 7658100 w 7734300"/>
              <a:gd name="connsiteY19" fmla="*/ 38173 h 1314523"/>
              <a:gd name="connsiteX20" fmla="*/ 7734300 w 7734300"/>
              <a:gd name="connsiteY20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429500 w 7734300"/>
              <a:gd name="connsiteY15" fmla="*/ 114373 h 1314523"/>
              <a:gd name="connsiteX16" fmla="*/ 7543800 w 7734300"/>
              <a:gd name="connsiteY16" fmla="*/ 76273 h 1314523"/>
              <a:gd name="connsiteX17" fmla="*/ 7600950 w 7734300"/>
              <a:gd name="connsiteY17" fmla="*/ 57223 h 1314523"/>
              <a:gd name="connsiteX18" fmla="*/ 7658100 w 7734300"/>
              <a:gd name="connsiteY18" fmla="*/ 38173 h 1314523"/>
              <a:gd name="connsiteX19" fmla="*/ 7734300 w 7734300"/>
              <a:gd name="connsiteY19" fmla="*/ 73 h 1314523"/>
              <a:gd name="connsiteX0" fmla="*/ 0 w 7734300"/>
              <a:gd name="connsiteY0" fmla="*/ 304873 h 1314523"/>
              <a:gd name="connsiteX1" fmla="*/ 495300 w 7734300"/>
              <a:gd name="connsiteY1" fmla="*/ 704923 h 1314523"/>
              <a:gd name="connsiteX2" fmla="*/ 857250 w 7734300"/>
              <a:gd name="connsiteY2" fmla="*/ 857323 h 1314523"/>
              <a:gd name="connsiteX3" fmla="*/ 1409700 w 7734300"/>
              <a:gd name="connsiteY3" fmla="*/ 971623 h 1314523"/>
              <a:gd name="connsiteX4" fmla="*/ 1924050 w 7734300"/>
              <a:gd name="connsiteY4" fmla="*/ 1219273 h 1314523"/>
              <a:gd name="connsiteX5" fmla="*/ 2628900 w 7734300"/>
              <a:gd name="connsiteY5" fmla="*/ 1200223 h 1314523"/>
              <a:gd name="connsiteX6" fmla="*/ 2952750 w 7734300"/>
              <a:gd name="connsiteY6" fmla="*/ 1257373 h 1314523"/>
              <a:gd name="connsiteX7" fmla="*/ 3448050 w 7734300"/>
              <a:gd name="connsiteY7" fmla="*/ 1314523 h 1314523"/>
              <a:gd name="connsiteX8" fmla="*/ 4210050 w 7734300"/>
              <a:gd name="connsiteY8" fmla="*/ 1085923 h 1314523"/>
              <a:gd name="connsiteX9" fmla="*/ 4914900 w 7734300"/>
              <a:gd name="connsiteY9" fmla="*/ 895423 h 1314523"/>
              <a:gd name="connsiteX10" fmla="*/ 5543550 w 7734300"/>
              <a:gd name="connsiteY10" fmla="*/ 838273 h 1314523"/>
              <a:gd name="connsiteX11" fmla="*/ 6076950 w 7734300"/>
              <a:gd name="connsiteY11" fmla="*/ 590623 h 1314523"/>
              <a:gd name="connsiteX12" fmla="*/ 6515100 w 7734300"/>
              <a:gd name="connsiteY12" fmla="*/ 381073 h 1314523"/>
              <a:gd name="connsiteX13" fmla="*/ 6991350 w 7734300"/>
              <a:gd name="connsiteY13" fmla="*/ 228673 h 1314523"/>
              <a:gd name="connsiteX14" fmla="*/ 7315200 w 7734300"/>
              <a:gd name="connsiteY14" fmla="*/ 133423 h 1314523"/>
              <a:gd name="connsiteX15" fmla="*/ 7543800 w 7734300"/>
              <a:gd name="connsiteY15" fmla="*/ 76273 h 1314523"/>
              <a:gd name="connsiteX16" fmla="*/ 7600950 w 7734300"/>
              <a:gd name="connsiteY16" fmla="*/ 57223 h 1314523"/>
              <a:gd name="connsiteX17" fmla="*/ 7658100 w 7734300"/>
              <a:gd name="connsiteY17" fmla="*/ 38173 h 1314523"/>
              <a:gd name="connsiteX18" fmla="*/ 7734300 w 7734300"/>
              <a:gd name="connsiteY18" fmla="*/ 73 h 1314523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543800 w 7734300"/>
              <a:gd name="connsiteY15" fmla="*/ 76200 h 1314450"/>
              <a:gd name="connsiteX16" fmla="*/ 7658100 w 7734300"/>
              <a:gd name="connsiteY16" fmla="*/ 38100 h 1314450"/>
              <a:gd name="connsiteX17" fmla="*/ 7734300 w 7734300"/>
              <a:gd name="connsiteY17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658100 w 7734300"/>
              <a:gd name="connsiteY15" fmla="*/ 38100 h 1314450"/>
              <a:gd name="connsiteX16" fmla="*/ 7734300 w 7734300"/>
              <a:gd name="connsiteY16" fmla="*/ 0 h 1314450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2628900 w 7734300"/>
              <a:gd name="connsiteY5" fmla="*/ 1200150 h 1314450"/>
              <a:gd name="connsiteX6" fmla="*/ 2952750 w 7734300"/>
              <a:gd name="connsiteY6" fmla="*/ 1257300 h 1314450"/>
              <a:gd name="connsiteX7" fmla="*/ 3448050 w 7734300"/>
              <a:gd name="connsiteY7" fmla="*/ 1314450 h 1314450"/>
              <a:gd name="connsiteX8" fmla="*/ 4210050 w 7734300"/>
              <a:gd name="connsiteY8" fmla="*/ 1085850 h 1314450"/>
              <a:gd name="connsiteX9" fmla="*/ 4914900 w 7734300"/>
              <a:gd name="connsiteY9" fmla="*/ 895350 h 1314450"/>
              <a:gd name="connsiteX10" fmla="*/ 5543550 w 7734300"/>
              <a:gd name="connsiteY10" fmla="*/ 838200 h 1314450"/>
              <a:gd name="connsiteX11" fmla="*/ 6076950 w 7734300"/>
              <a:gd name="connsiteY11" fmla="*/ 590550 h 1314450"/>
              <a:gd name="connsiteX12" fmla="*/ 6515100 w 7734300"/>
              <a:gd name="connsiteY12" fmla="*/ 381000 h 1314450"/>
              <a:gd name="connsiteX13" fmla="*/ 6991350 w 7734300"/>
              <a:gd name="connsiteY13" fmla="*/ 228600 h 1314450"/>
              <a:gd name="connsiteX14" fmla="*/ 7315200 w 7734300"/>
              <a:gd name="connsiteY14" fmla="*/ 133350 h 1314450"/>
              <a:gd name="connsiteX15" fmla="*/ 7734300 w 7734300"/>
              <a:gd name="connsiteY15" fmla="*/ 0 h 1314450"/>
              <a:gd name="connsiteX0" fmla="*/ 0 w 7734300"/>
              <a:gd name="connsiteY0" fmla="*/ 304800 h 1347225"/>
              <a:gd name="connsiteX1" fmla="*/ 495300 w 7734300"/>
              <a:gd name="connsiteY1" fmla="*/ 704850 h 1347225"/>
              <a:gd name="connsiteX2" fmla="*/ 857250 w 7734300"/>
              <a:gd name="connsiteY2" fmla="*/ 857250 h 1347225"/>
              <a:gd name="connsiteX3" fmla="*/ 1409700 w 7734300"/>
              <a:gd name="connsiteY3" fmla="*/ 971550 h 1347225"/>
              <a:gd name="connsiteX4" fmla="*/ 1924050 w 7734300"/>
              <a:gd name="connsiteY4" fmla="*/ 1219200 h 1347225"/>
              <a:gd name="connsiteX5" fmla="*/ 2590800 w 7734300"/>
              <a:gd name="connsiteY5" fmla="*/ 1333500 h 1347225"/>
              <a:gd name="connsiteX6" fmla="*/ 2952750 w 7734300"/>
              <a:gd name="connsiteY6" fmla="*/ 1257300 h 1347225"/>
              <a:gd name="connsiteX7" fmla="*/ 3448050 w 7734300"/>
              <a:gd name="connsiteY7" fmla="*/ 1314450 h 1347225"/>
              <a:gd name="connsiteX8" fmla="*/ 4210050 w 7734300"/>
              <a:gd name="connsiteY8" fmla="*/ 1085850 h 1347225"/>
              <a:gd name="connsiteX9" fmla="*/ 4914900 w 7734300"/>
              <a:gd name="connsiteY9" fmla="*/ 895350 h 1347225"/>
              <a:gd name="connsiteX10" fmla="*/ 5543550 w 7734300"/>
              <a:gd name="connsiteY10" fmla="*/ 838200 h 1347225"/>
              <a:gd name="connsiteX11" fmla="*/ 6076950 w 7734300"/>
              <a:gd name="connsiteY11" fmla="*/ 590550 h 1347225"/>
              <a:gd name="connsiteX12" fmla="*/ 6515100 w 7734300"/>
              <a:gd name="connsiteY12" fmla="*/ 381000 h 1347225"/>
              <a:gd name="connsiteX13" fmla="*/ 6991350 w 7734300"/>
              <a:gd name="connsiteY13" fmla="*/ 228600 h 1347225"/>
              <a:gd name="connsiteX14" fmla="*/ 7315200 w 7734300"/>
              <a:gd name="connsiteY14" fmla="*/ 133350 h 1347225"/>
              <a:gd name="connsiteX15" fmla="*/ 7734300 w 7734300"/>
              <a:gd name="connsiteY15" fmla="*/ 0 h 1347225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2952750 w 7734300"/>
              <a:gd name="connsiteY6" fmla="*/ 1257300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333500"/>
              <a:gd name="connsiteX1" fmla="*/ 495300 w 7734300"/>
              <a:gd name="connsiteY1" fmla="*/ 704850 h 1333500"/>
              <a:gd name="connsiteX2" fmla="*/ 857250 w 7734300"/>
              <a:gd name="connsiteY2" fmla="*/ 857250 h 1333500"/>
              <a:gd name="connsiteX3" fmla="*/ 1409700 w 7734300"/>
              <a:gd name="connsiteY3" fmla="*/ 971550 h 1333500"/>
              <a:gd name="connsiteX4" fmla="*/ 1924050 w 7734300"/>
              <a:gd name="connsiteY4" fmla="*/ 1219200 h 1333500"/>
              <a:gd name="connsiteX5" fmla="*/ 2590800 w 7734300"/>
              <a:gd name="connsiteY5" fmla="*/ 1333500 h 1333500"/>
              <a:gd name="connsiteX6" fmla="*/ 3048000 w 7734300"/>
              <a:gd name="connsiteY6" fmla="*/ 1266825 h 1333500"/>
              <a:gd name="connsiteX7" fmla="*/ 3448050 w 7734300"/>
              <a:gd name="connsiteY7" fmla="*/ 1314450 h 1333500"/>
              <a:gd name="connsiteX8" fmla="*/ 4210050 w 7734300"/>
              <a:gd name="connsiteY8" fmla="*/ 1085850 h 1333500"/>
              <a:gd name="connsiteX9" fmla="*/ 4914900 w 7734300"/>
              <a:gd name="connsiteY9" fmla="*/ 895350 h 1333500"/>
              <a:gd name="connsiteX10" fmla="*/ 5543550 w 7734300"/>
              <a:gd name="connsiteY10" fmla="*/ 838200 h 1333500"/>
              <a:gd name="connsiteX11" fmla="*/ 6076950 w 7734300"/>
              <a:gd name="connsiteY11" fmla="*/ 590550 h 1333500"/>
              <a:gd name="connsiteX12" fmla="*/ 6515100 w 7734300"/>
              <a:gd name="connsiteY12" fmla="*/ 381000 h 1333500"/>
              <a:gd name="connsiteX13" fmla="*/ 6991350 w 7734300"/>
              <a:gd name="connsiteY13" fmla="*/ 228600 h 1333500"/>
              <a:gd name="connsiteX14" fmla="*/ 7315200 w 7734300"/>
              <a:gd name="connsiteY14" fmla="*/ 133350 h 1333500"/>
              <a:gd name="connsiteX15" fmla="*/ 7734300 w 7734300"/>
              <a:gd name="connsiteY15" fmla="*/ 0 h 1333500"/>
              <a:gd name="connsiteX0" fmla="*/ 0 w 7734300"/>
              <a:gd name="connsiteY0" fmla="*/ 304800 h 1403482"/>
              <a:gd name="connsiteX1" fmla="*/ 495300 w 7734300"/>
              <a:gd name="connsiteY1" fmla="*/ 704850 h 1403482"/>
              <a:gd name="connsiteX2" fmla="*/ 857250 w 7734300"/>
              <a:gd name="connsiteY2" fmla="*/ 857250 h 1403482"/>
              <a:gd name="connsiteX3" fmla="*/ 1409700 w 7734300"/>
              <a:gd name="connsiteY3" fmla="*/ 971550 h 1403482"/>
              <a:gd name="connsiteX4" fmla="*/ 1924050 w 7734300"/>
              <a:gd name="connsiteY4" fmla="*/ 1219200 h 1403482"/>
              <a:gd name="connsiteX5" fmla="*/ 2590800 w 7734300"/>
              <a:gd name="connsiteY5" fmla="*/ 1333500 h 1403482"/>
              <a:gd name="connsiteX6" fmla="*/ 3048000 w 7734300"/>
              <a:gd name="connsiteY6" fmla="*/ 1266825 h 1403482"/>
              <a:gd name="connsiteX7" fmla="*/ 3448050 w 7734300"/>
              <a:gd name="connsiteY7" fmla="*/ 1314450 h 1403482"/>
              <a:gd name="connsiteX8" fmla="*/ 4210050 w 7734300"/>
              <a:gd name="connsiteY8" fmla="*/ 1085850 h 1403482"/>
              <a:gd name="connsiteX9" fmla="*/ 4914900 w 7734300"/>
              <a:gd name="connsiteY9" fmla="*/ 895350 h 1403482"/>
              <a:gd name="connsiteX10" fmla="*/ 5543550 w 7734300"/>
              <a:gd name="connsiteY10" fmla="*/ 838200 h 1403482"/>
              <a:gd name="connsiteX11" fmla="*/ 6076950 w 7734300"/>
              <a:gd name="connsiteY11" fmla="*/ 590550 h 1403482"/>
              <a:gd name="connsiteX12" fmla="*/ 6515100 w 7734300"/>
              <a:gd name="connsiteY12" fmla="*/ 381000 h 1403482"/>
              <a:gd name="connsiteX13" fmla="*/ 6991350 w 7734300"/>
              <a:gd name="connsiteY13" fmla="*/ 228600 h 1403482"/>
              <a:gd name="connsiteX14" fmla="*/ 7315200 w 7734300"/>
              <a:gd name="connsiteY14" fmla="*/ 133350 h 1403482"/>
              <a:gd name="connsiteX15" fmla="*/ 7734300 w 7734300"/>
              <a:gd name="connsiteY15" fmla="*/ 0 h 1403482"/>
              <a:gd name="connsiteX0" fmla="*/ 0 w 7734300"/>
              <a:gd name="connsiteY0" fmla="*/ 304800 h 1314450"/>
              <a:gd name="connsiteX1" fmla="*/ 495300 w 7734300"/>
              <a:gd name="connsiteY1" fmla="*/ 704850 h 1314450"/>
              <a:gd name="connsiteX2" fmla="*/ 857250 w 7734300"/>
              <a:gd name="connsiteY2" fmla="*/ 857250 h 1314450"/>
              <a:gd name="connsiteX3" fmla="*/ 1409700 w 7734300"/>
              <a:gd name="connsiteY3" fmla="*/ 971550 h 1314450"/>
              <a:gd name="connsiteX4" fmla="*/ 1924050 w 7734300"/>
              <a:gd name="connsiteY4" fmla="*/ 1219200 h 1314450"/>
              <a:gd name="connsiteX5" fmla="*/ 3048000 w 7734300"/>
              <a:gd name="connsiteY5" fmla="*/ 1266825 h 1314450"/>
              <a:gd name="connsiteX6" fmla="*/ 3448050 w 7734300"/>
              <a:gd name="connsiteY6" fmla="*/ 1314450 h 1314450"/>
              <a:gd name="connsiteX7" fmla="*/ 4210050 w 7734300"/>
              <a:gd name="connsiteY7" fmla="*/ 1085850 h 1314450"/>
              <a:gd name="connsiteX8" fmla="*/ 4914900 w 7734300"/>
              <a:gd name="connsiteY8" fmla="*/ 895350 h 1314450"/>
              <a:gd name="connsiteX9" fmla="*/ 5543550 w 7734300"/>
              <a:gd name="connsiteY9" fmla="*/ 838200 h 1314450"/>
              <a:gd name="connsiteX10" fmla="*/ 6076950 w 7734300"/>
              <a:gd name="connsiteY10" fmla="*/ 590550 h 1314450"/>
              <a:gd name="connsiteX11" fmla="*/ 6515100 w 7734300"/>
              <a:gd name="connsiteY11" fmla="*/ 381000 h 1314450"/>
              <a:gd name="connsiteX12" fmla="*/ 6991350 w 7734300"/>
              <a:gd name="connsiteY12" fmla="*/ 228600 h 1314450"/>
              <a:gd name="connsiteX13" fmla="*/ 7315200 w 7734300"/>
              <a:gd name="connsiteY13" fmla="*/ 133350 h 1314450"/>
              <a:gd name="connsiteX14" fmla="*/ 7734300 w 7734300"/>
              <a:gd name="connsiteY14" fmla="*/ 0 h 1314450"/>
              <a:gd name="connsiteX0" fmla="*/ 0 w 7734300"/>
              <a:gd name="connsiteY0" fmla="*/ 304800 h 1335435"/>
              <a:gd name="connsiteX1" fmla="*/ 495300 w 7734300"/>
              <a:gd name="connsiteY1" fmla="*/ 704850 h 1335435"/>
              <a:gd name="connsiteX2" fmla="*/ 857250 w 7734300"/>
              <a:gd name="connsiteY2" fmla="*/ 857250 h 1335435"/>
              <a:gd name="connsiteX3" fmla="*/ 1409700 w 7734300"/>
              <a:gd name="connsiteY3" fmla="*/ 971550 h 1335435"/>
              <a:gd name="connsiteX4" fmla="*/ 1924050 w 7734300"/>
              <a:gd name="connsiteY4" fmla="*/ 1219200 h 1335435"/>
              <a:gd name="connsiteX5" fmla="*/ 3048000 w 7734300"/>
              <a:gd name="connsiteY5" fmla="*/ 1266825 h 1335435"/>
              <a:gd name="connsiteX6" fmla="*/ 3448050 w 7734300"/>
              <a:gd name="connsiteY6" fmla="*/ 1314450 h 1335435"/>
              <a:gd name="connsiteX7" fmla="*/ 4210050 w 7734300"/>
              <a:gd name="connsiteY7" fmla="*/ 1085850 h 1335435"/>
              <a:gd name="connsiteX8" fmla="*/ 4914900 w 7734300"/>
              <a:gd name="connsiteY8" fmla="*/ 895350 h 1335435"/>
              <a:gd name="connsiteX9" fmla="*/ 5543550 w 7734300"/>
              <a:gd name="connsiteY9" fmla="*/ 838200 h 1335435"/>
              <a:gd name="connsiteX10" fmla="*/ 6076950 w 7734300"/>
              <a:gd name="connsiteY10" fmla="*/ 590550 h 1335435"/>
              <a:gd name="connsiteX11" fmla="*/ 6515100 w 7734300"/>
              <a:gd name="connsiteY11" fmla="*/ 381000 h 1335435"/>
              <a:gd name="connsiteX12" fmla="*/ 6991350 w 7734300"/>
              <a:gd name="connsiteY12" fmla="*/ 228600 h 1335435"/>
              <a:gd name="connsiteX13" fmla="*/ 7315200 w 7734300"/>
              <a:gd name="connsiteY13" fmla="*/ 133350 h 1335435"/>
              <a:gd name="connsiteX14" fmla="*/ 7734300 w 7734300"/>
              <a:gd name="connsiteY14" fmla="*/ 0 h 1335435"/>
              <a:gd name="connsiteX0" fmla="*/ 0 w 7734300"/>
              <a:gd name="connsiteY0" fmla="*/ 304800 h 1489264"/>
              <a:gd name="connsiteX1" fmla="*/ 495300 w 7734300"/>
              <a:gd name="connsiteY1" fmla="*/ 704850 h 1489264"/>
              <a:gd name="connsiteX2" fmla="*/ 857250 w 7734300"/>
              <a:gd name="connsiteY2" fmla="*/ 857250 h 1489264"/>
              <a:gd name="connsiteX3" fmla="*/ 1409700 w 7734300"/>
              <a:gd name="connsiteY3" fmla="*/ 971550 h 1489264"/>
              <a:gd name="connsiteX4" fmla="*/ 1924050 w 7734300"/>
              <a:gd name="connsiteY4" fmla="*/ 1219200 h 1489264"/>
              <a:gd name="connsiteX5" fmla="*/ 3048000 w 7734300"/>
              <a:gd name="connsiteY5" fmla="*/ 1266825 h 1489264"/>
              <a:gd name="connsiteX6" fmla="*/ 3448050 w 7734300"/>
              <a:gd name="connsiteY6" fmla="*/ 1314450 h 1489264"/>
              <a:gd name="connsiteX7" fmla="*/ 4210050 w 7734300"/>
              <a:gd name="connsiteY7" fmla="*/ 1085850 h 1489264"/>
              <a:gd name="connsiteX8" fmla="*/ 4914900 w 7734300"/>
              <a:gd name="connsiteY8" fmla="*/ 895350 h 1489264"/>
              <a:gd name="connsiteX9" fmla="*/ 5543550 w 7734300"/>
              <a:gd name="connsiteY9" fmla="*/ 838200 h 1489264"/>
              <a:gd name="connsiteX10" fmla="*/ 6076950 w 7734300"/>
              <a:gd name="connsiteY10" fmla="*/ 590550 h 1489264"/>
              <a:gd name="connsiteX11" fmla="*/ 6515100 w 7734300"/>
              <a:gd name="connsiteY11" fmla="*/ 381000 h 1489264"/>
              <a:gd name="connsiteX12" fmla="*/ 6991350 w 7734300"/>
              <a:gd name="connsiteY12" fmla="*/ 228600 h 1489264"/>
              <a:gd name="connsiteX13" fmla="*/ 7315200 w 7734300"/>
              <a:gd name="connsiteY13" fmla="*/ 133350 h 1489264"/>
              <a:gd name="connsiteX14" fmla="*/ 7734300 w 7734300"/>
              <a:gd name="connsiteY14" fmla="*/ 0 h 1489264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48050 w 7734300"/>
              <a:gd name="connsiteY6" fmla="*/ 131445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  <a:gd name="connsiteX0" fmla="*/ 0 w 7734300"/>
              <a:gd name="connsiteY0" fmla="*/ 304800 h 1494987"/>
              <a:gd name="connsiteX1" fmla="*/ 495300 w 7734300"/>
              <a:gd name="connsiteY1" fmla="*/ 704850 h 1494987"/>
              <a:gd name="connsiteX2" fmla="*/ 857250 w 7734300"/>
              <a:gd name="connsiteY2" fmla="*/ 857250 h 1494987"/>
              <a:gd name="connsiteX3" fmla="*/ 1409700 w 7734300"/>
              <a:gd name="connsiteY3" fmla="*/ 971550 h 1494987"/>
              <a:gd name="connsiteX4" fmla="*/ 1924050 w 7734300"/>
              <a:gd name="connsiteY4" fmla="*/ 1219200 h 1494987"/>
              <a:gd name="connsiteX5" fmla="*/ 3048000 w 7734300"/>
              <a:gd name="connsiteY5" fmla="*/ 1266825 h 1494987"/>
              <a:gd name="connsiteX6" fmla="*/ 3476625 w 7734300"/>
              <a:gd name="connsiteY6" fmla="*/ 1219200 h 1494987"/>
              <a:gd name="connsiteX7" fmla="*/ 4210050 w 7734300"/>
              <a:gd name="connsiteY7" fmla="*/ 1085850 h 1494987"/>
              <a:gd name="connsiteX8" fmla="*/ 4914900 w 7734300"/>
              <a:gd name="connsiteY8" fmla="*/ 895350 h 1494987"/>
              <a:gd name="connsiteX9" fmla="*/ 5543550 w 7734300"/>
              <a:gd name="connsiteY9" fmla="*/ 838200 h 1494987"/>
              <a:gd name="connsiteX10" fmla="*/ 6076950 w 7734300"/>
              <a:gd name="connsiteY10" fmla="*/ 590550 h 1494987"/>
              <a:gd name="connsiteX11" fmla="*/ 6515100 w 7734300"/>
              <a:gd name="connsiteY11" fmla="*/ 381000 h 1494987"/>
              <a:gd name="connsiteX12" fmla="*/ 6991350 w 7734300"/>
              <a:gd name="connsiteY12" fmla="*/ 228600 h 1494987"/>
              <a:gd name="connsiteX13" fmla="*/ 7315200 w 7734300"/>
              <a:gd name="connsiteY13" fmla="*/ 133350 h 1494987"/>
              <a:gd name="connsiteX14" fmla="*/ 7734300 w 7734300"/>
              <a:gd name="connsiteY14" fmla="*/ 0 h 149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34300" h="1494987">
                <a:moveTo>
                  <a:pt x="0" y="304800"/>
                </a:moveTo>
                <a:cubicBezTo>
                  <a:pt x="103188" y="388144"/>
                  <a:pt x="352425" y="612775"/>
                  <a:pt x="495300" y="704850"/>
                </a:cubicBezTo>
                <a:cubicBezTo>
                  <a:pt x="638175" y="796925"/>
                  <a:pt x="768350" y="822325"/>
                  <a:pt x="857250" y="857250"/>
                </a:cubicBezTo>
                <a:cubicBezTo>
                  <a:pt x="1009650" y="901700"/>
                  <a:pt x="1298575" y="942975"/>
                  <a:pt x="1409700" y="971550"/>
                </a:cubicBezTo>
                <a:cubicBezTo>
                  <a:pt x="1587500" y="1031875"/>
                  <a:pt x="1681791" y="1083966"/>
                  <a:pt x="1924050" y="1219200"/>
                </a:cubicBezTo>
                <a:cubicBezTo>
                  <a:pt x="2387600" y="1477963"/>
                  <a:pt x="2670175" y="1660525"/>
                  <a:pt x="3048000" y="1266825"/>
                </a:cubicBezTo>
                <a:cubicBezTo>
                  <a:pt x="3222625" y="1162050"/>
                  <a:pt x="3206750" y="1127125"/>
                  <a:pt x="3476625" y="1219200"/>
                </a:cubicBezTo>
                <a:cubicBezTo>
                  <a:pt x="3829050" y="1257300"/>
                  <a:pt x="3897248" y="1145092"/>
                  <a:pt x="4210050" y="1085850"/>
                </a:cubicBezTo>
                <a:cubicBezTo>
                  <a:pt x="4417935" y="1008294"/>
                  <a:pt x="4483100" y="841375"/>
                  <a:pt x="4914900" y="895350"/>
                </a:cubicBezTo>
                <a:cubicBezTo>
                  <a:pt x="5159397" y="813851"/>
                  <a:pt x="5349875" y="889000"/>
                  <a:pt x="5543550" y="838200"/>
                </a:cubicBezTo>
                <a:cubicBezTo>
                  <a:pt x="5737225" y="787400"/>
                  <a:pt x="5915025" y="666750"/>
                  <a:pt x="6076950" y="590550"/>
                </a:cubicBezTo>
                <a:cubicBezTo>
                  <a:pt x="6223000" y="520700"/>
                  <a:pt x="6362700" y="441325"/>
                  <a:pt x="6515100" y="381000"/>
                </a:cubicBezTo>
                <a:cubicBezTo>
                  <a:pt x="6819900" y="168275"/>
                  <a:pt x="6858000" y="269875"/>
                  <a:pt x="6991350" y="228600"/>
                </a:cubicBezTo>
                <a:cubicBezTo>
                  <a:pt x="7124700" y="187325"/>
                  <a:pt x="7191375" y="171450"/>
                  <a:pt x="7315200" y="133350"/>
                </a:cubicBezTo>
                <a:cubicBezTo>
                  <a:pt x="7439025" y="95250"/>
                  <a:pt x="7646987" y="27781"/>
                  <a:pt x="7734300" y="0"/>
                </a:cubicBezTo>
              </a:path>
            </a:pathLst>
          </a:custGeom>
          <a:noFill/>
          <a:ln w="92075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845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38" name="Овал 37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68" name="Рисунок 40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5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43" name="Овал 42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64" name="Рисунок 43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6021388"/>
            <a:ext cx="28733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>
            <a:spLocks noChangeArrowheads="1"/>
          </p:cNvSpPr>
          <p:nvPr/>
        </p:nvSpPr>
        <p:spPr bwMode="auto">
          <a:xfrm>
            <a:off x="576263" y="5876925"/>
            <a:ext cx="83327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–"/>
            </a:pPr>
            <a:r>
              <a:rPr lang="ru-RU" sz="2800">
                <a:latin typeface="Comic Sans MS" pitchFamily="66" charset="0"/>
              </a:rPr>
              <a:t>Какое наблюдается противоречие, какой возникает вопрос? </a:t>
            </a:r>
          </a:p>
        </p:txBody>
      </p:sp>
      <p:sp>
        <p:nvSpPr>
          <p:cNvPr id="53" name="Прямоугольник 52"/>
          <p:cNvSpPr>
            <a:spLocks noChangeArrowheads="1"/>
          </p:cNvSpPr>
          <p:nvPr/>
        </p:nvSpPr>
        <p:spPr bwMode="auto">
          <a:xfrm>
            <a:off x="611188" y="5876925"/>
            <a:ext cx="8332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–"/>
            </a:pPr>
            <a:r>
              <a:rPr lang="ru-RU" sz="2800">
                <a:latin typeface="Comic Sans MS" pitchFamily="66" charset="0"/>
              </a:rPr>
              <a:t>Обсудите его в парах, выберите лучший вариант,  сравните  его с авторским</a:t>
            </a:r>
            <a:r>
              <a:rPr lang="ru-RU" sz="2800"/>
              <a:t>.</a:t>
            </a:r>
            <a:endParaRPr lang="ru-RU" sz="2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2" grpId="1" build="allAtOnce"/>
      <p:bldP spid="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ая прямоугольная выноска 19"/>
          <p:cNvSpPr/>
          <p:nvPr/>
        </p:nvSpPr>
        <p:spPr>
          <a:xfrm>
            <a:off x="638987" y="1833337"/>
            <a:ext cx="7920001" cy="3384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3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«ЧЕЛОВЕК РАЗУМНЫЙ» НЕ ТОЛЬКО ВЫЖИЛ, НО ДАЖЕ РАССЕЛИЛСЯ ПО ПЛАНЕТЕ?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ОПРЕДЕЛЯЕМ ПРОБЛЕМУ</a:t>
            </a:r>
            <a:endParaRPr lang="ru-RU" sz="4000" dirty="0"/>
          </a:p>
        </p:txBody>
      </p:sp>
      <p:grpSp>
        <p:nvGrpSpPr>
          <p:cNvPr id="2048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93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489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Скругленный прямоугольник 20"/>
          <p:cNvSpPr/>
          <p:nvPr/>
        </p:nvSpPr>
        <p:spPr>
          <a:xfrm>
            <a:off x="608385" y="1817463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spc="-150" dirty="0"/>
          </a:p>
        </p:txBody>
      </p:sp>
      <p:grpSp>
        <p:nvGrpSpPr>
          <p:cNvPr id="2150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7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23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8" name="Группа 14"/>
          <p:cNvGrpSpPr>
            <a:grpSpLocks/>
          </p:cNvGrpSpPr>
          <p:nvPr/>
        </p:nvGrpSpPr>
        <p:grpSpPr bwMode="auto">
          <a:xfrm>
            <a:off x="252413" y="1733550"/>
            <a:ext cx="8639175" cy="1190625"/>
            <a:chOff x="252000" y="1589112"/>
            <a:chExt cx="8640000" cy="1191816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2000" y="1589112"/>
              <a:ext cx="8640000" cy="119181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	Объясни значение слова «общество». (Словарь)</a:t>
              </a:r>
            </a:p>
          </p:txBody>
        </p:sp>
        <p:sp>
          <p:nvSpPr>
            <p:cNvPr id="17" name="Овал 16"/>
            <p:cNvSpPr>
              <a:spLocks noChangeAspect="1"/>
            </p:cNvSpPr>
            <p:nvPr/>
          </p:nvSpPr>
          <p:spPr>
            <a:xfrm>
              <a:off x="828000" y="1835984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21509" name="Группа 15"/>
          <p:cNvGrpSpPr>
            <a:grpSpLocks/>
          </p:cNvGrpSpPr>
          <p:nvPr/>
        </p:nvGrpSpPr>
        <p:grpSpPr bwMode="auto">
          <a:xfrm>
            <a:off x="252413" y="3421063"/>
            <a:ext cx="8639175" cy="1736725"/>
            <a:chOff x="251999" y="3420546"/>
            <a:chExt cx="8640000" cy="1736646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251999" y="3420546"/>
              <a:ext cx="8640000" cy="1736646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  <a:cs typeface="+mn-cs"/>
                </a:rPr>
                <a:t>	Чем различаются расы: внешностью или внутренним духовным миром? («Окружающий мир», 4-й класс)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3681056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spc="-150" dirty="0"/>
          </a:p>
        </p:txBody>
      </p:sp>
      <p:sp>
        <p:nvSpPr>
          <p:cNvPr id="15" name="Полилиния 14"/>
          <p:cNvSpPr/>
          <p:nvPr/>
        </p:nvSpPr>
        <p:spPr>
          <a:xfrm>
            <a:off x="107504" y="3068960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1. Сначала  жили: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467984" y="3825144"/>
            <a:ext cx="2160000" cy="828000"/>
          </a:xfrm>
          <a:custGeom>
            <a:avLst/>
            <a:gdLst>
              <a:gd name="connsiteX0" fmla="*/ 0 w 935171"/>
              <a:gd name="connsiteY0" fmla="*/ 74880 h 748800"/>
              <a:gd name="connsiteX1" fmla="*/ 74880 w 935171"/>
              <a:gd name="connsiteY1" fmla="*/ 0 h 748800"/>
              <a:gd name="connsiteX2" fmla="*/ 860291 w 935171"/>
              <a:gd name="connsiteY2" fmla="*/ 0 h 748800"/>
              <a:gd name="connsiteX3" fmla="*/ 935171 w 935171"/>
              <a:gd name="connsiteY3" fmla="*/ 74880 h 748800"/>
              <a:gd name="connsiteX4" fmla="*/ 935171 w 935171"/>
              <a:gd name="connsiteY4" fmla="*/ 673920 h 748800"/>
              <a:gd name="connsiteX5" fmla="*/ 860291 w 935171"/>
              <a:gd name="connsiteY5" fmla="*/ 748800 h 748800"/>
              <a:gd name="connsiteX6" fmla="*/ 74880 w 935171"/>
              <a:gd name="connsiteY6" fmla="*/ 748800 h 748800"/>
              <a:gd name="connsiteX7" fmla="*/ 0 w 935171"/>
              <a:gd name="connsiteY7" fmla="*/ 673920 h 748800"/>
              <a:gd name="connsiteX8" fmla="*/ 0 w 935171"/>
              <a:gd name="connsiteY8" fmla="*/ 7488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748800">
                <a:moveTo>
                  <a:pt x="0" y="74880"/>
                </a:moveTo>
                <a:cubicBezTo>
                  <a:pt x="0" y="33525"/>
                  <a:pt x="33525" y="0"/>
                  <a:pt x="74880" y="0"/>
                </a:cubicBezTo>
                <a:lnTo>
                  <a:pt x="860291" y="0"/>
                </a:lnTo>
                <a:cubicBezTo>
                  <a:pt x="901646" y="0"/>
                  <a:pt x="935171" y="33525"/>
                  <a:pt x="935171" y="74880"/>
                </a:cubicBezTo>
                <a:lnTo>
                  <a:pt x="935171" y="673920"/>
                </a:lnTo>
                <a:cubicBezTo>
                  <a:pt x="935171" y="715275"/>
                  <a:pt x="901646" y="748800"/>
                  <a:pt x="860291" y="748800"/>
                </a:cubicBezTo>
                <a:lnTo>
                  <a:pt x="74880" y="748800"/>
                </a:lnTo>
                <a:cubicBezTo>
                  <a:pt x="33525" y="748800"/>
                  <a:pt x="0" y="715275"/>
                  <a:pt x="0" y="673920"/>
                </a:cubicBezTo>
                <a:lnTo>
                  <a:pt x="0" y="7488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4388" tIns="114388" rIns="114388" bIns="114388" spcCol="1270"/>
          <a:lstStyle/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dirty="0"/>
              <a:t>______________________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347984" y="3068960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77880"/>
              <a:satOff val="0"/>
              <a:lumOff val="-4000"/>
              <a:alphaOff val="0"/>
            </a:schemeClr>
          </a:fillRef>
          <a:effectRef idx="2">
            <a:schemeClr val="accent4">
              <a:hueOff val="-177880"/>
              <a:satOff val="0"/>
              <a:lumOff val="-400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/>
              <a:t>2. Они развились в: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707984" y="3762844"/>
            <a:ext cx="2160000" cy="828000"/>
          </a:xfrm>
          <a:custGeom>
            <a:avLst/>
            <a:gdLst>
              <a:gd name="connsiteX0" fmla="*/ 0 w 935171"/>
              <a:gd name="connsiteY0" fmla="*/ 74880 h 748800"/>
              <a:gd name="connsiteX1" fmla="*/ 74880 w 935171"/>
              <a:gd name="connsiteY1" fmla="*/ 0 h 748800"/>
              <a:gd name="connsiteX2" fmla="*/ 860291 w 935171"/>
              <a:gd name="connsiteY2" fmla="*/ 0 h 748800"/>
              <a:gd name="connsiteX3" fmla="*/ 935171 w 935171"/>
              <a:gd name="connsiteY3" fmla="*/ 74880 h 748800"/>
              <a:gd name="connsiteX4" fmla="*/ 935171 w 935171"/>
              <a:gd name="connsiteY4" fmla="*/ 673920 h 748800"/>
              <a:gd name="connsiteX5" fmla="*/ 860291 w 935171"/>
              <a:gd name="connsiteY5" fmla="*/ 748800 h 748800"/>
              <a:gd name="connsiteX6" fmla="*/ 74880 w 935171"/>
              <a:gd name="connsiteY6" fmla="*/ 748800 h 748800"/>
              <a:gd name="connsiteX7" fmla="*/ 0 w 935171"/>
              <a:gd name="connsiteY7" fmla="*/ 673920 h 748800"/>
              <a:gd name="connsiteX8" fmla="*/ 0 w 935171"/>
              <a:gd name="connsiteY8" fmla="*/ 7488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748800">
                <a:moveTo>
                  <a:pt x="0" y="74880"/>
                </a:moveTo>
                <a:cubicBezTo>
                  <a:pt x="0" y="33525"/>
                  <a:pt x="33525" y="0"/>
                  <a:pt x="74880" y="0"/>
                </a:cubicBezTo>
                <a:lnTo>
                  <a:pt x="860291" y="0"/>
                </a:lnTo>
                <a:cubicBezTo>
                  <a:pt x="901646" y="0"/>
                  <a:pt x="935171" y="33525"/>
                  <a:pt x="935171" y="74880"/>
                </a:cubicBezTo>
                <a:lnTo>
                  <a:pt x="935171" y="673920"/>
                </a:lnTo>
                <a:cubicBezTo>
                  <a:pt x="935171" y="715275"/>
                  <a:pt x="901646" y="748800"/>
                  <a:pt x="860291" y="748800"/>
                </a:cubicBezTo>
                <a:lnTo>
                  <a:pt x="74880" y="748800"/>
                </a:lnTo>
                <a:cubicBezTo>
                  <a:pt x="33525" y="748800"/>
                  <a:pt x="0" y="715275"/>
                  <a:pt x="0" y="673920"/>
                </a:cubicBezTo>
                <a:lnTo>
                  <a:pt x="0" y="7488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-177880"/>
              <a:satOff val="0"/>
              <a:lumOff val="-4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4388" tIns="114388" rIns="114388" bIns="114388" spcCol="1270"/>
          <a:lstStyle/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dirty="0"/>
              <a:t>______________________</a:t>
            </a:r>
          </a:p>
        </p:txBody>
      </p:sp>
      <p:sp>
        <p:nvSpPr>
          <p:cNvPr id="21" name="Полилиния 20"/>
          <p:cNvSpPr/>
          <p:nvPr/>
        </p:nvSpPr>
        <p:spPr>
          <a:xfrm>
            <a:off x="6588000" y="3068960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55760"/>
              <a:satOff val="0"/>
              <a:lumOff val="-8000"/>
              <a:alphaOff val="0"/>
            </a:schemeClr>
          </a:fillRef>
          <a:effectRef idx="2">
            <a:schemeClr val="accent4">
              <a:hueOff val="-355760"/>
              <a:satOff val="0"/>
              <a:lumOff val="-800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/>
              <a:t>3. …</a:t>
            </a:r>
          </a:p>
        </p:txBody>
      </p:sp>
      <p:sp>
        <p:nvSpPr>
          <p:cNvPr id="22" name="Полилиния 21"/>
          <p:cNvSpPr/>
          <p:nvPr/>
        </p:nvSpPr>
        <p:spPr>
          <a:xfrm>
            <a:off x="6840000" y="3741563"/>
            <a:ext cx="2160000" cy="828000"/>
          </a:xfrm>
          <a:custGeom>
            <a:avLst/>
            <a:gdLst>
              <a:gd name="connsiteX0" fmla="*/ 0 w 935171"/>
              <a:gd name="connsiteY0" fmla="*/ 74880 h 748800"/>
              <a:gd name="connsiteX1" fmla="*/ 74880 w 935171"/>
              <a:gd name="connsiteY1" fmla="*/ 0 h 748800"/>
              <a:gd name="connsiteX2" fmla="*/ 860291 w 935171"/>
              <a:gd name="connsiteY2" fmla="*/ 0 h 748800"/>
              <a:gd name="connsiteX3" fmla="*/ 935171 w 935171"/>
              <a:gd name="connsiteY3" fmla="*/ 74880 h 748800"/>
              <a:gd name="connsiteX4" fmla="*/ 935171 w 935171"/>
              <a:gd name="connsiteY4" fmla="*/ 673920 h 748800"/>
              <a:gd name="connsiteX5" fmla="*/ 860291 w 935171"/>
              <a:gd name="connsiteY5" fmla="*/ 748800 h 748800"/>
              <a:gd name="connsiteX6" fmla="*/ 74880 w 935171"/>
              <a:gd name="connsiteY6" fmla="*/ 748800 h 748800"/>
              <a:gd name="connsiteX7" fmla="*/ 0 w 935171"/>
              <a:gd name="connsiteY7" fmla="*/ 673920 h 748800"/>
              <a:gd name="connsiteX8" fmla="*/ 0 w 935171"/>
              <a:gd name="connsiteY8" fmla="*/ 74880 h 74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748800">
                <a:moveTo>
                  <a:pt x="0" y="74880"/>
                </a:moveTo>
                <a:cubicBezTo>
                  <a:pt x="0" y="33525"/>
                  <a:pt x="33525" y="0"/>
                  <a:pt x="74880" y="0"/>
                </a:cubicBezTo>
                <a:lnTo>
                  <a:pt x="860291" y="0"/>
                </a:lnTo>
                <a:cubicBezTo>
                  <a:pt x="901646" y="0"/>
                  <a:pt x="935171" y="33525"/>
                  <a:pt x="935171" y="74880"/>
                </a:cubicBezTo>
                <a:lnTo>
                  <a:pt x="935171" y="673920"/>
                </a:lnTo>
                <a:cubicBezTo>
                  <a:pt x="935171" y="715275"/>
                  <a:pt x="901646" y="748800"/>
                  <a:pt x="860291" y="748800"/>
                </a:cubicBezTo>
                <a:lnTo>
                  <a:pt x="74880" y="748800"/>
                </a:lnTo>
                <a:cubicBezTo>
                  <a:pt x="33525" y="748800"/>
                  <a:pt x="0" y="715275"/>
                  <a:pt x="0" y="673920"/>
                </a:cubicBezTo>
                <a:lnTo>
                  <a:pt x="0" y="7488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-355760"/>
              <a:satOff val="0"/>
              <a:lumOff val="-8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14388" tIns="114388" rIns="114388" bIns="114388" spcCol="1270"/>
          <a:lstStyle/>
          <a:p>
            <a:pPr marL="114300" lvl="1" indent="-114300" defTabSz="577850" fontAlgn="auto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2000" dirty="0"/>
              <a:t>______________________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07984" y="5146561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533641"/>
              <a:satOff val="0"/>
              <a:lumOff val="-12000"/>
              <a:alphaOff val="0"/>
            </a:schemeClr>
          </a:fillRef>
          <a:effectRef idx="2">
            <a:schemeClr val="accent4">
              <a:hueOff val="-533641"/>
              <a:satOff val="0"/>
              <a:lumOff val="-1200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/>
              <a:t>4. …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984" y="5913384"/>
            <a:ext cx="2160000" cy="828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-533641"/>
              <a:satOff val="0"/>
              <a:lumOff val="-12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2550" lvl="1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______________________</a:t>
            </a:r>
          </a:p>
        </p:txBody>
      </p:sp>
      <p:sp>
        <p:nvSpPr>
          <p:cNvPr id="27" name="Полилиния 26"/>
          <p:cNvSpPr/>
          <p:nvPr/>
        </p:nvSpPr>
        <p:spPr>
          <a:xfrm>
            <a:off x="3347984" y="5146566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711521"/>
              <a:satOff val="0"/>
              <a:lumOff val="-16000"/>
              <a:alphaOff val="0"/>
            </a:schemeClr>
          </a:fillRef>
          <a:effectRef idx="2">
            <a:schemeClr val="accent4">
              <a:hueOff val="-711521"/>
              <a:satOff val="0"/>
              <a:lumOff val="-1600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/>
              <a:t>5. …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707984" y="5913384"/>
            <a:ext cx="2160000" cy="828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-711521"/>
              <a:satOff val="0"/>
              <a:lumOff val="-16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2550" lvl="1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______________________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</p:txBody>
      </p:sp>
      <p:sp>
        <p:nvSpPr>
          <p:cNvPr id="30" name="Полилиния 29"/>
          <p:cNvSpPr/>
          <p:nvPr/>
        </p:nvSpPr>
        <p:spPr>
          <a:xfrm>
            <a:off x="6588000" y="5146572"/>
            <a:ext cx="2160000" cy="828000"/>
          </a:xfrm>
          <a:custGeom>
            <a:avLst/>
            <a:gdLst>
              <a:gd name="connsiteX0" fmla="*/ 0 w 935171"/>
              <a:gd name="connsiteY0" fmla="*/ 56160 h 561600"/>
              <a:gd name="connsiteX1" fmla="*/ 56160 w 935171"/>
              <a:gd name="connsiteY1" fmla="*/ 0 h 561600"/>
              <a:gd name="connsiteX2" fmla="*/ 879011 w 935171"/>
              <a:gd name="connsiteY2" fmla="*/ 0 h 561600"/>
              <a:gd name="connsiteX3" fmla="*/ 935171 w 935171"/>
              <a:gd name="connsiteY3" fmla="*/ 56160 h 561600"/>
              <a:gd name="connsiteX4" fmla="*/ 935171 w 935171"/>
              <a:gd name="connsiteY4" fmla="*/ 505440 h 561600"/>
              <a:gd name="connsiteX5" fmla="*/ 879011 w 935171"/>
              <a:gd name="connsiteY5" fmla="*/ 561600 h 561600"/>
              <a:gd name="connsiteX6" fmla="*/ 56160 w 935171"/>
              <a:gd name="connsiteY6" fmla="*/ 561600 h 561600"/>
              <a:gd name="connsiteX7" fmla="*/ 0 w 935171"/>
              <a:gd name="connsiteY7" fmla="*/ 505440 h 561600"/>
              <a:gd name="connsiteX8" fmla="*/ 0 w 935171"/>
              <a:gd name="connsiteY8" fmla="*/ 56160 h 5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5171" h="561600">
                <a:moveTo>
                  <a:pt x="0" y="56160"/>
                </a:moveTo>
                <a:cubicBezTo>
                  <a:pt x="0" y="25144"/>
                  <a:pt x="25144" y="0"/>
                  <a:pt x="56160" y="0"/>
                </a:cubicBezTo>
                <a:lnTo>
                  <a:pt x="879011" y="0"/>
                </a:lnTo>
                <a:cubicBezTo>
                  <a:pt x="910027" y="0"/>
                  <a:pt x="935171" y="25144"/>
                  <a:pt x="935171" y="56160"/>
                </a:cubicBezTo>
                <a:lnTo>
                  <a:pt x="935171" y="505440"/>
                </a:lnTo>
                <a:cubicBezTo>
                  <a:pt x="935171" y="536456"/>
                  <a:pt x="910027" y="561600"/>
                  <a:pt x="879011" y="561600"/>
                </a:cubicBezTo>
                <a:lnTo>
                  <a:pt x="56160" y="561600"/>
                </a:lnTo>
                <a:cubicBezTo>
                  <a:pt x="25144" y="561600"/>
                  <a:pt x="0" y="536456"/>
                  <a:pt x="0" y="505440"/>
                </a:cubicBezTo>
                <a:lnTo>
                  <a:pt x="0" y="56160"/>
                </a:ln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bg2"/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889401"/>
              <a:satOff val="0"/>
              <a:lumOff val="-20000"/>
              <a:alphaOff val="0"/>
            </a:schemeClr>
          </a:fillRef>
          <a:effectRef idx="2">
            <a:schemeClr val="accent4">
              <a:hueOff val="-889401"/>
              <a:satOff val="0"/>
              <a:lumOff val="-20000"/>
              <a:alphaOff val="0"/>
            </a:schemeClr>
          </a:effectRef>
          <a:fontRef idx="minor">
            <a:schemeClr val="lt1"/>
          </a:fontRef>
        </p:style>
        <p:txBody>
          <a:bodyPr lIns="92456" tIns="92456" rIns="92456" bIns="237062" spcCol="1270"/>
          <a:lstStyle/>
          <a:p>
            <a:pPr defTabSz="577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/>
              <a:t>6. …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40000" y="5913384"/>
            <a:ext cx="2160000" cy="828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 scaled="0"/>
          </a:gradFill>
          <a:ln w="15875">
            <a:solidFill>
              <a:schemeClr val="lt1">
                <a:hueOff val="0"/>
                <a:satOff val="0"/>
                <a:lumOff val="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4">
              <a:hueOff val="-889401"/>
              <a:satOff val="0"/>
              <a:lumOff val="-2000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82550" lvl="1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/>
              <a:t>______________________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35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19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5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3615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Стрелка вправо 34"/>
          <p:cNvSpPr/>
          <p:nvPr/>
        </p:nvSpPr>
        <p:spPr>
          <a:xfrm>
            <a:off x="5598000" y="5413182"/>
            <a:ext cx="900000" cy="360000"/>
          </a:xfrm>
          <a:prstGeom prst="rightArrow">
            <a:avLst>
              <a:gd name="adj1" fmla="val 50000"/>
              <a:gd name="adj2" fmla="val 5688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2375856" y="5413182"/>
            <a:ext cx="900000" cy="360000"/>
          </a:xfrm>
          <a:prstGeom prst="rightArrow">
            <a:avLst>
              <a:gd name="adj1" fmla="val 50000"/>
              <a:gd name="adj2" fmla="val 5688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5598000" y="3300236"/>
            <a:ext cx="900000" cy="360000"/>
          </a:xfrm>
          <a:prstGeom prst="rightArrow">
            <a:avLst>
              <a:gd name="adj1" fmla="val 50000"/>
              <a:gd name="adj2" fmla="val 5688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38" name="Стрелка вправо 37"/>
          <p:cNvSpPr/>
          <p:nvPr/>
        </p:nvSpPr>
        <p:spPr>
          <a:xfrm>
            <a:off x="2375856" y="3300236"/>
            <a:ext cx="900000" cy="360000"/>
          </a:xfrm>
          <a:prstGeom prst="rightArrow">
            <a:avLst>
              <a:gd name="adj1" fmla="val 50000"/>
              <a:gd name="adj2" fmla="val 56888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/>
          </a:p>
        </p:txBody>
      </p:sp>
      <p:sp>
        <p:nvSpPr>
          <p:cNvPr id="39" name="Стрелка влево 38"/>
          <p:cNvSpPr/>
          <p:nvPr/>
        </p:nvSpPr>
        <p:spPr>
          <a:xfrm rot="-420000">
            <a:off x="2056450" y="4580514"/>
            <a:ext cx="4743599" cy="440007"/>
          </a:xfrm>
          <a:custGeom>
            <a:avLst/>
            <a:gdLst>
              <a:gd name="connsiteX0" fmla="*/ 0 w 4734312"/>
              <a:gd name="connsiteY0" fmla="*/ 180000 h 360000"/>
              <a:gd name="connsiteX1" fmla="*/ 364705 w 4734312"/>
              <a:gd name="connsiteY1" fmla="*/ 0 h 360000"/>
              <a:gd name="connsiteX2" fmla="*/ 364705 w 4734312"/>
              <a:gd name="connsiteY2" fmla="*/ 90000 h 360000"/>
              <a:gd name="connsiteX3" fmla="*/ 4734312 w 4734312"/>
              <a:gd name="connsiteY3" fmla="*/ 90000 h 360000"/>
              <a:gd name="connsiteX4" fmla="*/ 4734312 w 4734312"/>
              <a:gd name="connsiteY4" fmla="*/ 270000 h 360000"/>
              <a:gd name="connsiteX5" fmla="*/ 364705 w 4734312"/>
              <a:gd name="connsiteY5" fmla="*/ 270000 h 360000"/>
              <a:gd name="connsiteX6" fmla="*/ 364705 w 4734312"/>
              <a:gd name="connsiteY6" fmla="*/ 360000 h 360000"/>
              <a:gd name="connsiteX7" fmla="*/ 0 w 4734312"/>
              <a:gd name="connsiteY7" fmla="*/ 180000 h 360000"/>
              <a:gd name="connsiteX0" fmla="*/ 0 w 4734312"/>
              <a:gd name="connsiteY0" fmla="*/ 180000 h 419381"/>
              <a:gd name="connsiteX1" fmla="*/ 364705 w 4734312"/>
              <a:gd name="connsiteY1" fmla="*/ 0 h 419381"/>
              <a:gd name="connsiteX2" fmla="*/ 364705 w 4734312"/>
              <a:gd name="connsiteY2" fmla="*/ 90000 h 419381"/>
              <a:gd name="connsiteX3" fmla="*/ 4734312 w 4734312"/>
              <a:gd name="connsiteY3" fmla="*/ 90000 h 419381"/>
              <a:gd name="connsiteX4" fmla="*/ 4734312 w 4734312"/>
              <a:gd name="connsiteY4" fmla="*/ 270000 h 419381"/>
              <a:gd name="connsiteX5" fmla="*/ 364705 w 4734312"/>
              <a:gd name="connsiteY5" fmla="*/ 270000 h 419381"/>
              <a:gd name="connsiteX6" fmla="*/ 364705 w 4734312"/>
              <a:gd name="connsiteY6" fmla="*/ 360000 h 419381"/>
              <a:gd name="connsiteX7" fmla="*/ 0 w 4734312"/>
              <a:gd name="connsiteY7" fmla="*/ 180000 h 419381"/>
              <a:gd name="connsiteX0" fmla="*/ 0 w 4734312"/>
              <a:gd name="connsiteY0" fmla="*/ 180000 h 419381"/>
              <a:gd name="connsiteX1" fmla="*/ 364705 w 4734312"/>
              <a:gd name="connsiteY1" fmla="*/ 0 h 419381"/>
              <a:gd name="connsiteX2" fmla="*/ 364705 w 4734312"/>
              <a:gd name="connsiteY2" fmla="*/ 90000 h 419381"/>
              <a:gd name="connsiteX3" fmla="*/ 4734312 w 4734312"/>
              <a:gd name="connsiteY3" fmla="*/ 90000 h 419381"/>
              <a:gd name="connsiteX4" fmla="*/ 4734312 w 4734312"/>
              <a:gd name="connsiteY4" fmla="*/ 270000 h 419381"/>
              <a:gd name="connsiteX5" fmla="*/ 364705 w 4734312"/>
              <a:gd name="connsiteY5" fmla="*/ 270000 h 419381"/>
              <a:gd name="connsiteX6" fmla="*/ 364705 w 4734312"/>
              <a:gd name="connsiteY6" fmla="*/ 360000 h 419381"/>
              <a:gd name="connsiteX7" fmla="*/ 0 w 4734312"/>
              <a:gd name="connsiteY7" fmla="*/ 180000 h 419381"/>
              <a:gd name="connsiteX0" fmla="*/ 0 w 4734312"/>
              <a:gd name="connsiteY0" fmla="*/ 180000 h 442642"/>
              <a:gd name="connsiteX1" fmla="*/ 364705 w 4734312"/>
              <a:gd name="connsiteY1" fmla="*/ 0 h 442642"/>
              <a:gd name="connsiteX2" fmla="*/ 364705 w 4734312"/>
              <a:gd name="connsiteY2" fmla="*/ 90000 h 442642"/>
              <a:gd name="connsiteX3" fmla="*/ 4734312 w 4734312"/>
              <a:gd name="connsiteY3" fmla="*/ 90000 h 442642"/>
              <a:gd name="connsiteX4" fmla="*/ 4734312 w 4734312"/>
              <a:gd name="connsiteY4" fmla="*/ 270000 h 442642"/>
              <a:gd name="connsiteX5" fmla="*/ 364705 w 4734312"/>
              <a:gd name="connsiteY5" fmla="*/ 270000 h 442642"/>
              <a:gd name="connsiteX6" fmla="*/ 364705 w 4734312"/>
              <a:gd name="connsiteY6" fmla="*/ 360000 h 442642"/>
              <a:gd name="connsiteX7" fmla="*/ 0 w 4734312"/>
              <a:gd name="connsiteY7" fmla="*/ 180000 h 442642"/>
              <a:gd name="connsiteX0" fmla="*/ 0 w 4734312"/>
              <a:gd name="connsiteY0" fmla="*/ 180000 h 442642"/>
              <a:gd name="connsiteX1" fmla="*/ 364705 w 4734312"/>
              <a:gd name="connsiteY1" fmla="*/ 0 h 442642"/>
              <a:gd name="connsiteX2" fmla="*/ 364705 w 4734312"/>
              <a:gd name="connsiteY2" fmla="*/ 90000 h 442642"/>
              <a:gd name="connsiteX3" fmla="*/ 4734312 w 4734312"/>
              <a:gd name="connsiteY3" fmla="*/ 90000 h 442642"/>
              <a:gd name="connsiteX4" fmla="*/ 4734312 w 4734312"/>
              <a:gd name="connsiteY4" fmla="*/ 270000 h 442642"/>
              <a:gd name="connsiteX5" fmla="*/ 364705 w 4734312"/>
              <a:gd name="connsiteY5" fmla="*/ 270000 h 442642"/>
              <a:gd name="connsiteX6" fmla="*/ 364705 w 4734312"/>
              <a:gd name="connsiteY6" fmla="*/ 360000 h 442642"/>
              <a:gd name="connsiteX7" fmla="*/ 0 w 4734312"/>
              <a:gd name="connsiteY7" fmla="*/ 180000 h 442642"/>
              <a:gd name="connsiteX0" fmla="*/ 0 w 4743599"/>
              <a:gd name="connsiteY0" fmla="*/ 255632 h 442642"/>
              <a:gd name="connsiteX1" fmla="*/ 373992 w 4743599"/>
              <a:gd name="connsiteY1" fmla="*/ 0 h 442642"/>
              <a:gd name="connsiteX2" fmla="*/ 373992 w 4743599"/>
              <a:gd name="connsiteY2" fmla="*/ 90000 h 442642"/>
              <a:gd name="connsiteX3" fmla="*/ 4743599 w 4743599"/>
              <a:gd name="connsiteY3" fmla="*/ 90000 h 442642"/>
              <a:gd name="connsiteX4" fmla="*/ 4743599 w 4743599"/>
              <a:gd name="connsiteY4" fmla="*/ 270000 h 442642"/>
              <a:gd name="connsiteX5" fmla="*/ 373992 w 4743599"/>
              <a:gd name="connsiteY5" fmla="*/ 270000 h 442642"/>
              <a:gd name="connsiteX6" fmla="*/ 373992 w 4743599"/>
              <a:gd name="connsiteY6" fmla="*/ 360000 h 442642"/>
              <a:gd name="connsiteX7" fmla="*/ 0 w 4743599"/>
              <a:gd name="connsiteY7" fmla="*/ 255632 h 442642"/>
              <a:gd name="connsiteX0" fmla="*/ 0 w 4743599"/>
              <a:gd name="connsiteY0" fmla="*/ 255632 h 442642"/>
              <a:gd name="connsiteX1" fmla="*/ 373992 w 4743599"/>
              <a:gd name="connsiteY1" fmla="*/ 0 h 442642"/>
              <a:gd name="connsiteX2" fmla="*/ 416534 w 4743599"/>
              <a:gd name="connsiteY2" fmla="*/ 95224 h 442642"/>
              <a:gd name="connsiteX3" fmla="*/ 4743599 w 4743599"/>
              <a:gd name="connsiteY3" fmla="*/ 90000 h 442642"/>
              <a:gd name="connsiteX4" fmla="*/ 4743599 w 4743599"/>
              <a:gd name="connsiteY4" fmla="*/ 270000 h 442642"/>
              <a:gd name="connsiteX5" fmla="*/ 373992 w 4743599"/>
              <a:gd name="connsiteY5" fmla="*/ 270000 h 442642"/>
              <a:gd name="connsiteX6" fmla="*/ 373992 w 4743599"/>
              <a:gd name="connsiteY6" fmla="*/ 360000 h 442642"/>
              <a:gd name="connsiteX7" fmla="*/ 0 w 4743599"/>
              <a:gd name="connsiteY7" fmla="*/ 255632 h 442642"/>
              <a:gd name="connsiteX0" fmla="*/ 0 w 4743599"/>
              <a:gd name="connsiteY0" fmla="*/ 255632 h 442642"/>
              <a:gd name="connsiteX1" fmla="*/ 373992 w 4743599"/>
              <a:gd name="connsiteY1" fmla="*/ 0 h 442642"/>
              <a:gd name="connsiteX2" fmla="*/ 376977 w 4743599"/>
              <a:gd name="connsiteY2" fmla="*/ 104762 h 442642"/>
              <a:gd name="connsiteX3" fmla="*/ 4743599 w 4743599"/>
              <a:gd name="connsiteY3" fmla="*/ 90000 h 442642"/>
              <a:gd name="connsiteX4" fmla="*/ 4743599 w 4743599"/>
              <a:gd name="connsiteY4" fmla="*/ 270000 h 442642"/>
              <a:gd name="connsiteX5" fmla="*/ 373992 w 4743599"/>
              <a:gd name="connsiteY5" fmla="*/ 270000 h 442642"/>
              <a:gd name="connsiteX6" fmla="*/ 373992 w 4743599"/>
              <a:gd name="connsiteY6" fmla="*/ 360000 h 442642"/>
              <a:gd name="connsiteX7" fmla="*/ 0 w 4743599"/>
              <a:gd name="connsiteY7" fmla="*/ 255632 h 442642"/>
              <a:gd name="connsiteX0" fmla="*/ 0 w 4743599"/>
              <a:gd name="connsiteY0" fmla="*/ 255632 h 442642"/>
              <a:gd name="connsiteX1" fmla="*/ 373992 w 4743599"/>
              <a:gd name="connsiteY1" fmla="*/ 0 h 442642"/>
              <a:gd name="connsiteX2" fmla="*/ 376977 w 4743599"/>
              <a:gd name="connsiteY2" fmla="*/ 104762 h 442642"/>
              <a:gd name="connsiteX3" fmla="*/ 4743599 w 4743599"/>
              <a:gd name="connsiteY3" fmla="*/ 90000 h 442642"/>
              <a:gd name="connsiteX4" fmla="*/ 4743599 w 4743599"/>
              <a:gd name="connsiteY4" fmla="*/ 270000 h 442642"/>
              <a:gd name="connsiteX5" fmla="*/ 373992 w 4743599"/>
              <a:gd name="connsiteY5" fmla="*/ 270000 h 442642"/>
              <a:gd name="connsiteX6" fmla="*/ 392900 w 4743599"/>
              <a:gd name="connsiteY6" fmla="*/ 362321 h 442642"/>
              <a:gd name="connsiteX7" fmla="*/ 0 w 4743599"/>
              <a:gd name="connsiteY7" fmla="*/ 255632 h 442642"/>
              <a:gd name="connsiteX0" fmla="*/ 0 w 4743599"/>
              <a:gd name="connsiteY0" fmla="*/ 255632 h 443596"/>
              <a:gd name="connsiteX1" fmla="*/ 373992 w 4743599"/>
              <a:gd name="connsiteY1" fmla="*/ 0 h 443596"/>
              <a:gd name="connsiteX2" fmla="*/ 376977 w 4743599"/>
              <a:gd name="connsiteY2" fmla="*/ 104762 h 443596"/>
              <a:gd name="connsiteX3" fmla="*/ 4743599 w 4743599"/>
              <a:gd name="connsiteY3" fmla="*/ 90000 h 443596"/>
              <a:gd name="connsiteX4" fmla="*/ 4743599 w 4743599"/>
              <a:gd name="connsiteY4" fmla="*/ 270000 h 443596"/>
              <a:gd name="connsiteX5" fmla="*/ 397627 w 4743599"/>
              <a:gd name="connsiteY5" fmla="*/ 272902 h 443596"/>
              <a:gd name="connsiteX6" fmla="*/ 392900 w 4743599"/>
              <a:gd name="connsiteY6" fmla="*/ 362321 h 443596"/>
              <a:gd name="connsiteX7" fmla="*/ 0 w 4743599"/>
              <a:gd name="connsiteY7" fmla="*/ 255632 h 443596"/>
              <a:gd name="connsiteX0" fmla="*/ 0 w 4743599"/>
              <a:gd name="connsiteY0" fmla="*/ 255632 h 443596"/>
              <a:gd name="connsiteX1" fmla="*/ 373992 w 4743599"/>
              <a:gd name="connsiteY1" fmla="*/ 0 h 443596"/>
              <a:gd name="connsiteX2" fmla="*/ 376977 w 4743599"/>
              <a:gd name="connsiteY2" fmla="*/ 104762 h 443596"/>
              <a:gd name="connsiteX3" fmla="*/ 4743599 w 4743599"/>
              <a:gd name="connsiteY3" fmla="*/ 90000 h 443596"/>
              <a:gd name="connsiteX4" fmla="*/ 4743599 w 4743599"/>
              <a:gd name="connsiteY4" fmla="*/ 270000 h 443596"/>
              <a:gd name="connsiteX5" fmla="*/ 397627 w 4743599"/>
              <a:gd name="connsiteY5" fmla="*/ 272902 h 443596"/>
              <a:gd name="connsiteX6" fmla="*/ 392900 w 4743599"/>
              <a:gd name="connsiteY6" fmla="*/ 362321 h 443596"/>
              <a:gd name="connsiteX7" fmla="*/ 0 w 4743599"/>
              <a:gd name="connsiteY7" fmla="*/ 255632 h 443596"/>
              <a:gd name="connsiteX0" fmla="*/ 0 w 4743599"/>
              <a:gd name="connsiteY0" fmla="*/ 255632 h 443596"/>
              <a:gd name="connsiteX1" fmla="*/ 373992 w 4743599"/>
              <a:gd name="connsiteY1" fmla="*/ 0 h 443596"/>
              <a:gd name="connsiteX2" fmla="*/ 376977 w 4743599"/>
              <a:gd name="connsiteY2" fmla="*/ 104762 h 443596"/>
              <a:gd name="connsiteX3" fmla="*/ 4743599 w 4743599"/>
              <a:gd name="connsiteY3" fmla="*/ 90000 h 443596"/>
              <a:gd name="connsiteX4" fmla="*/ 4743599 w 4743599"/>
              <a:gd name="connsiteY4" fmla="*/ 270000 h 443596"/>
              <a:gd name="connsiteX5" fmla="*/ 397627 w 4743599"/>
              <a:gd name="connsiteY5" fmla="*/ 272902 h 443596"/>
              <a:gd name="connsiteX6" fmla="*/ 392900 w 4743599"/>
              <a:gd name="connsiteY6" fmla="*/ 362321 h 443596"/>
              <a:gd name="connsiteX7" fmla="*/ 0 w 4743599"/>
              <a:gd name="connsiteY7" fmla="*/ 255632 h 443596"/>
              <a:gd name="connsiteX0" fmla="*/ 0 w 4743599"/>
              <a:gd name="connsiteY0" fmla="*/ 255632 h 443596"/>
              <a:gd name="connsiteX1" fmla="*/ 373992 w 4743599"/>
              <a:gd name="connsiteY1" fmla="*/ 0 h 443596"/>
              <a:gd name="connsiteX2" fmla="*/ 376977 w 4743599"/>
              <a:gd name="connsiteY2" fmla="*/ 104762 h 443596"/>
              <a:gd name="connsiteX3" fmla="*/ 4743599 w 4743599"/>
              <a:gd name="connsiteY3" fmla="*/ 90000 h 443596"/>
              <a:gd name="connsiteX4" fmla="*/ 4743599 w 4743599"/>
              <a:gd name="connsiteY4" fmla="*/ 270000 h 443596"/>
              <a:gd name="connsiteX5" fmla="*/ 397627 w 4743599"/>
              <a:gd name="connsiteY5" fmla="*/ 272902 h 443596"/>
              <a:gd name="connsiteX6" fmla="*/ 392900 w 4743599"/>
              <a:gd name="connsiteY6" fmla="*/ 362321 h 443596"/>
              <a:gd name="connsiteX7" fmla="*/ 0 w 4743599"/>
              <a:gd name="connsiteY7" fmla="*/ 255632 h 443596"/>
              <a:gd name="connsiteX0" fmla="*/ 0 w 4743599"/>
              <a:gd name="connsiteY0" fmla="*/ 255632 h 387047"/>
              <a:gd name="connsiteX1" fmla="*/ 373992 w 4743599"/>
              <a:gd name="connsiteY1" fmla="*/ 0 h 387047"/>
              <a:gd name="connsiteX2" fmla="*/ 376977 w 4743599"/>
              <a:gd name="connsiteY2" fmla="*/ 104762 h 387047"/>
              <a:gd name="connsiteX3" fmla="*/ 4743599 w 4743599"/>
              <a:gd name="connsiteY3" fmla="*/ 90000 h 387047"/>
              <a:gd name="connsiteX4" fmla="*/ 4743599 w 4743599"/>
              <a:gd name="connsiteY4" fmla="*/ 270000 h 387047"/>
              <a:gd name="connsiteX5" fmla="*/ 397627 w 4743599"/>
              <a:gd name="connsiteY5" fmla="*/ 272902 h 387047"/>
              <a:gd name="connsiteX6" fmla="*/ 392900 w 4743599"/>
              <a:gd name="connsiteY6" fmla="*/ 362321 h 387047"/>
              <a:gd name="connsiteX7" fmla="*/ 0 w 4743599"/>
              <a:gd name="connsiteY7" fmla="*/ 255632 h 387047"/>
              <a:gd name="connsiteX0" fmla="*/ 0 w 4743599"/>
              <a:gd name="connsiteY0" fmla="*/ 255632 h 402643"/>
              <a:gd name="connsiteX1" fmla="*/ 373992 w 4743599"/>
              <a:gd name="connsiteY1" fmla="*/ 0 h 402643"/>
              <a:gd name="connsiteX2" fmla="*/ 376977 w 4743599"/>
              <a:gd name="connsiteY2" fmla="*/ 104762 h 402643"/>
              <a:gd name="connsiteX3" fmla="*/ 4743599 w 4743599"/>
              <a:gd name="connsiteY3" fmla="*/ 90000 h 402643"/>
              <a:gd name="connsiteX4" fmla="*/ 4743599 w 4743599"/>
              <a:gd name="connsiteY4" fmla="*/ 270000 h 402643"/>
              <a:gd name="connsiteX5" fmla="*/ 397627 w 4743599"/>
              <a:gd name="connsiteY5" fmla="*/ 272902 h 402643"/>
              <a:gd name="connsiteX6" fmla="*/ 392900 w 4743599"/>
              <a:gd name="connsiteY6" fmla="*/ 362321 h 402643"/>
              <a:gd name="connsiteX7" fmla="*/ 0 w 4743599"/>
              <a:gd name="connsiteY7" fmla="*/ 255632 h 402643"/>
              <a:gd name="connsiteX0" fmla="*/ 0 w 4743599"/>
              <a:gd name="connsiteY0" fmla="*/ 255632 h 408361"/>
              <a:gd name="connsiteX1" fmla="*/ 373992 w 4743599"/>
              <a:gd name="connsiteY1" fmla="*/ 0 h 408361"/>
              <a:gd name="connsiteX2" fmla="*/ 376977 w 4743599"/>
              <a:gd name="connsiteY2" fmla="*/ 104762 h 408361"/>
              <a:gd name="connsiteX3" fmla="*/ 4743599 w 4743599"/>
              <a:gd name="connsiteY3" fmla="*/ 90000 h 408361"/>
              <a:gd name="connsiteX4" fmla="*/ 4743599 w 4743599"/>
              <a:gd name="connsiteY4" fmla="*/ 270000 h 408361"/>
              <a:gd name="connsiteX5" fmla="*/ 397627 w 4743599"/>
              <a:gd name="connsiteY5" fmla="*/ 272902 h 408361"/>
              <a:gd name="connsiteX6" fmla="*/ 392900 w 4743599"/>
              <a:gd name="connsiteY6" fmla="*/ 362321 h 408361"/>
              <a:gd name="connsiteX7" fmla="*/ 0 w 4743599"/>
              <a:gd name="connsiteY7" fmla="*/ 255632 h 408361"/>
              <a:gd name="connsiteX0" fmla="*/ 0 w 4743599"/>
              <a:gd name="connsiteY0" fmla="*/ 255632 h 398804"/>
              <a:gd name="connsiteX1" fmla="*/ 373992 w 4743599"/>
              <a:gd name="connsiteY1" fmla="*/ 0 h 398804"/>
              <a:gd name="connsiteX2" fmla="*/ 376977 w 4743599"/>
              <a:gd name="connsiteY2" fmla="*/ 104762 h 398804"/>
              <a:gd name="connsiteX3" fmla="*/ 4743599 w 4743599"/>
              <a:gd name="connsiteY3" fmla="*/ 90000 h 398804"/>
              <a:gd name="connsiteX4" fmla="*/ 4743599 w 4743599"/>
              <a:gd name="connsiteY4" fmla="*/ 270000 h 398804"/>
              <a:gd name="connsiteX5" fmla="*/ 397627 w 4743599"/>
              <a:gd name="connsiteY5" fmla="*/ 272902 h 398804"/>
              <a:gd name="connsiteX6" fmla="*/ 392900 w 4743599"/>
              <a:gd name="connsiteY6" fmla="*/ 362321 h 398804"/>
              <a:gd name="connsiteX7" fmla="*/ 0 w 4743599"/>
              <a:gd name="connsiteY7" fmla="*/ 255632 h 398804"/>
              <a:gd name="connsiteX0" fmla="*/ 0 w 4743599"/>
              <a:gd name="connsiteY0" fmla="*/ 255632 h 428617"/>
              <a:gd name="connsiteX1" fmla="*/ 373992 w 4743599"/>
              <a:gd name="connsiteY1" fmla="*/ 0 h 428617"/>
              <a:gd name="connsiteX2" fmla="*/ 376977 w 4743599"/>
              <a:gd name="connsiteY2" fmla="*/ 104762 h 428617"/>
              <a:gd name="connsiteX3" fmla="*/ 4743599 w 4743599"/>
              <a:gd name="connsiteY3" fmla="*/ 90000 h 428617"/>
              <a:gd name="connsiteX4" fmla="*/ 4743599 w 4743599"/>
              <a:gd name="connsiteY4" fmla="*/ 270000 h 428617"/>
              <a:gd name="connsiteX5" fmla="*/ 397627 w 4743599"/>
              <a:gd name="connsiteY5" fmla="*/ 272902 h 428617"/>
              <a:gd name="connsiteX6" fmla="*/ 392900 w 4743599"/>
              <a:gd name="connsiteY6" fmla="*/ 362321 h 428617"/>
              <a:gd name="connsiteX7" fmla="*/ 0 w 4743599"/>
              <a:gd name="connsiteY7" fmla="*/ 255632 h 428617"/>
              <a:gd name="connsiteX0" fmla="*/ 0 w 4743599"/>
              <a:gd name="connsiteY0" fmla="*/ 255632 h 428617"/>
              <a:gd name="connsiteX1" fmla="*/ 373992 w 4743599"/>
              <a:gd name="connsiteY1" fmla="*/ 0 h 428617"/>
              <a:gd name="connsiteX2" fmla="*/ 376977 w 4743599"/>
              <a:gd name="connsiteY2" fmla="*/ 104762 h 428617"/>
              <a:gd name="connsiteX3" fmla="*/ 4743599 w 4743599"/>
              <a:gd name="connsiteY3" fmla="*/ 90000 h 428617"/>
              <a:gd name="connsiteX4" fmla="*/ 4743599 w 4743599"/>
              <a:gd name="connsiteY4" fmla="*/ 270000 h 428617"/>
              <a:gd name="connsiteX5" fmla="*/ 397627 w 4743599"/>
              <a:gd name="connsiteY5" fmla="*/ 272902 h 428617"/>
              <a:gd name="connsiteX6" fmla="*/ 392900 w 4743599"/>
              <a:gd name="connsiteY6" fmla="*/ 362321 h 428617"/>
              <a:gd name="connsiteX7" fmla="*/ 0 w 4743599"/>
              <a:gd name="connsiteY7" fmla="*/ 255632 h 428617"/>
              <a:gd name="connsiteX0" fmla="*/ 0 w 4743599"/>
              <a:gd name="connsiteY0" fmla="*/ 255632 h 428617"/>
              <a:gd name="connsiteX1" fmla="*/ 373992 w 4743599"/>
              <a:gd name="connsiteY1" fmla="*/ 0 h 428617"/>
              <a:gd name="connsiteX2" fmla="*/ 376977 w 4743599"/>
              <a:gd name="connsiteY2" fmla="*/ 104762 h 428617"/>
              <a:gd name="connsiteX3" fmla="*/ 4743599 w 4743599"/>
              <a:gd name="connsiteY3" fmla="*/ 90000 h 428617"/>
              <a:gd name="connsiteX4" fmla="*/ 4743599 w 4743599"/>
              <a:gd name="connsiteY4" fmla="*/ 270000 h 428617"/>
              <a:gd name="connsiteX5" fmla="*/ 397627 w 4743599"/>
              <a:gd name="connsiteY5" fmla="*/ 272902 h 428617"/>
              <a:gd name="connsiteX6" fmla="*/ 392900 w 4743599"/>
              <a:gd name="connsiteY6" fmla="*/ 362321 h 428617"/>
              <a:gd name="connsiteX7" fmla="*/ 0 w 4743599"/>
              <a:gd name="connsiteY7" fmla="*/ 255632 h 428617"/>
              <a:gd name="connsiteX0" fmla="*/ 0 w 4743599"/>
              <a:gd name="connsiteY0" fmla="*/ 255632 h 431558"/>
              <a:gd name="connsiteX1" fmla="*/ 373992 w 4743599"/>
              <a:gd name="connsiteY1" fmla="*/ 0 h 431558"/>
              <a:gd name="connsiteX2" fmla="*/ 376977 w 4743599"/>
              <a:gd name="connsiteY2" fmla="*/ 104762 h 431558"/>
              <a:gd name="connsiteX3" fmla="*/ 4743599 w 4743599"/>
              <a:gd name="connsiteY3" fmla="*/ 90000 h 431558"/>
              <a:gd name="connsiteX4" fmla="*/ 4743599 w 4743599"/>
              <a:gd name="connsiteY4" fmla="*/ 270000 h 431558"/>
              <a:gd name="connsiteX5" fmla="*/ 397627 w 4743599"/>
              <a:gd name="connsiteY5" fmla="*/ 272902 h 431558"/>
              <a:gd name="connsiteX6" fmla="*/ 392900 w 4743599"/>
              <a:gd name="connsiteY6" fmla="*/ 362321 h 431558"/>
              <a:gd name="connsiteX7" fmla="*/ 0 w 4743599"/>
              <a:gd name="connsiteY7" fmla="*/ 255632 h 431558"/>
              <a:gd name="connsiteX0" fmla="*/ 0 w 4743599"/>
              <a:gd name="connsiteY0" fmla="*/ 255632 h 439526"/>
              <a:gd name="connsiteX1" fmla="*/ 373992 w 4743599"/>
              <a:gd name="connsiteY1" fmla="*/ 0 h 439526"/>
              <a:gd name="connsiteX2" fmla="*/ 376977 w 4743599"/>
              <a:gd name="connsiteY2" fmla="*/ 104762 h 439526"/>
              <a:gd name="connsiteX3" fmla="*/ 4743599 w 4743599"/>
              <a:gd name="connsiteY3" fmla="*/ 90000 h 439526"/>
              <a:gd name="connsiteX4" fmla="*/ 4743599 w 4743599"/>
              <a:gd name="connsiteY4" fmla="*/ 270000 h 439526"/>
              <a:gd name="connsiteX5" fmla="*/ 397627 w 4743599"/>
              <a:gd name="connsiteY5" fmla="*/ 272902 h 439526"/>
              <a:gd name="connsiteX6" fmla="*/ 392900 w 4743599"/>
              <a:gd name="connsiteY6" fmla="*/ 362321 h 439526"/>
              <a:gd name="connsiteX7" fmla="*/ 0 w 4743599"/>
              <a:gd name="connsiteY7" fmla="*/ 255632 h 439526"/>
              <a:gd name="connsiteX0" fmla="*/ 0 w 4743599"/>
              <a:gd name="connsiteY0" fmla="*/ 255632 h 439526"/>
              <a:gd name="connsiteX1" fmla="*/ 373992 w 4743599"/>
              <a:gd name="connsiteY1" fmla="*/ 0 h 439526"/>
              <a:gd name="connsiteX2" fmla="*/ 376977 w 4743599"/>
              <a:gd name="connsiteY2" fmla="*/ 104762 h 439526"/>
              <a:gd name="connsiteX3" fmla="*/ 4743599 w 4743599"/>
              <a:gd name="connsiteY3" fmla="*/ 90000 h 439526"/>
              <a:gd name="connsiteX4" fmla="*/ 4743599 w 4743599"/>
              <a:gd name="connsiteY4" fmla="*/ 270000 h 439526"/>
              <a:gd name="connsiteX5" fmla="*/ 397627 w 4743599"/>
              <a:gd name="connsiteY5" fmla="*/ 272902 h 439526"/>
              <a:gd name="connsiteX6" fmla="*/ 392900 w 4743599"/>
              <a:gd name="connsiteY6" fmla="*/ 362321 h 439526"/>
              <a:gd name="connsiteX7" fmla="*/ 0 w 4743599"/>
              <a:gd name="connsiteY7" fmla="*/ 255632 h 439526"/>
              <a:gd name="connsiteX0" fmla="*/ 0 w 4743599"/>
              <a:gd name="connsiteY0" fmla="*/ 255632 h 439526"/>
              <a:gd name="connsiteX1" fmla="*/ 373992 w 4743599"/>
              <a:gd name="connsiteY1" fmla="*/ 0 h 439526"/>
              <a:gd name="connsiteX2" fmla="*/ 376977 w 4743599"/>
              <a:gd name="connsiteY2" fmla="*/ 104762 h 439526"/>
              <a:gd name="connsiteX3" fmla="*/ 4743599 w 4743599"/>
              <a:gd name="connsiteY3" fmla="*/ 90000 h 439526"/>
              <a:gd name="connsiteX4" fmla="*/ 4743599 w 4743599"/>
              <a:gd name="connsiteY4" fmla="*/ 270000 h 439526"/>
              <a:gd name="connsiteX5" fmla="*/ 397627 w 4743599"/>
              <a:gd name="connsiteY5" fmla="*/ 272902 h 439526"/>
              <a:gd name="connsiteX6" fmla="*/ 392900 w 4743599"/>
              <a:gd name="connsiteY6" fmla="*/ 362321 h 439526"/>
              <a:gd name="connsiteX7" fmla="*/ 0 w 4743599"/>
              <a:gd name="connsiteY7" fmla="*/ 255632 h 439526"/>
              <a:gd name="connsiteX0" fmla="*/ 0 w 4743599"/>
              <a:gd name="connsiteY0" fmla="*/ 255632 h 440007"/>
              <a:gd name="connsiteX1" fmla="*/ 373992 w 4743599"/>
              <a:gd name="connsiteY1" fmla="*/ 0 h 440007"/>
              <a:gd name="connsiteX2" fmla="*/ 376977 w 4743599"/>
              <a:gd name="connsiteY2" fmla="*/ 104762 h 440007"/>
              <a:gd name="connsiteX3" fmla="*/ 4743599 w 4743599"/>
              <a:gd name="connsiteY3" fmla="*/ 90000 h 440007"/>
              <a:gd name="connsiteX4" fmla="*/ 4743599 w 4743599"/>
              <a:gd name="connsiteY4" fmla="*/ 270000 h 440007"/>
              <a:gd name="connsiteX5" fmla="*/ 378138 w 4743599"/>
              <a:gd name="connsiteY5" fmla="*/ 275308 h 440007"/>
              <a:gd name="connsiteX6" fmla="*/ 392900 w 4743599"/>
              <a:gd name="connsiteY6" fmla="*/ 362321 h 440007"/>
              <a:gd name="connsiteX7" fmla="*/ 0 w 4743599"/>
              <a:gd name="connsiteY7" fmla="*/ 255632 h 44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599" h="440007">
                <a:moveTo>
                  <a:pt x="0" y="255632"/>
                </a:moveTo>
                <a:lnTo>
                  <a:pt x="373992" y="0"/>
                </a:lnTo>
                <a:lnTo>
                  <a:pt x="376977" y="104762"/>
                </a:lnTo>
                <a:cubicBezTo>
                  <a:pt x="2551540" y="19925"/>
                  <a:pt x="2176517" y="538072"/>
                  <a:pt x="4743599" y="90000"/>
                </a:cubicBezTo>
                <a:lnTo>
                  <a:pt x="4743599" y="270000"/>
                </a:lnTo>
                <a:cubicBezTo>
                  <a:pt x="2323366" y="712197"/>
                  <a:pt x="2105517" y="135650"/>
                  <a:pt x="378138" y="275308"/>
                </a:cubicBezTo>
                <a:lnTo>
                  <a:pt x="392900" y="362321"/>
                </a:lnTo>
                <a:lnTo>
                  <a:pt x="0" y="255632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607" name="Группа 2"/>
          <p:cNvGrpSpPr>
            <a:grpSpLocks/>
          </p:cNvGrpSpPr>
          <p:nvPr/>
        </p:nvGrpSpPr>
        <p:grpSpPr bwMode="auto">
          <a:xfrm>
            <a:off x="219075" y="1073150"/>
            <a:ext cx="8662988" cy="1876425"/>
            <a:chOff x="219456" y="1072896"/>
            <a:chExt cx="8662416" cy="1877568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52000" y="1106574"/>
              <a:ext cx="8604000" cy="1818370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800">
                  <a:latin typeface="Comic Sans MS" pitchFamily="66" charset="0"/>
                </a:rPr>
                <a:t>	Составь логическую цепочку рассуждений: как, согласно данным науки, на Земле появился вид современных людей</a:t>
              </a:r>
              <a:r>
                <a:rPr lang="ru-RU" sz="2800"/>
                <a:t>,</a:t>
              </a:r>
              <a:r>
                <a:rPr lang="ru-RU" sz="2800">
                  <a:latin typeface="Comic Sans MS" pitchFamily="66" charset="0"/>
                </a:rPr>
                <a:t> и заполни схему, используя сведения §1.</a:t>
              </a:r>
            </a:p>
          </p:txBody>
        </p:sp>
        <p:sp>
          <p:nvSpPr>
            <p:cNvPr id="29" name="Овал 28"/>
            <p:cNvSpPr>
              <a:spLocks noChangeAspect="1"/>
            </p:cNvSpPr>
            <p:nvPr/>
          </p:nvSpPr>
          <p:spPr>
            <a:xfrm>
              <a:off x="828000" y="1296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12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08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Скругленный прямоугольник 11"/>
          <p:cNvSpPr/>
          <p:nvPr/>
        </p:nvSpPr>
        <p:spPr>
          <a:xfrm>
            <a:off x="251999" y="1620000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1. ЛИЦА ЛЕДНИКОВОЙ ЭПОХИ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998" y="3060000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2. БРАТЬЯ И СЁСТРЫ       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998" y="4500000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anchor="ctr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3. КОГДА МАМОНТЫ УШЛИ…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ЛИЦА ЛЕДНИКОВОЙ ЭПОХИ</a:t>
            </a:r>
            <a:endParaRPr lang="ru-RU" sz="3600" spc="0" dirty="0"/>
          </a:p>
        </p:txBody>
      </p:sp>
      <p:grpSp>
        <p:nvGrpSpPr>
          <p:cNvPr id="2765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72" name="Рисунок 7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8" name="Рисунок 10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3" name="Группа 2"/>
          <p:cNvGrpSpPr>
            <a:grpSpLocks/>
          </p:cNvGrpSpPr>
          <p:nvPr/>
        </p:nvGrpSpPr>
        <p:grpSpPr bwMode="auto">
          <a:xfrm>
            <a:off x="252413" y="1989138"/>
            <a:ext cx="8639175" cy="1141412"/>
            <a:chOff x="252000" y="2503437"/>
            <a:chExt cx="8640000" cy="1141587"/>
          </a:xfrm>
        </p:grpSpPr>
        <p:sp>
          <p:nvSpPr>
            <p:cNvPr id="17" name="Объект 2"/>
            <p:cNvSpPr txBox="1">
              <a:spLocks/>
            </p:cNvSpPr>
            <p:nvPr/>
          </p:nvSpPr>
          <p:spPr>
            <a:xfrm>
              <a:off x="252000" y="2503437"/>
              <a:ext cx="8640000" cy="1141587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itchFamily="34" charset="0"/>
                <a:buNone/>
                <a:defRPr/>
              </a:pPr>
              <a:r>
                <a:rPr lang="ru-RU" dirty="0"/>
                <a:t>	</a:t>
              </a:r>
              <a:r>
                <a:rPr lang="ru-RU" dirty="0" smtClean="0"/>
                <a:t>Почему образовались расы единого вида «человек разумный»?</a:t>
              </a:r>
            </a:p>
          </p:txBody>
        </p:sp>
        <p:sp>
          <p:nvSpPr>
            <p:cNvPr id="21" name="Овал 20"/>
            <p:cNvSpPr>
              <a:spLocks noChangeAspect="1"/>
            </p:cNvSpPr>
            <p:nvPr/>
          </p:nvSpPr>
          <p:spPr>
            <a:xfrm>
              <a:off x="828000" y="270892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7654" name="Группа 12"/>
          <p:cNvGrpSpPr>
            <a:grpSpLocks/>
          </p:cNvGrpSpPr>
          <p:nvPr/>
        </p:nvGrpSpPr>
        <p:grpSpPr bwMode="auto">
          <a:xfrm>
            <a:off x="252413" y="3656013"/>
            <a:ext cx="8639175" cy="1141412"/>
            <a:chOff x="252000" y="4149080"/>
            <a:chExt cx="8640000" cy="1141587"/>
          </a:xfrm>
        </p:grpSpPr>
        <p:sp>
          <p:nvSpPr>
            <p:cNvPr id="24" name="Объект 2"/>
            <p:cNvSpPr txBox="1">
              <a:spLocks/>
            </p:cNvSpPr>
            <p:nvPr/>
          </p:nvSpPr>
          <p:spPr>
            <a:xfrm>
              <a:off x="252000" y="4149080"/>
              <a:ext cx="8640000" cy="1141587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>
                <a:spcBef>
                  <a:spcPct val="20000"/>
                </a:spcBef>
                <a:buFont typeface="Arial" charset="0"/>
                <a:buNone/>
              </a:pPr>
              <a:r>
                <a:rPr lang="ru-RU" sz="3200">
                  <a:latin typeface="Comic Sans MS" pitchFamily="66" charset="0"/>
                </a:rPr>
                <a:t>	Сделай вывод о том, что помогло людям выжить в ледниковую эпоху</a:t>
              </a:r>
              <a:r>
                <a:rPr lang="ru-RU" sz="3200"/>
                <a:t>.</a:t>
              </a: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828000" y="4370431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3"/>
          <p:cNvPicPr>
            <a:picLocks noChangeAspect="1"/>
          </p:cNvPicPr>
          <p:nvPr/>
        </p:nvPicPr>
        <p:blipFill>
          <a:blip r:embed="rId3"/>
          <a:srcRect l="32822" t="2808" r="14584" b="221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grpSp>
        <p:nvGrpSpPr>
          <p:cNvPr id="2969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5" name="Овал 4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9" name="Рисунок 7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70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0" name="Овал 9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9715" name="Рисунок 10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Picture 6" descr="негроидная рас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4750" y="3732213"/>
            <a:ext cx="12065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европеиодная рас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2825" y="773113"/>
            <a:ext cx="12493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моноголоидная раса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81663" y="1268413"/>
            <a:ext cx="12700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621567" y="2484000"/>
            <a:ext cx="2852132" cy="408623"/>
          </a:xfrm>
          <a:prstGeom prst="roundRect">
            <a:avLst/>
          </a:prstGeom>
          <a:blipFill dpi="0" rotWithShape="1">
            <a:blip r:embed="rId9">
              <a:alphaModFix amt="80000"/>
            </a:blip>
            <a:srcRect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ЕВРОПЕОИДНАЯ РАСА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8064" y="2916000"/>
            <a:ext cx="3036641" cy="408623"/>
          </a:xfrm>
          <a:prstGeom prst="roundRect">
            <a:avLst/>
          </a:prstGeom>
          <a:blipFill dpi="0" rotWithShape="1">
            <a:blip r:embed="rId9">
              <a:alphaModFix amt="80000"/>
            </a:blip>
            <a:srcRect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МОНГОЛОИДНАЯ  РАСА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28000" y="5396641"/>
            <a:ext cx="2554326" cy="408623"/>
          </a:xfrm>
          <a:prstGeom prst="roundRect">
            <a:avLst/>
          </a:prstGeom>
          <a:blipFill dpi="0" rotWithShape="1">
            <a:blip r:embed="rId9">
              <a:alphaModFix amt="80000"/>
            </a:blip>
            <a:srcRect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НЕГРОИДНАЯ  РАСА</a:t>
            </a: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ЛИЦА ЛЕДНИКОВОЙ ЭПОХИ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3224</TotalTime>
  <Words>647</Words>
  <Application>Microsoft Office PowerPoint</Application>
  <PresentationFormat>Экран (4:3)</PresentationFormat>
  <Paragraphs>133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Тема1</vt:lpstr>
      <vt:lpstr>ПЕРВЫЕ ШАГИ РАЗУМА</vt:lpstr>
      <vt:lpstr>ОПРЕДЕЛЯЕМ ПРОБЛЕМУ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ЛИЦА ЛЕДНИКОВОЙ ЭПОХИ</vt:lpstr>
      <vt:lpstr>ЛИЦА ЛЕДНИКОВОЙ ЭПОХИ</vt:lpstr>
      <vt:lpstr>ЛИЦА ЛЕДНИКОВОЙ ЭПОХИ</vt:lpstr>
      <vt:lpstr>ЛИЦА ЛЕДНИКОВОЙ ЭПОХИ</vt:lpstr>
      <vt:lpstr>БРАТЬЯ И СЁСТРЫ</vt:lpstr>
      <vt:lpstr>БРАТЬЯ И СЁСТРЫ</vt:lpstr>
      <vt:lpstr>БРАТЬЯ И СЁСТРЫ</vt:lpstr>
      <vt:lpstr>БРАТЬЯ И СЁСТРЫ</vt:lpstr>
      <vt:lpstr>КОГДА МАМОНТЫ УШЛИ…</vt:lpstr>
      <vt:lpstr>КОГДА МАМОНТЫ УШЛИ…</vt:lpstr>
      <vt:lpstr>КОГДА МАМОНТЫ УШЛИ…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ШАГИ РАЗУМА</dc:title>
  <dc:creator>Telli</dc:creator>
  <cp:lastModifiedBy>Светлана</cp:lastModifiedBy>
  <cp:revision>141</cp:revision>
  <dcterms:created xsi:type="dcterms:W3CDTF">2012-04-08T10:41:27Z</dcterms:created>
  <dcterms:modified xsi:type="dcterms:W3CDTF">2012-09-05T09:02:53Z</dcterms:modified>
</cp:coreProperties>
</file>