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3" r:id="rId3"/>
    <p:sldId id="265" r:id="rId4"/>
    <p:sldId id="290" r:id="rId5"/>
    <p:sldId id="269" r:id="rId6"/>
    <p:sldId id="278" r:id="rId7"/>
    <p:sldId id="288" r:id="rId8"/>
    <p:sldId id="287" r:id="rId9"/>
    <p:sldId id="270" r:id="rId10"/>
    <p:sldId id="291" r:id="rId11"/>
    <p:sldId id="289" r:id="rId12"/>
    <p:sldId id="28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  <a:srgbClr val="DDDDDD"/>
    <a:srgbClr val="CCCC00"/>
    <a:srgbClr val="99FFCC"/>
    <a:srgbClr val="FFFFFF"/>
    <a:srgbClr val="990000"/>
    <a:srgbClr val="FFCC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5" autoAdjust="0"/>
    <p:restoredTop sz="85353" autoAdjust="0"/>
  </p:normalViewPr>
  <p:slideViewPr>
    <p:cSldViewPr>
      <p:cViewPr>
        <p:scale>
          <a:sx n="58" d="100"/>
          <a:sy n="58" d="100"/>
        </p:scale>
        <p:origin x="-906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0E428B0-4729-446B-A05F-72B1670522D9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FD6FF7-1D33-47C9-8558-691D7E220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237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llprezentation.ru/news/dokazatelstvo_zhivotnogo_proiskhozhdenija_cheloveka/2009-11-21-10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Рисунок из презентации Учителя географии НРМОУ «Сингапайская СОШ» Захаровой Л.А. </a:t>
            </a:r>
            <a:r>
              <a:rPr lang="en-US" smtClean="0">
                <a:hlinkClick r:id="rId3"/>
              </a:rPr>
              <a:t>http://allprezentation.ru/news/dokazatelstvo_zhivotnogo_proiskhozhdenija_cheloveka/2009-11-21-100</a:t>
            </a:r>
            <a:endParaRPr lang="ru-RU" smtClean="0"/>
          </a:p>
          <a:p>
            <a:pPr>
              <a:spcBef>
                <a:spcPct val="0"/>
              </a:spcBef>
            </a:pPr>
            <a:r>
              <a:rPr lang="ru-RU" smtClean="0"/>
              <a:t>Рисунок журнал «Новый солдат» № 92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E04630-933E-4761-8204-0A6EC5738A1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Выполнение задания в режиме просмотра возможно при использовании встроенных средств </a:t>
            </a:r>
            <a:r>
              <a:rPr lang="en-US" smtClean="0"/>
              <a:t>Microsoft PPT</a:t>
            </a:r>
            <a:r>
              <a:rPr lang="ru-RU" smtClean="0"/>
              <a:t> (инструмент «ПЕРО»)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0736DA-E7D9-4754-BC92-59F00320CF5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Выполнение задания в режиме просмотра возможно при использовании встроенных средств </a:t>
            </a:r>
            <a:r>
              <a:rPr lang="en-US" smtClean="0"/>
              <a:t>Microsoft PPT</a:t>
            </a:r>
            <a:r>
              <a:rPr lang="ru-RU" smtClean="0"/>
              <a:t> (инструмент «ПЕРО»)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1485AE-7E4E-4ECE-96EF-9AD62743276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78D0B0-C94A-4905-8F41-D5DC799089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Анимация поставлена на щелчок. Вопрос исчезает, возникает авторская формулировка проблемной ситуации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64D00F-5DB2-4FBA-8EB9-CE44C3AD44C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рисунок со стр. 280-281. На слайде не указаны текстовые вставки</a:t>
            </a: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FB2C1B-4EA9-47A1-8637-AECCDDEC904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Анимация поставлена на щелчок. Вопрос исчезает, возникает таблица</a:t>
            </a:r>
          </a:p>
          <a:p>
            <a:pPr>
              <a:spcBef>
                <a:spcPct val="0"/>
              </a:spcBef>
            </a:pPr>
            <a:r>
              <a:rPr lang="ru-RU" smtClean="0"/>
              <a:t>Выполнение задания в режиме просмотра возможно при использовании встроенных средств </a:t>
            </a:r>
            <a:r>
              <a:rPr lang="en-US" smtClean="0"/>
              <a:t>Microsoft PPT</a:t>
            </a:r>
            <a:r>
              <a:rPr lang="ru-RU" smtClean="0"/>
              <a:t> (инструмент «ПЕРО»)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B678F9-44FD-485D-99A1-22E0ACF7D1C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Анимация поставлена на щелчок. Происходит выцветание задания и появление рисунка со стр. 256</a:t>
            </a:r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0A739D-7BAC-42C0-BA66-7568D76A88D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рисунок со стр. 280-281. На слайде не указаны текстовые вставки</a:t>
            </a:r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AA65AB-E993-47FB-97F7-9EEF46FF1FB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3CC967-5817-4AEC-A198-FE74F79830D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5B12D6-082F-453E-9818-EDA2CB838EA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5C34D-03F7-417D-AFDC-D3B2662D1E0E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9488A-8446-49A0-98C9-912F6ED01D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A1F3A-91AC-41B3-8DF6-A2BFD4103F81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ED899-C5F8-40F8-812E-127452C379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E273-89FA-4C0C-BE64-0B331385AF2A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47285-AB37-428C-B18E-CBBD322477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5" name="Рисунок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7" name="Рисунок 10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BE078-40CF-4DCF-86DA-0AED6931ECA1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3A342-C679-4143-B4B9-2713D355DA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B600-5CF1-43A1-B881-0A65A121E513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302B-019D-45F9-A495-3CC5192F9D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6" name="Рисунок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8" name="Рисунок 10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2000" y="980727"/>
            <a:ext cx="3600000" cy="5688000"/>
          </a:xfrm>
          <a:prstGeom prst="roundRect">
            <a:avLst>
              <a:gd name="adj" fmla="val 10317"/>
            </a:avLst>
          </a:prstGeom>
          <a:ln w="44450">
            <a:solidFill>
              <a:srgbClr val="FF00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56000" y="980727"/>
            <a:ext cx="3600000" cy="5688000"/>
          </a:xfrm>
          <a:prstGeom prst="roundRect">
            <a:avLst>
              <a:gd name="adj" fmla="val 9259"/>
            </a:avLst>
          </a:prstGeom>
          <a:ln w="44450">
            <a:solidFill>
              <a:srgbClr val="00CC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49525-EC0B-4588-8F35-ABA5532F3695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11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C3B5F-E186-4F1A-9E7F-E7E1FC88FE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5D675-AC04-4ED7-A229-0B516A0420E5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DFE63-B3AE-47EA-9227-9E12511579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4" name="Рисунок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6" name="Рисунок 8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18C25-813C-4D3B-BCD3-CF8971E2BF2A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4D237-5B76-44C3-8230-2A2A8185B7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3" name="Рисунок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5" name="Рисунок 8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4D150-68DE-465D-A0DC-429576831BE0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E6ACB-EE44-4DF9-BC57-4A842819DB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493F-B20F-41F7-8B7E-B1AFD4299D10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16E2-234C-4B28-A17A-A5F370185F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97EBF-2ADD-4FBA-9D7D-1CC4241E33F6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7802C-BAA4-4577-8615-B1F7AACB7D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69863"/>
            <a:ext cx="8642350" cy="11969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250825" y="1495425"/>
            <a:ext cx="8642350" cy="474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C44B84-3622-4B0F-9355-D7071372B215}" type="datetimeFigureOut">
              <a:rPr lang="ru-RU"/>
              <a:pPr>
                <a:defRPr/>
              </a:pPr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DB9EEF-C23D-4B37-AA48-A3068FF006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0" r:id="rId3"/>
    <p:sldLayoutId id="2147483673" r:id="rId4"/>
    <p:sldLayoutId id="2147483669" r:id="rId5"/>
    <p:sldLayoutId id="2147483674" r:id="rId6"/>
    <p:sldLayoutId id="2147483675" r:id="rId7"/>
    <p:sldLayoutId id="2147483668" r:id="rId8"/>
    <p:sldLayoutId id="2147483667" r:id="rId9"/>
    <p:sldLayoutId id="2147483666" r:id="rId10"/>
    <p:sldLayoutId id="214748366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jpe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1.jpe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29" Type="http://schemas.openxmlformats.org/officeDocument/2006/relationships/image" Target="../media/image3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7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6.jpe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Relationship Id="rId30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6.jpe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5.png"/><Relationship Id="rId11" Type="http://schemas.openxmlformats.org/officeDocument/2006/relationships/image" Target="../media/image1.jpe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7.png"/><Relationship Id="rId9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1.jpeg"/><Relationship Id="rId21" Type="http://schemas.openxmlformats.org/officeDocument/2006/relationships/image" Target="../media/image40.jpe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29" Type="http://schemas.openxmlformats.org/officeDocument/2006/relationships/image" Target="../media/image3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7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6.jpe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Relationship Id="rId30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6"/>
          <p:cNvSpPr>
            <a:spLocks noChangeArrowheads="1"/>
          </p:cNvSpPr>
          <p:nvPr/>
        </p:nvSpPr>
        <p:spPr bwMode="auto">
          <a:xfrm>
            <a:off x="6394450" y="6488113"/>
            <a:ext cx="27494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Comic Sans MS" pitchFamily="66" charset="0"/>
              </a:rPr>
              <a:t>© ООО «</a:t>
            </a:r>
            <a:r>
              <a:rPr lang="ru-RU" dirty="0" err="1">
                <a:latin typeface="Comic Sans MS" pitchFamily="66" charset="0"/>
              </a:rPr>
              <a:t>Баласс</a:t>
            </a:r>
            <a:r>
              <a:rPr lang="ru-RU">
                <a:latin typeface="Comic Sans MS" pitchFamily="66" charset="0"/>
              </a:rPr>
              <a:t>», </a:t>
            </a:r>
            <a:r>
              <a:rPr lang="ru-RU" smtClean="0">
                <a:latin typeface="Comic Sans MS" pitchFamily="66" charset="0"/>
              </a:rPr>
              <a:t>2013</a:t>
            </a:r>
            <a:endParaRPr lang="ru-RU">
              <a:latin typeface="Comic Sans MS" pitchFamily="66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0" y="6240463"/>
            <a:ext cx="5940425" cy="63976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Образовательная система «Школа 2100». 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Данилов Д.Д. и др. Всеобщая история. 5-й класс. История Древнего мира.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Автор презентации: Казаринова Н.В. (учитель, г. Йошкар-Ола)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ОБЩИЙ ВЗГЛЯД НА ПЕРВОБЫТНОСТЬ И ДРЕВНОСТЬ</a:t>
            </a:r>
            <a:endParaRPr lang="ru-RU" dirty="0"/>
          </a:p>
        </p:txBody>
      </p:sp>
      <p:pic>
        <p:nvPicPr>
          <p:cNvPr id="14340" name="Рисунок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175"/>
            <a:ext cx="91440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700338"/>
            <a:ext cx="1585913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2700338"/>
            <a:ext cx="1277938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612000" y="1800000"/>
            <a:ext cx="7920000" cy="3384000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8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162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ИСТОРИЯ ДРЕВНЕГО МИРА – ЭТО ИСТОРИЯ ЗАРОЖДЕНИЯ ПЕРВЫХ ЦИВИЛИЗАЦИЙ НА ЗЕМЛЕ</a:t>
            </a:r>
          </a:p>
        </p:txBody>
      </p:sp>
      <p:grpSp>
        <p:nvGrpSpPr>
          <p:cNvPr id="31746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1754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47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1750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ОПРЕДЕЛЯЕМ ПРОБЛЕМУ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3804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3794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3800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2000" y="1358999"/>
            <a:ext cx="8640000" cy="4086225"/>
          </a:xfrm>
          <a:prstGeom prst="roundRect">
            <a:avLst>
              <a:gd name="adj" fmla="val 10865"/>
            </a:avLst>
          </a:prstGeom>
          <a:blipFill>
            <a:blip r:embed="rId5"/>
            <a:tile tx="0" ty="0" sx="100000" sy="100000" flip="none" algn="tl"/>
          </a:blipFill>
          <a:ln w="25400">
            <a:solidFill>
              <a:srgbClr val="1C1C1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355600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Ситуация. </a:t>
            </a:r>
            <a:r>
              <a:rPr lang="ru-RU" sz="2600">
                <a:latin typeface="Comic Sans MS" pitchFamily="66" charset="0"/>
              </a:rPr>
              <a:t>Учитель предложил всем классом через Интернет познакомиться и подружиться со сверстниками из стран Западной Европы. На следующий день один из учеников сказал: «А мой папа говорит, что у нас с этими европейцами не может быть ничего общего. Современная Европа выросла из античной культуры, а у нас в России никогда не было ни античных храмов, ни законов, ни театров».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2000" y="980728"/>
            <a:ext cx="8640000" cy="231552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rgbClr val="1C1C1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5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70C0"/>
                </a:solidFill>
                <a:latin typeface="+mn-lt"/>
              </a:rPr>
              <a:t>Роль: </a:t>
            </a:r>
            <a:r>
              <a:rPr lang="ru-RU" sz="2600" dirty="0">
                <a:latin typeface="+mn-lt"/>
              </a:rPr>
              <a:t>Ученик класса.</a:t>
            </a:r>
          </a:p>
          <a:p>
            <a:pPr indent="355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70C0"/>
                </a:solidFill>
                <a:latin typeface="+mn-lt"/>
              </a:rPr>
              <a:t>Задача: </a:t>
            </a:r>
            <a:r>
              <a:rPr lang="ru-RU" sz="2600" dirty="0">
                <a:latin typeface="+mn-lt"/>
              </a:rPr>
              <a:t>Согласиться или опровергнуть высказанное мнение, попытаться найти в окружающем тебя мире (городе, селе) наследие античной культуры.</a:t>
            </a:r>
          </a:p>
        </p:txBody>
      </p:sp>
      <p:grpSp>
        <p:nvGrpSpPr>
          <p:cNvPr id="35844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5863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5845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5859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graphicFrame>
        <p:nvGraphicFramePr>
          <p:cNvPr id="35865" name="Group 25"/>
          <p:cNvGraphicFramePr>
            <a:graphicFrameLocks noGrp="1"/>
          </p:cNvGraphicFramePr>
          <p:nvPr/>
        </p:nvGraphicFramePr>
        <p:xfrm>
          <a:off x="252413" y="3716338"/>
          <a:ext cx="8639175" cy="2736850"/>
        </p:xfrm>
        <a:graphic>
          <a:graphicData uri="http://schemas.openxmlformats.org/drawingml/2006/table">
            <a:tbl>
              <a:tblPr/>
              <a:tblGrid>
                <a:gridCol w="2159000"/>
                <a:gridCol w="64801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считаю, что 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  <a:b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ОПРЕДЕЛЯЕМ ПРОБЛЕМУ</a:t>
            </a:r>
          </a:p>
        </p:txBody>
      </p:sp>
      <p:sp>
        <p:nvSpPr>
          <p:cNvPr id="16386" name="Объект 4"/>
          <p:cNvSpPr>
            <a:spLocks noGrp="1"/>
          </p:cNvSpPr>
          <p:nvPr>
            <p:ph sz="half" idx="1"/>
          </p:nvPr>
        </p:nvSpPr>
        <p:spPr>
          <a:xfrm>
            <a:off x="252413" y="979488"/>
            <a:ext cx="3598862" cy="3889375"/>
          </a:xfrm>
          <a:prstGeom prst="roundRect">
            <a:avLst>
              <a:gd name="adj" fmla="val 10315"/>
            </a:avLst>
          </a:prstGeom>
          <a:ln>
            <a:round/>
          </a:ln>
        </p:spPr>
        <p:txBody>
          <a:bodyPr/>
          <a:lstStyle/>
          <a:p>
            <a:pPr marL="88900" indent="358775">
              <a:spcBef>
                <a:spcPct val="0"/>
              </a:spcBef>
            </a:pPr>
            <a:r>
              <a:rPr lang="ru-RU" smtClean="0"/>
              <a:t>Сколько же интересного было в глубоком прошлом! Но оно было таким разным… Может быть, его нельзя объединять?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sz="half" idx="2"/>
          </p:nvPr>
        </p:nvSpPr>
        <p:spPr>
          <a:xfrm>
            <a:off x="5292725" y="979488"/>
            <a:ext cx="3598863" cy="3889375"/>
          </a:xfrm>
          <a:ln>
            <a:round/>
          </a:ln>
        </p:spPr>
        <p:txBody>
          <a:bodyPr/>
          <a:lstStyle/>
          <a:p>
            <a:pPr marL="88900" indent="358775">
              <a:spcBef>
                <a:spcPct val="0"/>
              </a:spcBef>
            </a:pPr>
            <a:r>
              <a:rPr lang="ru-RU" sz="2600" smtClean="0"/>
              <a:t>И тем не менее мы объединяем историю первобытности и древности  в рамках истории Древнего мира.</a:t>
            </a:r>
          </a:p>
        </p:txBody>
      </p:sp>
      <p:grpSp>
        <p:nvGrpSpPr>
          <p:cNvPr id="1638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8" name="Овал 7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6403" name="Рисунок 10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38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3" name="Овал 12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6399" name="Рисунок 13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Стрелка вправо 15"/>
          <p:cNvSpPr/>
          <p:nvPr/>
        </p:nvSpPr>
        <p:spPr>
          <a:xfrm>
            <a:off x="3806716" y="1916832"/>
            <a:ext cx="1620000" cy="360000"/>
          </a:xfrm>
          <a:prstGeom prst="rightArrow">
            <a:avLst>
              <a:gd name="adj1" fmla="val 50000"/>
              <a:gd name="adj2" fmla="val 87830"/>
            </a:avLst>
          </a:prstGeom>
          <a:solidFill>
            <a:srgbClr val="FF0000"/>
          </a:solidFill>
          <a:ln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лево 16"/>
          <p:cNvSpPr/>
          <p:nvPr/>
        </p:nvSpPr>
        <p:spPr>
          <a:xfrm>
            <a:off x="3707904" y="3861048"/>
            <a:ext cx="1620000" cy="360000"/>
          </a:xfrm>
          <a:prstGeom prst="leftArrow">
            <a:avLst>
              <a:gd name="adj1" fmla="val 50000"/>
              <a:gd name="adj2" fmla="val 90532"/>
            </a:avLst>
          </a:prstGeom>
          <a:solidFill>
            <a:srgbClr val="00B050"/>
          </a:solidFill>
          <a:ln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639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950" y="5397500"/>
            <a:ext cx="2873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Прямоугольник 18"/>
          <p:cNvSpPr>
            <a:spLocks noChangeArrowheads="1"/>
          </p:cNvSpPr>
          <p:nvPr/>
        </p:nvSpPr>
        <p:spPr bwMode="auto">
          <a:xfrm>
            <a:off x="392113" y="4941888"/>
            <a:ext cx="86201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Comic Sans MS" pitchFamily="66" charset="0"/>
              <a:buChar char="—"/>
            </a:pPr>
            <a:r>
              <a:rPr lang="ru-RU" sz="2600">
                <a:latin typeface="Comic Sans MS" pitchFamily="66" charset="0"/>
              </a:rPr>
              <a:t>Сравни мнения Антошки и учёного о первобытности и древности. Какое наблюдается противоречие? </a:t>
            </a:r>
          </a:p>
          <a:p>
            <a:pPr marL="457200" indent="-457200">
              <a:buFont typeface="Comic Sans MS" pitchFamily="66" charset="0"/>
              <a:buChar char="—"/>
            </a:pPr>
            <a:r>
              <a:rPr lang="ru-RU" sz="2600">
                <a:latin typeface="Comic Sans MS" pitchFamily="66" charset="0"/>
              </a:rPr>
              <a:t>Какой возникает вопрос? Сравни его с авторским.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ая прямоугольная выноска 18"/>
          <p:cNvSpPr/>
          <p:nvPr/>
        </p:nvSpPr>
        <p:spPr>
          <a:xfrm>
            <a:off x="612000" y="1800000"/>
            <a:ext cx="7920000" cy="3384000"/>
          </a:xfrm>
          <a:prstGeom prst="wedgeRoundRectCallout">
            <a:avLst>
              <a:gd name="adj1" fmla="val -28896"/>
              <a:gd name="adj2" fmla="val -67988"/>
              <a:gd name="adj3" fmla="val 16667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8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162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ЖЕ ТАКОЕ ИСТОРИЯ ДРЕВНЕГО МИРА?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2000" y="1800000"/>
            <a:ext cx="7920000" cy="3384000"/>
          </a:xfrm>
          <a:prstGeom prst="round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5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</a:rPr>
              <a:t>ВАША ФОРМУЛИРОВКА ПРОБЛЕМЫ МОЖЕТ НЕ СОВПАДАТЬ С АВТОРСКОЙ. ПОЖАЛУЙСТА, ВЫБЕРИТЕ В КЛАССЕ ТУ ФОРМУЛИРОВКУ, КОТОРАЯ ВАМ НАИБОЛЕЕ ИНТЕРЕСНА! </a:t>
            </a:r>
          </a:p>
        </p:txBody>
      </p:sp>
      <p:grpSp>
        <p:nvGrpSpPr>
          <p:cNvPr id="18437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8445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8438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8441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ОПРЕДЕЛЯЕМ ПРОБЛЕМУ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Таблица 41"/>
          <p:cNvGraphicFramePr>
            <a:graphicFrameLocks noGrp="1"/>
          </p:cNvGraphicFramePr>
          <p:nvPr/>
        </p:nvGraphicFramePr>
        <p:xfrm>
          <a:off x="126000" y="3011384"/>
          <a:ext cx="8892485" cy="3801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43489"/>
                <a:gridCol w="264653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</a:tblGrid>
              <a:tr h="693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XXX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XXIX</a:t>
                      </a:r>
                      <a:endParaRPr lang="ru-RU" sz="1400" dirty="0" smtClean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XXVII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XXVII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XXVI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XXV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XXIV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XXIII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XIX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XVIII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XVII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XVI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XV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XIV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XIII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IX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VIII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endParaRPr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IV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en-US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9" name="Стрелка углом вверх 48"/>
          <p:cNvSpPr/>
          <p:nvPr/>
        </p:nvSpPr>
        <p:spPr>
          <a:xfrm>
            <a:off x="71438" y="5283200"/>
            <a:ext cx="6178550" cy="377825"/>
          </a:xfrm>
          <a:custGeom>
            <a:avLst/>
            <a:gdLst>
              <a:gd name="connsiteX0" fmla="*/ 0 w 6192000"/>
              <a:gd name="connsiteY0" fmla="*/ 252000 h 504000"/>
              <a:gd name="connsiteX1" fmla="*/ 5925712 w 6192000"/>
              <a:gd name="connsiteY1" fmla="*/ 252000 h 504000"/>
              <a:gd name="connsiteX2" fmla="*/ 5925712 w 6192000"/>
              <a:gd name="connsiteY2" fmla="*/ 126000 h 504000"/>
              <a:gd name="connsiteX3" fmla="*/ 5911423 w 6192000"/>
              <a:gd name="connsiteY3" fmla="*/ 126000 h 504000"/>
              <a:gd name="connsiteX4" fmla="*/ 6051712 w 6192000"/>
              <a:gd name="connsiteY4" fmla="*/ 0 h 504000"/>
              <a:gd name="connsiteX5" fmla="*/ 6192000 w 6192000"/>
              <a:gd name="connsiteY5" fmla="*/ 126000 h 504000"/>
              <a:gd name="connsiteX6" fmla="*/ 6177712 w 6192000"/>
              <a:gd name="connsiteY6" fmla="*/ 126000 h 504000"/>
              <a:gd name="connsiteX7" fmla="*/ 6177712 w 6192000"/>
              <a:gd name="connsiteY7" fmla="*/ 504000 h 504000"/>
              <a:gd name="connsiteX8" fmla="*/ 0 w 6192000"/>
              <a:gd name="connsiteY8" fmla="*/ 504000 h 504000"/>
              <a:gd name="connsiteX9" fmla="*/ 0 w 6192000"/>
              <a:gd name="connsiteY9" fmla="*/ 252000 h 504000"/>
              <a:gd name="connsiteX0" fmla="*/ 0 w 6192000"/>
              <a:gd name="connsiteY0" fmla="*/ 252000 h 504000"/>
              <a:gd name="connsiteX1" fmla="*/ 5925712 w 6192000"/>
              <a:gd name="connsiteY1" fmla="*/ 252000 h 504000"/>
              <a:gd name="connsiteX2" fmla="*/ 5925712 w 6192000"/>
              <a:gd name="connsiteY2" fmla="*/ 126000 h 504000"/>
              <a:gd name="connsiteX3" fmla="*/ 6051712 w 6192000"/>
              <a:gd name="connsiteY3" fmla="*/ 0 h 504000"/>
              <a:gd name="connsiteX4" fmla="*/ 6192000 w 6192000"/>
              <a:gd name="connsiteY4" fmla="*/ 126000 h 504000"/>
              <a:gd name="connsiteX5" fmla="*/ 6177712 w 6192000"/>
              <a:gd name="connsiteY5" fmla="*/ 126000 h 504000"/>
              <a:gd name="connsiteX6" fmla="*/ 6177712 w 6192000"/>
              <a:gd name="connsiteY6" fmla="*/ 504000 h 504000"/>
              <a:gd name="connsiteX7" fmla="*/ 0 w 6192000"/>
              <a:gd name="connsiteY7" fmla="*/ 504000 h 504000"/>
              <a:gd name="connsiteX8" fmla="*/ 0 w 6192000"/>
              <a:gd name="connsiteY8" fmla="*/ 252000 h 504000"/>
              <a:gd name="connsiteX0" fmla="*/ 0 w 6177712"/>
              <a:gd name="connsiteY0" fmla="*/ 252000 h 504000"/>
              <a:gd name="connsiteX1" fmla="*/ 5925712 w 6177712"/>
              <a:gd name="connsiteY1" fmla="*/ 252000 h 504000"/>
              <a:gd name="connsiteX2" fmla="*/ 5925712 w 6177712"/>
              <a:gd name="connsiteY2" fmla="*/ 126000 h 504000"/>
              <a:gd name="connsiteX3" fmla="*/ 6051712 w 6177712"/>
              <a:gd name="connsiteY3" fmla="*/ 0 h 504000"/>
              <a:gd name="connsiteX4" fmla="*/ 6177712 w 6177712"/>
              <a:gd name="connsiteY4" fmla="*/ 126000 h 504000"/>
              <a:gd name="connsiteX5" fmla="*/ 6177712 w 6177712"/>
              <a:gd name="connsiteY5" fmla="*/ 504000 h 504000"/>
              <a:gd name="connsiteX6" fmla="*/ 0 w 6177712"/>
              <a:gd name="connsiteY6" fmla="*/ 504000 h 504000"/>
              <a:gd name="connsiteX7" fmla="*/ 0 w 6177712"/>
              <a:gd name="connsiteY7" fmla="*/ 252000 h 504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7712 w 6177712"/>
              <a:gd name="connsiteY4" fmla="*/ 378000 h 378000"/>
              <a:gd name="connsiteX5" fmla="*/ 0 w 6177712"/>
              <a:gd name="connsiteY5" fmla="*/ 378000 h 378000"/>
              <a:gd name="connsiteX6" fmla="*/ 0 w 6177712"/>
              <a:gd name="connsiteY6" fmla="*/ 126000 h 378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7712 w 6177712"/>
              <a:gd name="connsiteY4" fmla="*/ 378000 h 378000"/>
              <a:gd name="connsiteX5" fmla="*/ 6119250 w 6177712"/>
              <a:gd name="connsiteY5" fmla="*/ 374602 h 378000"/>
              <a:gd name="connsiteX6" fmla="*/ 0 w 6177712"/>
              <a:gd name="connsiteY6" fmla="*/ 378000 h 378000"/>
              <a:gd name="connsiteX7" fmla="*/ 0 w 6177712"/>
              <a:gd name="connsiteY7" fmla="*/ 126000 h 378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6400 w 6177712"/>
              <a:gd name="connsiteY4" fmla="*/ 303165 h 378000"/>
              <a:gd name="connsiteX5" fmla="*/ 6177712 w 6177712"/>
              <a:gd name="connsiteY5" fmla="*/ 378000 h 378000"/>
              <a:gd name="connsiteX6" fmla="*/ 6119250 w 6177712"/>
              <a:gd name="connsiteY6" fmla="*/ 374602 h 378000"/>
              <a:gd name="connsiteX7" fmla="*/ 0 w 6177712"/>
              <a:gd name="connsiteY7" fmla="*/ 378000 h 378000"/>
              <a:gd name="connsiteX8" fmla="*/ 0 w 6177712"/>
              <a:gd name="connsiteY8" fmla="*/ 126000 h 378000"/>
              <a:gd name="connsiteX0" fmla="*/ 0 w 6589780"/>
              <a:gd name="connsiteY0" fmla="*/ 126000 h 378000"/>
              <a:gd name="connsiteX1" fmla="*/ 5925712 w 6589780"/>
              <a:gd name="connsiteY1" fmla="*/ 126000 h 378000"/>
              <a:gd name="connsiteX2" fmla="*/ 5925712 w 6589780"/>
              <a:gd name="connsiteY2" fmla="*/ 0 h 378000"/>
              <a:gd name="connsiteX3" fmla="*/ 6177712 w 6589780"/>
              <a:gd name="connsiteY3" fmla="*/ 0 h 378000"/>
              <a:gd name="connsiteX4" fmla="*/ 6176400 w 6589780"/>
              <a:gd name="connsiteY4" fmla="*/ 303165 h 378000"/>
              <a:gd name="connsiteX5" fmla="*/ 6119250 w 6589780"/>
              <a:gd name="connsiteY5" fmla="*/ 374602 h 378000"/>
              <a:gd name="connsiteX6" fmla="*/ 0 w 6589780"/>
              <a:gd name="connsiteY6" fmla="*/ 378000 h 378000"/>
              <a:gd name="connsiteX7" fmla="*/ 0 w 6589780"/>
              <a:gd name="connsiteY7" fmla="*/ 126000 h 378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6400 w 6177712"/>
              <a:gd name="connsiteY4" fmla="*/ 303165 h 378000"/>
              <a:gd name="connsiteX5" fmla="*/ 6119250 w 6177712"/>
              <a:gd name="connsiteY5" fmla="*/ 374602 h 378000"/>
              <a:gd name="connsiteX6" fmla="*/ 0 w 6177712"/>
              <a:gd name="connsiteY6" fmla="*/ 378000 h 378000"/>
              <a:gd name="connsiteX7" fmla="*/ 0 w 6177712"/>
              <a:gd name="connsiteY7" fmla="*/ 126000 h 378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6400 w 6177712"/>
              <a:gd name="connsiteY4" fmla="*/ 303165 h 378000"/>
              <a:gd name="connsiteX5" fmla="*/ 6119250 w 6177712"/>
              <a:gd name="connsiteY5" fmla="*/ 374602 h 378000"/>
              <a:gd name="connsiteX6" fmla="*/ 0 w 6177712"/>
              <a:gd name="connsiteY6" fmla="*/ 378000 h 378000"/>
              <a:gd name="connsiteX7" fmla="*/ 0 w 6177712"/>
              <a:gd name="connsiteY7" fmla="*/ 126000 h 378000"/>
              <a:gd name="connsiteX0" fmla="*/ 0 w 6181849"/>
              <a:gd name="connsiteY0" fmla="*/ 126000 h 378000"/>
              <a:gd name="connsiteX1" fmla="*/ 5925712 w 6181849"/>
              <a:gd name="connsiteY1" fmla="*/ 126000 h 378000"/>
              <a:gd name="connsiteX2" fmla="*/ 5925712 w 6181849"/>
              <a:gd name="connsiteY2" fmla="*/ 0 h 378000"/>
              <a:gd name="connsiteX3" fmla="*/ 6177712 w 6181849"/>
              <a:gd name="connsiteY3" fmla="*/ 0 h 378000"/>
              <a:gd name="connsiteX4" fmla="*/ 6176400 w 6181849"/>
              <a:gd name="connsiteY4" fmla="*/ 303165 h 378000"/>
              <a:gd name="connsiteX5" fmla="*/ 6119250 w 6181849"/>
              <a:gd name="connsiteY5" fmla="*/ 374602 h 378000"/>
              <a:gd name="connsiteX6" fmla="*/ 0 w 6181849"/>
              <a:gd name="connsiteY6" fmla="*/ 378000 h 378000"/>
              <a:gd name="connsiteX7" fmla="*/ 0 w 6181849"/>
              <a:gd name="connsiteY7" fmla="*/ 126000 h 378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6400 w 6177712"/>
              <a:gd name="connsiteY4" fmla="*/ 303165 h 378000"/>
              <a:gd name="connsiteX5" fmla="*/ 6119250 w 6177712"/>
              <a:gd name="connsiteY5" fmla="*/ 374602 h 378000"/>
              <a:gd name="connsiteX6" fmla="*/ 0 w 6177712"/>
              <a:gd name="connsiteY6" fmla="*/ 378000 h 378000"/>
              <a:gd name="connsiteX7" fmla="*/ 0 w 6177712"/>
              <a:gd name="connsiteY7" fmla="*/ 126000 h 378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6400 w 6177712"/>
              <a:gd name="connsiteY4" fmla="*/ 303165 h 378000"/>
              <a:gd name="connsiteX5" fmla="*/ 6119250 w 6177712"/>
              <a:gd name="connsiteY5" fmla="*/ 374602 h 378000"/>
              <a:gd name="connsiteX6" fmla="*/ 0 w 6177712"/>
              <a:gd name="connsiteY6" fmla="*/ 378000 h 378000"/>
              <a:gd name="connsiteX7" fmla="*/ 0 w 6177712"/>
              <a:gd name="connsiteY7" fmla="*/ 126000 h 378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6400 w 6177712"/>
              <a:gd name="connsiteY4" fmla="*/ 303165 h 378000"/>
              <a:gd name="connsiteX5" fmla="*/ 6119250 w 6177712"/>
              <a:gd name="connsiteY5" fmla="*/ 374602 h 378000"/>
              <a:gd name="connsiteX6" fmla="*/ 0 w 6177712"/>
              <a:gd name="connsiteY6" fmla="*/ 378000 h 378000"/>
              <a:gd name="connsiteX7" fmla="*/ 0 w 6177712"/>
              <a:gd name="connsiteY7" fmla="*/ 126000 h 37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77712" h="378000">
                <a:moveTo>
                  <a:pt x="0" y="126000"/>
                </a:moveTo>
                <a:lnTo>
                  <a:pt x="5925712" y="126000"/>
                </a:lnTo>
                <a:lnTo>
                  <a:pt x="5925712" y="0"/>
                </a:lnTo>
                <a:lnTo>
                  <a:pt x="6177712" y="0"/>
                </a:lnTo>
                <a:cubicBezTo>
                  <a:pt x="6177275" y="101055"/>
                  <a:pt x="6176837" y="202110"/>
                  <a:pt x="6176400" y="303165"/>
                </a:cubicBezTo>
                <a:cubicBezTo>
                  <a:pt x="6173801" y="358455"/>
                  <a:pt x="6172338" y="369273"/>
                  <a:pt x="6119250" y="374602"/>
                </a:cubicBezTo>
                <a:lnTo>
                  <a:pt x="0" y="378000"/>
                </a:lnTo>
                <a:lnTo>
                  <a:pt x="0" y="126000"/>
                </a:lnTo>
                <a:close/>
              </a:path>
            </a:pathLst>
          </a:custGeom>
          <a:solidFill>
            <a:srgbClr val="92D050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2000" y="980083"/>
            <a:ext cx="8640000" cy="1532334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4013"/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800">
                <a:latin typeface="Comic Sans MS" pitchFamily="66" charset="0"/>
              </a:rPr>
              <a:t>Опираясь на данные схемы в учебнике на с. 280–281, определите,</a:t>
            </a:r>
          </a:p>
          <a:p>
            <a:pPr indent="354013"/>
            <a:r>
              <a:rPr lang="ru-RU" sz="2800">
                <a:latin typeface="Comic Sans MS" pitchFamily="66" charset="0"/>
              </a:rPr>
              <a:t>какую часть Древней истории вы изучили.</a:t>
            </a:r>
          </a:p>
        </p:txBody>
      </p:sp>
      <p:grpSp>
        <p:nvGrpSpPr>
          <p:cNvPr id="20486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0537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487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0533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  <p:sp>
        <p:nvSpPr>
          <p:cNvPr id="40" name="Стрелка вправо 39"/>
          <p:cNvSpPr/>
          <p:nvPr/>
        </p:nvSpPr>
        <p:spPr>
          <a:xfrm>
            <a:off x="1260475" y="5940425"/>
            <a:ext cx="2232025" cy="431800"/>
          </a:xfrm>
          <a:prstGeom prst="rightArrow">
            <a:avLst/>
          </a:prstGeom>
          <a:solidFill>
            <a:srgbClr val="99FFCC">
              <a:alpha val="90000"/>
            </a:srgb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>
            <a:off x="3348038" y="6381750"/>
            <a:ext cx="5688012" cy="431800"/>
          </a:xfrm>
          <a:prstGeom prst="rightArrow">
            <a:avLst/>
          </a:prstGeom>
          <a:solidFill>
            <a:schemeClr val="bg2">
              <a:alpha val="9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Стрелка вправо 42"/>
          <p:cNvSpPr/>
          <p:nvPr/>
        </p:nvSpPr>
        <p:spPr>
          <a:xfrm>
            <a:off x="4716463" y="5940425"/>
            <a:ext cx="4248150" cy="431800"/>
          </a:xfrm>
          <a:prstGeom prst="rightArrow">
            <a:avLst/>
          </a:prstGeom>
          <a:solidFill>
            <a:srgbClr val="99FFCC">
              <a:alpha val="90000"/>
            </a:srgb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/>
          </a:blip>
          <a:srcRect/>
          <a:stretch>
            <a:fillRect/>
          </a:stretch>
        </p:blipFill>
        <p:spPr bwMode="auto">
          <a:xfrm>
            <a:off x="1907704" y="5805304"/>
            <a:ext cx="22186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/>
          </a:blip>
          <a:srcRect/>
          <a:stretch>
            <a:fillRect/>
          </a:stretch>
        </p:blipFill>
        <p:spPr bwMode="auto">
          <a:xfrm>
            <a:off x="4377180" y="6381328"/>
            <a:ext cx="19482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8" cstate="print">
            <a:extLst/>
          </a:blip>
          <a:srcRect/>
          <a:stretch>
            <a:fillRect/>
          </a:stretch>
        </p:blipFill>
        <p:spPr bwMode="auto">
          <a:xfrm>
            <a:off x="6300188" y="6381328"/>
            <a:ext cx="23865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9" cstate="print">
            <a:extLst/>
          </a:blip>
          <a:srcRect/>
          <a:stretch>
            <a:fillRect/>
          </a:stretch>
        </p:blipFill>
        <p:spPr bwMode="auto">
          <a:xfrm>
            <a:off x="6996828" y="6381328"/>
            <a:ext cx="50494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0" cstate="print">
            <a:extLst/>
          </a:blip>
          <a:srcRect/>
          <a:stretch>
            <a:fillRect/>
          </a:stretch>
        </p:blipFill>
        <p:spPr bwMode="auto">
          <a:xfrm>
            <a:off x="6239768" y="5805264"/>
            <a:ext cx="20444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1" cstate="print">
            <a:extLst/>
          </a:blip>
          <a:srcRect/>
          <a:stretch>
            <a:fillRect/>
          </a:stretch>
        </p:blipFill>
        <p:spPr bwMode="auto">
          <a:xfrm>
            <a:off x="6842592" y="5877312"/>
            <a:ext cx="53772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sp>
        <p:nvSpPr>
          <p:cNvPr id="31" name="Стрелка углом вверх 30"/>
          <p:cNvSpPr/>
          <p:nvPr/>
        </p:nvSpPr>
        <p:spPr>
          <a:xfrm flipV="1">
            <a:off x="71438" y="4938713"/>
            <a:ext cx="6192837" cy="506412"/>
          </a:xfrm>
          <a:custGeom>
            <a:avLst/>
            <a:gdLst>
              <a:gd name="connsiteX0" fmla="*/ 0 w 6192000"/>
              <a:gd name="connsiteY0" fmla="*/ 252028 h 504056"/>
              <a:gd name="connsiteX1" fmla="*/ 5925682 w 6192000"/>
              <a:gd name="connsiteY1" fmla="*/ 252028 h 504056"/>
              <a:gd name="connsiteX2" fmla="*/ 5925682 w 6192000"/>
              <a:gd name="connsiteY2" fmla="*/ 126014 h 504056"/>
              <a:gd name="connsiteX3" fmla="*/ 5911392 w 6192000"/>
              <a:gd name="connsiteY3" fmla="*/ 126014 h 504056"/>
              <a:gd name="connsiteX4" fmla="*/ 6051696 w 6192000"/>
              <a:gd name="connsiteY4" fmla="*/ 0 h 504056"/>
              <a:gd name="connsiteX5" fmla="*/ 6192000 w 6192000"/>
              <a:gd name="connsiteY5" fmla="*/ 126014 h 504056"/>
              <a:gd name="connsiteX6" fmla="*/ 6177710 w 6192000"/>
              <a:gd name="connsiteY6" fmla="*/ 126014 h 504056"/>
              <a:gd name="connsiteX7" fmla="*/ 6177710 w 6192000"/>
              <a:gd name="connsiteY7" fmla="*/ 504056 h 504056"/>
              <a:gd name="connsiteX8" fmla="*/ 0 w 6192000"/>
              <a:gd name="connsiteY8" fmla="*/ 504056 h 504056"/>
              <a:gd name="connsiteX9" fmla="*/ 0 w 6192000"/>
              <a:gd name="connsiteY9" fmla="*/ 252028 h 504056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7710 w 6192000"/>
              <a:gd name="connsiteY7" fmla="*/ 504056 h 506511"/>
              <a:gd name="connsiteX8" fmla="*/ 6107344 w 6192000"/>
              <a:gd name="connsiteY8" fmla="*/ 506511 h 506511"/>
              <a:gd name="connsiteX9" fmla="*/ 0 w 6192000"/>
              <a:gd name="connsiteY9" fmla="*/ 504056 h 506511"/>
              <a:gd name="connsiteX10" fmla="*/ 0 w 6192000"/>
              <a:gd name="connsiteY10" fmla="*/ 252028 h 506511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6400 w 6192000"/>
              <a:gd name="connsiteY7" fmla="*/ 451742 h 506511"/>
              <a:gd name="connsiteX8" fmla="*/ 6177710 w 6192000"/>
              <a:gd name="connsiteY8" fmla="*/ 504056 h 506511"/>
              <a:gd name="connsiteX9" fmla="*/ 6107344 w 6192000"/>
              <a:gd name="connsiteY9" fmla="*/ 506511 h 506511"/>
              <a:gd name="connsiteX10" fmla="*/ 0 w 6192000"/>
              <a:gd name="connsiteY10" fmla="*/ 504056 h 506511"/>
              <a:gd name="connsiteX11" fmla="*/ 0 w 6192000"/>
              <a:gd name="connsiteY11" fmla="*/ 252028 h 506511"/>
              <a:gd name="connsiteX0" fmla="*/ 0 w 6580694"/>
              <a:gd name="connsiteY0" fmla="*/ 252028 h 506511"/>
              <a:gd name="connsiteX1" fmla="*/ 5925682 w 6580694"/>
              <a:gd name="connsiteY1" fmla="*/ 252028 h 506511"/>
              <a:gd name="connsiteX2" fmla="*/ 5925682 w 6580694"/>
              <a:gd name="connsiteY2" fmla="*/ 126014 h 506511"/>
              <a:gd name="connsiteX3" fmla="*/ 5911392 w 6580694"/>
              <a:gd name="connsiteY3" fmla="*/ 126014 h 506511"/>
              <a:gd name="connsiteX4" fmla="*/ 6051696 w 6580694"/>
              <a:gd name="connsiteY4" fmla="*/ 0 h 506511"/>
              <a:gd name="connsiteX5" fmla="*/ 6192000 w 6580694"/>
              <a:gd name="connsiteY5" fmla="*/ 126014 h 506511"/>
              <a:gd name="connsiteX6" fmla="*/ 6177710 w 6580694"/>
              <a:gd name="connsiteY6" fmla="*/ 126014 h 506511"/>
              <a:gd name="connsiteX7" fmla="*/ 6176400 w 6580694"/>
              <a:gd name="connsiteY7" fmla="*/ 451742 h 506511"/>
              <a:gd name="connsiteX8" fmla="*/ 6107344 w 6580694"/>
              <a:gd name="connsiteY8" fmla="*/ 506511 h 506511"/>
              <a:gd name="connsiteX9" fmla="*/ 0 w 6580694"/>
              <a:gd name="connsiteY9" fmla="*/ 504056 h 506511"/>
              <a:gd name="connsiteX10" fmla="*/ 0 w 6580694"/>
              <a:gd name="connsiteY10" fmla="*/ 252028 h 506511"/>
              <a:gd name="connsiteX0" fmla="*/ 0 w 6581256"/>
              <a:gd name="connsiteY0" fmla="*/ 252028 h 506511"/>
              <a:gd name="connsiteX1" fmla="*/ 5925682 w 6581256"/>
              <a:gd name="connsiteY1" fmla="*/ 252028 h 506511"/>
              <a:gd name="connsiteX2" fmla="*/ 5925682 w 6581256"/>
              <a:gd name="connsiteY2" fmla="*/ 126014 h 506511"/>
              <a:gd name="connsiteX3" fmla="*/ 5911392 w 6581256"/>
              <a:gd name="connsiteY3" fmla="*/ 126014 h 506511"/>
              <a:gd name="connsiteX4" fmla="*/ 6051696 w 6581256"/>
              <a:gd name="connsiteY4" fmla="*/ 0 h 506511"/>
              <a:gd name="connsiteX5" fmla="*/ 6192000 w 6581256"/>
              <a:gd name="connsiteY5" fmla="*/ 126014 h 506511"/>
              <a:gd name="connsiteX6" fmla="*/ 6177710 w 6581256"/>
              <a:gd name="connsiteY6" fmla="*/ 126014 h 506511"/>
              <a:gd name="connsiteX7" fmla="*/ 6176400 w 6581256"/>
              <a:gd name="connsiteY7" fmla="*/ 451742 h 506511"/>
              <a:gd name="connsiteX8" fmla="*/ 6107344 w 6581256"/>
              <a:gd name="connsiteY8" fmla="*/ 506511 h 506511"/>
              <a:gd name="connsiteX9" fmla="*/ 0 w 6581256"/>
              <a:gd name="connsiteY9" fmla="*/ 504056 h 506511"/>
              <a:gd name="connsiteX10" fmla="*/ 0 w 6581256"/>
              <a:gd name="connsiteY10" fmla="*/ 252028 h 506511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6400 w 6192000"/>
              <a:gd name="connsiteY7" fmla="*/ 451742 h 506511"/>
              <a:gd name="connsiteX8" fmla="*/ 6107344 w 6192000"/>
              <a:gd name="connsiteY8" fmla="*/ 506511 h 506511"/>
              <a:gd name="connsiteX9" fmla="*/ 0 w 6192000"/>
              <a:gd name="connsiteY9" fmla="*/ 504056 h 506511"/>
              <a:gd name="connsiteX10" fmla="*/ 0 w 6192000"/>
              <a:gd name="connsiteY10" fmla="*/ 252028 h 506511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6400 w 6192000"/>
              <a:gd name="connsiteY7" fmla="*/ 451742 h 506511"/>
              <a:gd name="connsiteX8" fmla="*/ 6107344 w 6192000"/>
              <a:gd name="connsiteY8" fmla="*/ 506511 h 506511"/>
              <a:gd name="connsiteX9" fmla="*/ 0 w 6192000"/>
              <a:gd name="connsiteY9" fmla="*/ 504056 h 506511"/>
              <a:gd name="connsiteX10" fmla="*/ 0 w 6192000"/>
              <a:gd name="connsiteY10" fmla="*/ 252028 h 506511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6400 w 6192000"/>
              <a:gd name="connsiteY7" fmla="*/ 451742 h 506511"/>
              <a:gd name="connsiteX8" fmla="*/ 6107344 w 6192000"/>
              <a:gd name="connsiteY8" fmla="*/ 506511 h 506511"/>
              <a:gd name="connsiteX9" fmla="*/ 0 w 6192000"/>
              <a:gd name="connsiteY9" fmla="*/ 504056 h 506511"/>
              <a:gd name="connsiteX10" fmla="*/ 0 w 6192000"/>
              <a:gd name="connsiteY10" fmla="*/ 252028 h 506511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6400 w 6192000"/>
              <a:gd name="connsiteY7" fmla="*/ 451742 h 506511"/>
              <a:gd name="connsiteX8" fmla="*/ 6107344 w 6192000"/>
              <a:gd name="connsiteY8" fmla="*/ 506511 h 506511"/>
              <a:gd name="connsiteX9" fmla="*/ 0 w 6192000"/>
              <a:gd name="connsiteY9" fmla="*/ 504056 h 506511"/>
              <a:gd name="connsiteX10" fmla="*/ 0 w 6192000"/>
              <a:gd name="connsiteY10" fmla="*/ 252028 h 506511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6400 w 6192000"/>
              <a:gd name="connsiteY7" fmla="*/ 451742 h 506511"/>
              <a:gd name="connsiteX8" fmla="*/ 6107344 w 6192000"/>
              <a:gd name="connsiteY8" fmla="*/ 506511 h 506511"/>
              <a:gd name="connsiteX9" fmla="*/ 0 w 6192000"/>
              <a:gd name="connsiteY9" fmla="*/ 504056 h 506511"/>
              <a:gd name="connsiteX10" fmla="*/ 0 w 6192000"/>
              <a:gd name="connsiteY10" fmla="*/ 252028 h 506511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6400 w 6192000"/>
              <a:gd name="connsiteY7" fmla="*/ 451742 h 506511"/>
              <a:gd name="connsiteX8" fmla="*/ 6107344 w 6192000"/>
              <a:gd name="connsiteY8" fmla="*/ 506511 h 506511"/>
              <a:gd name="connsiteX9" fmla="*/ 0 w 6192000"/>
              <a:gd name="connsiteY9" fmla="*/ 504056 h 506511"/>
              <a:gd name="connsiteX10" fmla="*/ 0 w 6192000"/>
              <a:gd name="connsiteY10" fmla="*/ 252028 h 50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92000" h="506511">
                <a:moveTo>
                  <a:pt x="0" y="252028"/>
                </a:moveTo>
                <a:lnTo>
                  <a:pt x="5925682" y="252028"/>
                </a:lnTo>
                <a:lnTo>
                  <a:pt x="5925682" y="126014"/>
                </a:lnTo>
                <a:lnTo>
                  <a:pt x="5911392" y="126014"/>
                </a:lnTo>
                <a:lnTo>
                  <a:pt x="6051696" y="0"/>
                </a:lnTo>
                <a:lnTo>
                  <a:pt x="6192000" y="126014"/>
                </a:lnTo>
                <a:lnTo>
                  <a:pt x="6177710" y="126014"/>
                </a:lnTo>
                <a:cubicBezTo>
                  <a:pt x="6177273" y="234590"/>
                  <a:pt x="6176837" y="343166"/>
                  <a:pt x="6176400" y="451742"/>
                </a:cubicBezTo>
                <a:cubicBezTo>
                  <a:pt x="6171817" y="484202"/>
                  <a:pt x="6179482" y="504937"/>
                  <a:pt x="6107344" y="506511"/>
                </a:cubicBezTo>
                <a:lnTo>
                  <a:pt x="0" y="504056"/>
                </a:lnTo>
                <a:lnTo>
                  <a:pt x="0" y="252028"/>
                </a:lnTo>
                <a:close/>
              </a:path>
            </a:pathLst>
          </a:custGeom>
          <a:solidFill>
            <a:srgbClr val="CCCC00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extLst/>
          </a:blip>
          <a:srcRect/>
          <a:stretch>
            <a:fillRect/>
          </a:stretch>
        </p:blipFill>
        <p:spPr bwMode="auto">
          <a:xfrm>
            <a:off x="395532" y="4725184"/>
            <a:ext cx="49765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 cstate="print">
            <a:extLst/>
          </a:blip>
          <a:srcRect/>
          <a:stretch>
            <a:fillRect/>
          </a:stretch>
        </p:blipFill>
        <p:spPr bwMode="auto">
          <a:xfrm>
            <a:off x="1619672" y="5301248"/>
            <a:ext cx="49224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4" cstate="print">
            <a:extLst/>
          </a:blip>
          <a:srcRect/>
          <a:stretch>
            <a:fillRect/>
          </a:stretch>
        </p:blipFill>
        <p:spPr bwMode="auto">
          <a:xfrm>
            <a:off x="3173722" y="5229240"/>
            <a:ext cx="24615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5" cstate="print">
            <a:extLst/>
          </a:blip>
          <a:srcRect/>
          <a:stretch>
            <a:fillRect/>
          </a:stretch>
        </p:blipFill>
        <p:spPr bwMode="auto">
          <a:xfrm>
            <a:off x="758126" y="5301248"/>
            <a:ext cx="43035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6" cstate="print">
            <a:extLst/>
          </a:blip>
          <a:srcRect/>
          <a:stretch>
            <a:fillRect/>
          </a:stretch>
        </p:blipFill>
        <p:spPr bwMode="auto">
          <a:xfrm>
            <a:off x="5943534" y="4797192"/>
            <a:ext cx="28465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cxnSp>
        <p:nvCxnSpPr>
          <p:cNvPr id="4" name="Прямая соединительная линия 3"/>
          <p:cNvCxnSpPr>
            <a:stCxn id="40" idx="3"/>
            <a:endCxn id="43" idx="1"/>
          </p:cNvCxnSpPr>
          <p:nvPr/>
        </p:nvCxnSpPr>
        <p:spPr>
          <a:xfrm>
            <a:off x="3492500" y="6156325"/>
            <a:ext cx="1223963" cy="0"/>
          </a:xfrm>
          <a:prstGeom prst="line">
            <a:avLst/>
          </a:prstGeom>
          <a:ln w="76200">
            <a:solidFill>
              <a:srgbClr val="99FF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7" cstate="print">
            <a:extLst/>
          </a:blip>
          <a:srcRect/>
          <a:stretch>
            <a:fillRect/>
          </a:stretch>
        </p:blipFill>
        <p:spPr bwMode="auto">
          <a:xfrm>
            <a:off x="3779912" y="5877272"/>
            <a:ext cx="34326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sp>
        <p:nvSpPr>
          <p:cNvPr id="35" name="Стрелка вправо 34"/>
          <p:cNvSpPr/>
          <p:nvPr/>
        </p:nvSpPr>
        <p:spPr>
          <a:xfrm>
            <a:off x="3276600" y="4356100"/>
            <a:ext cx="1835150" cy="43180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Стрелка углом вверх 36"/>
          <p:cNvSpPr/>
          <p:nvPr/>
        </p:nvSpPr>
        <p:spPr>
          <a:xfrm flipV="1">
            <a:off x="5715000" y="4437063"/>
            <a:ext cx="1182688" cy="376237"/>
          </a:xfrm>
          <a:custGeom>
            <a:avLst/>
            <a:gdLst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0 w 1980000"/>
              <a:gd name="connsiteY8" fmla="*/ 576000 h 576000"/>
              <a:gd name="connsiteX9" fmla="*/ 0 w 1980000"/>
              <a:gd name="connsiteY9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1686322 w 1980000"/>
              <a:gd name="connsiteY8" fmla="*/ 573825 h 576000"/>
              <a:gd name="connsiteX9" fmla="*/ 0 w 1980000"/>
              <a:gd name="connsiteY9" fmla="*/ 576000 h 576000"/>
              <a:gd name="connsiteX10" fmla="*/ 0 w 1980000"/>
              <a:gd name="connsiteY10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777715 w 1980000"/>
              <a:gd name="connsiteY3" fmla="*/ 0 h 576000"/>
              <a:gd name="connsiteX4" fmla="*/ 1980000 w 1980000"/>
              <a:gd name="connsiteY4" fmla="*/ 249903 h 576000"/>
              <a:gd name="connsiteX5" fmla="*/ 1893142 w 1980000"/>
              <a:gd name="connsiteY5" fmla="*/ 249903 h 576000"/>
              <a:gd name="connsiteX6" fmla="*/ 1893142 w 1980000"/>
              <a:gd name="connsiteY6" fmla="*/ 576000 h 576000"/>
              <a:gd name="connsiteX7" fmla="*/ 1686322 w 1980000"/>
              <a:gd name="connsiteY7" fmla="*/ 573825 h 576000"/>
              <a:gd name="connsiteX8" fmla="*/ 0 w 1980000"/>
              <a:gd name="connsiteY8" fmla="*/ 576000 h 576000"/>
              <a:gd name="connsiteX9" fmla="*/ 0 w 1980000"/>
              <a:gd name="connsiteY9" fmla="*/ 345145 h 576000"/>
              <a:gd name="connsiteX0" fmla="*/ 0 w 1893142"/>
              <a:gd name="connsiteY0" fmla="*/ 345145 h 576000"/>
              <a:gd name="connsiteX1" fmla="*/ 1662287 w 1893142"/>
              <a:gd name="connsiteY1" fmla="*/ 345145 h 576000"/>
              <a:gd name="connsiteX2" fmla="*/ 1662287 w 1893142"/>
              <a:gd name="connsiteY2" fmla="*/ 249903 h 576000"/>
              <a:gd name="connsiteX3" fmla="*/ 1777715 w 1893142"/>
              <a:gd name="connsiteY3" fmla="*/ 0 h 576000"/>
              <a:gd name="connsiteX4" fmla="*/ 1893142 w 1893142"/>
              <a:gd name="connsiteY4" fmla="*/ 249903 h 576000"/>
              <a:gd name="connsiteX5" fmla="*/ 1893142 w 1893142"/>
              <a:gd name="connsiteY5" fmla="*/ 576000 h 576000"/>
              <a:gd name="connsiteX6" fmla="*/ 1686322 w 1893142"/>
              <a:gd name="connsiteY6" fmla="*/ 573825 h 576000"/>
              <a:gd name="connsiteX7" fmla="*/ 0 w 1893142"/>
              <a:gd name="connsiteY7" fmla="*/ 576000 h 576000"/>
              <a:gd name="connsiteX8" fmla="*/ 0 w 1893142"/>
              <a:gd name="connsiteY8" fmla="*/ 345145 h 576000"/>
              <a:gd name="connsiteX0" fmla="*/ 0 w 1893142"/>
              <a:gd name="connsiteY0" fmla="*/ 95242 h 326097"/>
              <a:gd name="connsiteX1" fmla="*/ 1662287 w 1893142"/>
              <a:gd name="connsiteY1" fmla="*/ 95242 h 326097"/>
              <a:gd name="connsiteX2" fmla="*/ 1662287 w 1893142"/>
              <a:gd name="connsiteY2" fmla="*/ 0 h 326097"/>
              <a:gd name="connsiteX3" fmla="*/ 1893142 w 1893142"/>
              <a:gd name="connsiteY3" fmla="*/ 0 h 326097"/>
              <a:gd name="connsiteX4" fmla="*/ 1893142 w 1893142"/>
              <a:gd name="connsiteY4" fmla="*/ 326097 h 326097"/>
              <a:gd name="connsiteX5" fmla="*/ 1686322 w 1893142"/>
              <a:gd name="connsiteY5" fmla="*/ 323922 h 326097"/>
              <a:gd name="connsiteX6" fmla="*/ 0 w 1893142"/>
              <a:gd name="connsiteY6" fmla="*/ 326097 h 326097"/>
              <a:gd name="connsiteX7" fmla="*/ 0 w 1893142"/>
              <a:gd name="connsiteY7" fmla="*/ 95242 h 326097"/>
              <a:gd name="connsiteX0" fmla="*/ 0 w 1893142"/>
              <a:gd name="connsiteY0" fmla="*/ 119055 h 349910"/>
              <a:gd name="connsiteX1" fmla="*/ 1662287 w 1893142"/>
              <a:gd name="connsiteY1" fmla="*/ 119055 h 349910"/>
              <a:gd name="connsiteX2" fmla="*/ 1662287 w 1893142"/>
              <a:gd name="connsiteY2" fmla="*/ 23813 h 349910"/>
              <a:gd name="connsiteX3" fmla="*/ 1893142 w 1893142"/>
              <a:gd name="connsiteY3" fmla="*/ 0 h 349910"/>
              <a:gd name="connsiteX4" fmla="*/ 1893142 w 1893142"/>
              <a:gd name="connsiteY4" fmla="*/ 349910 h 349910"/>
              <a:gd name="connsiteX5" fmla="*/ 1686322 w 1893142"/>
              <a:gd name="connsiteY5" fmla="*/ 347735 h 349910"/>
              <a:gd name="connsiteX6" fmla="*/ 0 w 1893142"/>
              <a:gd name="connsiteY6" fmla="*/ 349910 h 349910"/>
              <a:gd name="connsiteX7" fmla="*/ 0 w 1893142"/>
              <a:gd name="connsiteY7" fmla="*/ 119055 h 349910"/>
              <a:gd name="connsiteX0" fmla="*/ 0 w 1893142"/>
              <a:gd name="connsiteY0" fmla="*/ 145248 h 376103"/>
              <a:gd name="connsiteX1" fmla="*/ 1662287 w 1893142"/>
              <a:gd name="connsiteY1" fmla="*/ 145248 h 376103"/>
              <a:gd name="connsiteX2" fmla="*/ 1662287 w 1893142"/>
              <a:gd name="connsiteY2" fmla="*/ 0 h 376103"/>
              <a:gd name="connsiteX3" fmla="*/ 1893142 w 1893142"/>
              <a:gd name="connsiteY3" fmla="*/ 26193 h 376103"/>
              <a:gd name="connsiteX4" fmla="*/ 1893142 w 1893142"/>
              <a:gd name="connsiteY4" fmla="*/ 376103 h 376103"/>
              <a:gd name="connsiteX5" fmla="*/ 1686322 w 1893142"/>
              <a:gd name="connsiteY5" fmla="*/ 373928 h 376103"/>
              <a:gd name="connsiteX6" fmla="*/ 0 w 1893142"/>
              <a:gd name="connsiteY6" fmla="*/ 376103 h 376103"/>
              <a:gd name="connsiteX7" fmla="*/ 0 w 1893142"/>
              <a:gd name="connsiteY7" fmla="*/ 145248 h 376103"/>
              <a:gd name="connsiteX0" fmla="*/ 0 w 1893142"/>
              <a:gd name="connsiteY0" fmla="*/ 145248 h 377010"/>
              <a:gd name="connsiteX1" fmla="*/ 1662287 w 1893142"/>
              <a:gd name="connsiteY1" fmla="*/ 145248 h 377010"/>
              <a:gd name="connsiteX2" fmla="*/ 1662287 w 1893142"/>
              <a:gd name="connsiteY2" fmla="*/ 0 h 377010"/>
              <a:gd name="connsiteX3" fmla="*/ 1893142 w 1893142"/>
              <a:gd name="connsiteY3" fmla="*/ 26193 h 377010"/>
              <a:gd name="connsiteX4" fmla="*/ 1893142 w 1893142"/>
              <a:gd name="connsiteY4" fmla="*/ 376103 h 377010"/>
              <a:gd name="connsiteX5" fmla="*/ 1830140 w 1893142"/>
              <a:gd name="connsiteY5" fmla="*/ 377010 h 377010"/>
              <a:gd name="connsiteX6" fmla="*/ 1686322 w 1893142"/>
              <a:gd name="connsiteY6" fmla="*/ 373928 h 377010"/>
              <a:gd name="connsiteX7" fmla="*/ 0 w 1893142"/>
              <a:gd name="connsiteY7" fmla="*/ 376103 h 377010"/>
              <a:gd name="connsiteX8" fmla="*/ 0 w 1893142"/>
              <a:gd name="connsiteY8" fmla="*/ 145248 h 377010"/>
              <a:gd name="connsiteX0" fmla="*/ 0 w 1893142"/>
              <a:gd name="connsiteY0" fmla="*/ 145248 h 377010"/>
              <a:gd name="connsiteX1" fmla="*/ 1662287 w 1893142"/>
              <a:gd name="connsiteY1" fmla="*/ 145248 h 377010"/>
              <a:gd name="connsiteX2" fmla="*/ 1662287 w 1893142"/>
              <a:gd name="connsiteY2" fmla="*/ 0 h 377010"/>
              <a:gd name="connsiteX3" fmla="*/ 1893142 w 1893142"/>
              <a:gd name="connsiteY3" fmla="*/ 26193 h 377010"/>
              <a:gd name="connsiteX4" fmla="*/ 1892052 w 1893142"/>
              <a:gd name="connsiteY4" fmla="*/ 319860 h 377010"/>
              <a:gd name="connsiteX5" fmla="*/ 1893142 w 1893142"/>
              <a:gd name="connsiteY5" fmla="*/ 376103 h 377010"/>
              <a:gd name="connsiteX6" fmla="*/ 1830140 w 1893142"/>
              <a:gd name="connsiteY6" fmla="*/ 377010 h 377010"/>
              <a:gd name="connsiteX7" fmla="*/ 1686322 w 1893142"/>
              <a:gd name="connsiteY7" fmla="*/ 373928 h 377010"/>
              <a:gd name="connsiteX8" fmla="*/ 0 w 1893142"/>
              <a:gd name="connsiteY8" fmla="*/ 376103 h 377010"/>
              <a:gd name="connsiteX9" fmla="*/ 0 w 1893142"/>
              <a:gd name="connsiteY9" fmla="*/ 145248 h 377010"/>
              <a:gd name="connsiteX0" fmla="*/ 0 w 1893142"/>
              <a:gd name="connsiteY0" fmla="*/ 145248 h 377010"/>
              <a:gd name="connsiteX1" fmla="*/ 1662287 w 1893142"/>
              <a:gd name="connsiteY1" fmla="*/ 145248 h 377010"/>
              <a:gd name="connsiteX2" fmla="*/ 1662287 w 1893142"/>
              <a:gd name="connsiteY2" fmla="*/ 0 h 377010"/>
              <a:gd name="connsiteX3" fmla="*/ 1893142 w 1893142"/>
              <a:gd name="connsiteY3" fmla="*/ 26193 h 377010"/>
              <a:gd name="connsiteX4" fmla="*/ 1892052 w 1893142"/>
              <a:gd name="connsiteY4" fmla="*/ 319860 h 377010"/>
              <a:gd name="connsiteX5" fmla="*/ 1830140 w 1893142"/>
              <a:gd name="connsiteY5" fmla="*/ 377010 h 377010"/>
              <a:gd name="connsiteX6" fmla="*/ 1686322 w 1893142"/>
              <a:gd name="connsiteY6" fmla="*/ 373928 h 377010"/>
              <a:gd name="connsiteX7" fmla="*/ 0 w 1893142"/>
              <a:gd name="connsiteY7" fmla="*/ 376103 h 377010"/>
              <a:gd name="connsiteX8" fmla="*/ 0 w 1893142"/>
              <a:gd name="connsiteY8" fmla="*/ 145248 h 377010"/>
              <a:gd name="connsiteX0" fmla="*/ 0 w 1893142"/>
              <a:gd name="connsiteY0" fmla="*/ 145248 h 376103"/>
              <a:gd name="connsiteX1" fmla="*/ 1662287 w 1893142"/>
              <a:gd name="connsiteY1" fmla="*/ 145248 h 376103"/>
              <a:gd name="connsiteX2" fmla="*/ 1662287 w 1893142"/>
              <a:gd name="connsiteY2" fmla="*/ 0 h 376103"/>
              <a:gd name="connsiteX3" fmla="*/ 1893142 w 1893142"/>
              <a:gd name="connsiteY3" fmla="*/ 26193 h 376103"/>
              <a:gd name="connsiteX4" fmla="*/ 1892052 w 1893142"/>
              <a:gd name="connsiteY4" fmla="*/ 319860 h 376103"/>
              <a:gd name="connsiteX5" fmla="*/ 1830140 w 1893142"/>
              <a:gd name="connsiteY5" fmla="*/ 372248 h 376103"/>
              <a:gd name="connsiteX6" fmla="*/ 1686322 w 1893142"/>
              <a:gd name="connsiteY6" fmla="*/ 373928 h 376103"/>
              <a:gd name="connsiteX7" fmla="*/ 0 w 1893142"/>
              <a:gd name="connsiteY7" fmla="*/ 376103 h 376103"/>
              <a:gd name="connsiteX8" fmla="*/ 0 w 1893142"/>
              <a:gd name="connsiteY8" fmla="*/ 145248 h 376103"/>
              <a:gd name="connsiteX0" fmla="*/ 0 w 1893142"/>
              <a:gd name="connsiteY0" fmla="*/ 145248 h 377010"/>
              <a:gd name="connsiteX1" fmla="*/ 1662287 w 1893142"/>
              <a:gd name="connsiteY1" fmla="*/ 145248 h 377010"/>
              <a:gd name="connsiteX2" fmla="*/ 1662287 w 1893142"/>
              <a:gd name="connsiteY2" fmla="*/ 0 h 377010"/>
              <a:gd name="connsiteX3" fmla="*/ 1893142 w 1893142"/>
              <a:gd name="connsiteY3" fmla="*/ 26193 h 377010"/>
              <a:gd name="connsiteX4" fmla="*/ 1892052 w 1893142"/>
              <a:gd name="connsiteY4" fmla="*/ 319860 h 377010"/>
              <a:gd name="connsiteX5" fmla="*/ 1830140 w 1893142"/>
              <a:gd name="connsiteY5" fmla="*/ 372248 h 377010"/>
              <a:gd name="connsiteX6" fmla="*/ 1686322 w 1893142"/>
              <a:gd name="connsiteY6" fmla="*/ 373928 h 377010"/>
              <a:gd name="connsiteX7" fmla="*/ 713333 w 1893142"/>
              <a:gd name="connsiteY7" fmla="*/ 377010 h 377010"/>
              <a:gd name="connsiteX8" fmla="*/ 0 w 1893142"/>
              <a:gd name="connsiteY8" fmla="*/ 376103 h 377010"/>
              <a:gd name="connsiteX9" fmla="*/ 0 w 1893142"/>
              <a:gd name="connsiteY9" fmla="*/ 145248 h 377010"/>
              <a:gd name="connsiteX0" fmla="*/ 0 w 1893142"/>
              <a:gd name="connsiteY0" fmla="*/ 145248 h 377010"/>
              <a:gd name="connsiteX1" fmla="*/ 710952 w 1893142"/>
              <a:gd name="connsiteY1" fmla="*/ 146029 h 377010"/>
              <a:gd name="connsiteX2" fmla="*/ 1662287 w 1893142"/>
              <a:gd name="connsiteY2" fmla="*/ 145248 h 377010"/>
              <a:gd name="connsiteX3" fmla="*/ 1662287 w 1893142"/>
              <a:gd name="connsiteY3" fmla="*/ 0 h 377010"/>
              <a:gd name="connsiteX4" fmla="*/ 1893142 w 1893142"/>
              <a:gd name="connsiteY4" fmla="*/ 26193 h 377010"/>
              <a:gd name="connsiteX5" fmla="*/ 1892052 w 1893142"/>
              <a:gd name="connsiteY5" fmla="*/ 319860 h 377010"/>
              <a:gd name="connsiteX6" fmla="*/ 1830140 w 1893142"/>
              <a:gd name="connsiteY6" fmla="*/ 372248 h 377010"/>
              <a:gd name="connsiteX7" fmla="*/ 1686322 w 1893142"/>
              <a:gd name="connsiteY7" fmla="*/ 373928 h 377010"/>
              <a:gd name="connsiteX8" fmla="*/ 713333 w 1893142"/>
              <a:gd name="connsiteY8" fmla="*/ 377010 h 377010"/>
              <a:gd name="connsiteX9" fmla="*/ 0 w 1893142"/>
              <a:gd name="connsiteY9" fmla="*/ 376103 h 377010"/>
              <a:gd name="connsiteX10" fmla="*/ 0 w 1893142"/>
              <a:gd name="connsiteY10" fmla="*/ 145248 h 377010"/>
              <a:gd name="connsiteX0" fmla="*/ 0 w 1893142"/>
              <a:gd name="connsiteY0" fmla="*/ 145248 h 377010"/>
              <a:gd name="connsiteX1" fmla="*/ 710952 w 1893142"/>
              <a:gd name="connsiteY1" fmla="*/ 146029 h 377010"/>
              <a:gd name="connsiteX2" fmla="*/ 1662287 w 1893142"/>
              <a:gd name="connsiteY2" fmla="*/ 145248 h 377010"/>
              <a:gd name="connsiteX3" fmla="*/ 1662287 w 1893142"/>
              <a:gd name="connsiteY3" fmla="*/ 0 h 377010"/>
              <a:gd name="connsiteX4" fmla="*/ 1893142 w 1893142"/>
              <a:gd name="connsiteY4" fmla="*/ 26193 h 377010"/>
              <a:gd name="connsiteX5" fmla="*/ 1892052 w 1893142"/>
              <a:gd name="connsiteY5" fmla="*/ 319860 h 377010"/>
              <a:gd name="connsiteX6" fmla="*/ 1830140 w 1893142"/>
              <a:gd name="connsiteY6" fmla="*/ 372248 h 377010"/>
              <a:gd name="connsiteX7" fmla="*/ 1686322 w 1893142"/>
              <a:gd name="connsiteY7" fmla="*/ 373928 h 377010"/>
              <a:gd name="connsiteX8" fmla="*/ 713333 w 1893142"/>
              <a:gd name="connsiteY8" fmla="*/ 377010 h 377010"/>
              <a:gd name="connsiteX9" fmla="*/ 0 w 1893142"/>
              <a:gd name="connsiteY9" fmla="*/ 145248 h 377010"/>
              <a:gd name="connsiteX0" fmla="*/ 2381 w 1182190"/>
              <a:gd name="connsiteY0" fmla="*/ 377010 h 377010"/>
              <a:gd name="connsiteX1" fmla="*/ 0 w 1182190"/>
              <a:gd name="connsiteY1" fmla="*/ 146029 h 377010"/>
              <a:gd name="connsiteX2" fmla="*/ 951335 w 1182190"/>
              <a:gd name="connsiteY2" fmla="*/ 145248 h 377010"/>
              <a:gd name="connsiteX3" fmla="*/ 951335 w 1182190"/>
              <a:gd name="connsiteY3" fmla="*/ 0 h 377010"/>
              <a:gd name="connsiteX4" fmla="*/ 1182190 w 1182190"/>
              <a:gd name="connsiteY4" fmla="*/ 26193 h 377010"/>
              <a:gd name="connsiteX5" fmla="*/ 1181100 w 1182190"/>
              <a:gd name="connsiteY5" fmla="*/ 319860 h 377010"/>
              <a:gd name="connsiteX6" fmla="*/ 1119188 w 1182190"/>
              <a:gd name="connsiteY6" fmla="*/ 372248 h 377010"/>
              <a:gd name="connsiteX7" fmla="*/ 975370 w 1182190"/>
              <a:gd name="connsiteY7" fmla="*/ 373928 h 377010"/>
              <a:gd name="connsiteX8" fmla="*/ 2381 w 1182190"/>
              <a:gd name="connsiteY8" fmla="*/ 377010 h 377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2190" h="377010">
                <a:moveTo>
                  <a:pt x="2381" y="377010"/>
                </a:moveTo>
                <a:cubicBezTo>
                  <a:pt x="1587" y="300016"/>
                  <a:pt x="794" y="223023"/>
                  <a:pt x="0" y="146029"/>
                </a:cubicBezTo>
                <a:lnTo>
                  <a:pt x="951335" y="145248"/>
                </a:lnTo>
                <a:lnTo>
                  <a:pt x="951335" y="0"/>
                </a:lnTo>
                <a:lnTo>
                  <a:pt x="1182190" y="26193"/>
                </a:lnTo>
                <a:cubicBezTo>
                  <a:pt x="1181827" y="124082"/>
                  <a:pt x="1181463" y="221971"/>
                  <a:pt x="1181100" y="319860"/>
                </a:cubicBezTo>
                <a:cubicBezTo>
                  <a:pt x="1170600" y="378329"/>
                  <a:pt x="1153476" y="363237"/>
                  <a:pt x="1119188" y="372248"/>
                </a:cubicBezTo>
                <a:lnTo>
                  <a:pt x="975370" y="373928"/>
                </a:lnTo>
                <a:lnTo>
                  <a:pt x="2381" y="37701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>
            <a:stCxn id="35" idx="3"/>
          </p:cNvCxnSpPr>
          <p:nvPr/>
        </p:nvCxnSpPr>
        <p:spPr>
          <a:xfrm>
            <a:off x="5111750" y="4572000"/>
            <a:ext cx="612775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углом вверх 36"/>
          <p:cNvSpPr/>
          <p:nvPr/>
        </p:nvSpPr>
        <p:spPr>
          <a:xfrm>
            <a:off x="6248400" y="4906963"/>
            <a:ext cx="650875" cy="463550"/>
          </a:xfrm>
          <a:custGeom>
            <a:avLst/>
            <a:gdLst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0 w 1980000"/>
              <a:gd name="connsiteY8" fmla="*/ 576000 h 576000"/>
              <a:gd name="connsiteX9" fmla="*/ 0 w 1980000"/>
              <a:gd name="connsiteY9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1686322 w 1980000"/>
              <a:gd name="connsiteY8" fmla="*/ 573825 h 576000"/>
              <a:gd name="connsiteX9" fmla="*/ 0 w 1980000"/>
              <a:gd name="connsiteY9" fmla="*/ 576000 h 576000"/>
              <a:gd name="connsiteX10" fmla="*/ 0 w 1980000"/>
              <a:gd name="connsiteY10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1686322 w 1980000"/>
              <a:gd name="connsiteY8" fmla="*/ 573825 h 576000"/>
              <a:gd name="connsiteX9" fmla="*/ 1244352 w 1980000"/>
              <a:gd name="connsiteY9" fmla="*/ 570186 h 576000"/>
              <a:gd name="connsiteX10" fmla="*/ 0 w 1980000"/>
              <a:gd name="connsiteY10" fmla="*/ 576000 h 576000"/>
              <a:gd name="connsiteX11" fmla="*/ 0 w 1980000"/>
              <a:gd name="connsiteY11" fmla="*/ 345145 h 576000"/>
              <a:gd name="connsiteX0" fmla="*/ 0 w 1980000"/>
              <a:gd name="connsiteY0" fmla="*/ 345145 h 591354"/>
              <a:gd name="connsiteX1" fmla="*/ 1662287 w 1980000"/>
              <a:gd name="connsiteY1" fmla="*/ 345145 h 591354"/>
              <a:gd name="connsiteX2" fmla="*/ 1662287 w 1980000"/>
              <a:gd name="connsiteY2" fmla="*/ 249903 h 591354"/>
              <a:gd name="connsiteX3" fmla="*/ 1575429 w 1980000"/>
              <a:gd name="connsiteY3" fmla="*/ 249903 h 591354"/>
              <a:gd name="connsiteX4" fmla="*/ 1777715 w 1980000"/>
              <a:gd name="connsiteY4" fmla="*/ 0 h 591354"/>
              <a:gd name="connsiteX5" fmla="*/ 1980000 w 1980000"/>
              <a:gd name="connsiteY5" fmla="*/ 249903 h 591354"/>
              <a:gd name="connsiteX6" fmla="*/ 1893142 w 1980000"/>
              <a:gd name="connsiteY6" fmla="*/ 249903 h 591354"/>
              <a:gd name="connsiteX7" fmla="*/ 1893142 w 1980000"/>
              <a:gd name="connsiteY7" fmla="*/ 576000 h 591354"/>
              <a:gd name="connsiteX8" fmla="*/ 1686322 w 1980000"/>
              <a:gd name="connsiteY8" fmla="*/ 573825 h 591354"/>
              <a:gd name="connsiteX9" fmla="*/ 1244352 w 1980000"/>
              <a:gd name="connsiteY9" fmla="*/ 570186 h 591354"/>
              <a:gd name="connsiteX10" fmla="*/ 0 w 1980000"/>
              <a:gd name="connsiteY10" fmla="*/ 576000 h 591354"/>
              <a:gd name="connsiteX11" fmla="*/ 0 w 1980000"/>
              <a:gd name="connsiteY11" fmla="*/ 345145 h 591354"/>
              <a:gd name="connsiteX0" fmla="*/ 0 w 1980000"/>
              <a:gd name="connsiteY0" fmla="*/ 345145 h 591354"/>
              <a:gd name="connsiteX1" fmla="*/ 1239590 w 1980000"/>
              <a:gd name="connsiteY1" fmla="*/ 346348 h 591354"/>
              <a:gd name="connsiteX2" fmla="*/ 1662287 w 1980000"/>
              <a:gd name="connsiteY2" fmla="*/ 345145 h 591354"/>
              <a:gd name="connsiteX3" fmla="*/ 1662287 w 1980000"/>
              <a:gd name="connsiteY3" fmla="*/ 249903 h 591354"/>
              <a:gd name="connsiteX4" fmla="*/ 1575429 w 1980000"/>
              <a:gd name="connsiteY4" fmla="*/ 249903 h 591354"/>
              <a:gd name="connsiteX5" fmla="*/ 1777715 w 1980000"/>
              <a:gd name="connsiteY5" fmla="*/ 0 h 591354"/>
              <a:gd name="connsiteX6" fmla="*/ 1980000 w 1980000"/>
              <a:gd name="connsiteY6" fmla="*/ 249903 h 591354"/>
              <a:gd name="connsiteX7" fmla="*/ 1893142 w 1980000"/>
              <a:gd name="connsiteY7" fmla="*/ 249903 h 591354"/>
              <a:gd name="connsiteX8" fmla="*/ 1893142 w 1980000"/>
              <a:gd name="connsiteY8" fmla="*/ 576000 h 591354"/>
              <a:gd name="connsiteX9" fmla="*/ 1686322 w 1980000"/>
              <a:gd name="connsiteY9" fmla="*/ 573825 h 591354"/>
              <a:gd name="connsiteX10" fmla="*/ 1244352 w 1980000"/>
              <a:gd name="connsiteY10" fmla="*/ 570186 h 591354"/>
              <a:gd name="connsiteX11" fmla="*/ 0 w 1980000"/>
              <a:gd name="connsiteY11" fmla="*/ 576000 h 591354"/>
              <a:gd name="connsiteX12" fmla="*/ 0 w 1980000"/>
              <a:gd name="connsiteY12" fmla="*/ 345145 h 591354"/>
              <a:gd name="connsiteX0" fmla="*/ 1239590 w 1980000"/>
              <a:gd name="connsiteY0" fmla="*/ 346348 h 591354"/>
              <a:gd name="connsiteX1" fmla="*/ 1662287 w 1980000"/>
              <a:gd name="connsiteY1" fmla="*/ 345145 h 591354"/>
              <a:gd name="connsiteX2" fmla="*/ 1662287 w 1980000"/>
              <a:gd name="connsiteY2" fmla="*/ 249903 h 591354"/>
              <a:gd name="connsiteX3" fmla="*/ 1575429 w 1980000"/>
              <a:gd name="connsiteY3" fmla="*/ 249903 h 591354"/>
              <a:gd name="connsiteX4" fmla="*/ 1777715 w 1980000"/>
              <a:gd name="connsiteY4" fmla="*/ 0 h 591354"/>
              <a:gd name="connsiteX5" fmla="*/ 1980000 w 1980000"/>
              <a:gd name="connsiteY5" fmla="*/ 249903 h 591354"/>
              <a:gd name="connsiteX6" fmla="*/ 1893142 w 1980000"/>
              <a:gd name="connsiteY6" fmla="*/ 249903 h 591354"/>
              <a:gd name="connsiteX7" fmla="*/ 1893142 w 1980000"/>
              <a:gd name="connsiteY7" fmla="*/ 576000 h 591354"/>
              <a:gd name="connsiteX8" fmla="*/ 1686322 w 1980000"/>
              <a:gd name="connsiteY8" fmla="*/ 573825 h 591354"/>
              <a:gd name="connsiteX9" fmla="*/ 1244352 w 1980000"/>
              <a:gd name="connsiteY9" fmla="*/ 570186 h 591354"/>
              <a:gd name="connsiteX10" fmla="*/ 0 w 1980000"/>
              <a:gd name="connsiteY10" fmla="*/ 576000 h 591354"/>
              <a:gd name="connsiteX11" fmla="*/ 91440 w 1980000"/>
              <a:gd name="connsiteY11" fmla="*/ 436585 h 591354"/>
              <a:gd name="connsiteX0" fmla="*/ 1239590 w 1980000"/>
              <a:gd name="connsiteY0" fmla="*/ 346348 h 591354"/>
              <a:gd name="connsiteX1" fmla="*/ 1662287 w 1980000"/>
              <a:gd name="connsiteY1" fmla="*/ 345145 h 591354"/>
              <a:gd name="connsiteX2" fmla="*/ 1662287 w 1980000"/>
              <a:gd name="connsiteY2" fmla="*/ 249903 h 591354"/>
              <a:gd name="connsiteX3" fmla="*/ 1575429 w 1980000"/>
              <a:gd name="connsiteY3" fmla="*/ 249903 h 591354"/>
              <a:gd name="connsiteX4" fmla="*/ 1777715 w 1980000"/>
              <a:gd name="connsiteY4" fmla="*/ 0 h 591354"/>
              <a:gd name="connsiteX5" fmla="*/ 1980000 w 1980000"/>
              <a:gd name="connsiteY5" fmla="*/ 249903 h 591354"/>
              <a:gd name="connsiteX6" fmla="*/ 1893142 w 1980000"/>
              <a:gd name="connsiteY6" fmla="*/ 249903 h 591354"/>
              <a:gd name="connsiteX7" fmla="*/ 1893142 w 1980000"/>
              <a:gd name="connsiteY7" fmla="*/ 576000 h 591354"/>
              <a:gd name="connsiteX8" fmla="*/ 1686322 w 1980000"/>
              <a:gd name="connsiteY8" fmla="*/ 573825 h 591354"/>
              <a:gd name="connsiteX9" fmla="*/ 1244352 w 1980000"/>
              <a:gd name="connsiteY9" fmla="*/ 570186 h 591354"/>
              <a:gd name="connsiteX10" fmla="*/ 0 w 1980000"/>
              <a:gd name="connsiteY10" fmla="*/ 576000 h 591354"/>
              <a:gd name="connsiteX0" fmla="*/ 0 w 740410"/>
              <a:gd name="connsiteY0" fmla="*/ 346348 h 576000"/>
              <a:gd name="connsiteX1" fmla="*/ 422697 w 740410"/>
              <a:gd name="connsiteY1" fmla="*/ 345145 h 576000"/>
              <a:gd name="connsiteX2" fmla="*/ 422697 w 740410"/>
              <a:gd name="connsiteY2" fmla="*/ 249903 h 576000"/>
              <a:gd name="connsiteX3" fmla="*/ 335839 w 740410"/>
              <a:gd name="connsiteY3" fmla="*/ 249903 h 576000"/>
              <a:gd name="connsiteX4" fmla="*/ 538125 w 740410"/>
              <a:gd name="connsiteY4" fmla="*/ 0 h 576000"/>
              <a:gd name="connsiteX5" fmla="*/ 740410 w 740410"/>
              <a:gd name="connsiteY5" fmla="*/ 249903 h 576000"/>
              <a:gd name="connsiteX6" fmla="*/ 653552 w 740410"/>
              <a:gd name="connsiteY6" fmla="*/ 249903 h 576000"/>
              <a:gd name="connsiteX7" fmla="*/ 653552 w 740410"/>
              <a:gd name="connsiteY7" fmla="*/ 576000 h 576000"/>
              <a:gd name="connsiteX8" fmla="*/ 446732 w 740410"/>
              <a:gd name="connsiteY8" fmla="*/ 573825 h 576000"/>
              <a:gd name="connsiteX9" fmla="*/ 4762 w 740410"/>
              <a:gd name="connsiteY9" fmla="*/ 570186 h 576000"/>
              <a:gd name="connsiteX0" fmla="*/ 9526 w 735648"/>
              <a:gd name="connsiteY0" fmla="*/ 346348 h 576000"/>
              <a:gd name="connsiteX1" fmla="*/ 417935 w 735648"/>
              <a:gd name="connsiteY1" fmla="*/ 345145 h 576000"/>
              <a:gd name="connsiteX2" fmla="*/ 417935 w 735648"/>
              <a:gd name="connsiteY2" fmla="*/ 249903 h 576000"/>
              <a:gd name="connsiteX3" fmla="*/ 331077 w 735648"/>
              <a:gd name="connsiteY3" fmla="*/ 249903 h 576000"/>
              <a:gd name="connsiteX4" fmla="*/ 533363 w 735648"/>
              <a:gd name="connsiteY4" fmla="*/ 0 h 576000"/>
              <a:gd name="connsiteX5" fmla="*/ 735648 w 735648"/>
              <a:gd name="connsiteY5" fmla="*/ 249903 h 576000"/>
              <a:gd name="connsiteX6" fmla="*/ 648790 w 735648"/>
              <a:gd name="connsiteY6" fmla="*/ 249903 h 576000"/>
              <a:gd name="connsiteX7" fmla="*/ 648790 w 735648"/>
              <a:gd name="connsiteY7" fmla="*/ 576000 h 576000"/>
              <a:gd name="connsiteX8" fmla="*/ 441970 w 735648"/>
              <a:gd name="connsiteY8" fmla="*/ 573825 h 576000"/>
              <a:gd name="connsiteX9" fmla="*/ 0 w 735648"/>
              <a:gd name="connsiteY9" fmla="*/ 570186 h 576000"/>
              <a:gd name="connsiteX0" fmla="*/ 1 w 735648"/>
              <a:gd name="connsiteY0" fmla="*/ 346348 h 576000"/>
              <a:gd name="connsiteX1" fmla="*/ 417935 w 735648"/>
              <a:gd name="connsiteY1" fmla="*/ 345145 h 576000"/>
              <a:gd name="connsiteX2" fmla="*/ 417935 w 735648"/>
              <a:gd name="connsiteY2" fmla="*/ 249903 h 576000"/>
              <a:gd name="connsiteX3" fmla="*/ 331077 w 735648"/>
              <a:gd name="connsiteY3" fmla="*/ 249903 h 576000"/>
              <a:gd name="connsiteX4" fmla="*/ 533363 w 735648"/>
              <a:gd name="connsiteY4" fmla="*/ 0 h 576000"/>
              <a:gd name="connsiteX5" fmla="*/ 735648 w 735648"/>
              <a:gd name="connsiteY5" fmla="*/ 249903 h 576000"/>
              <a:gd name="connsiteX6" fmla="*/ 648790 w 735648"/>
              <a:gd name="connsiteY6" fmla="*/ 249903 h 576000"/>
              <a:gd name="connsiteX7" fmla="*/ 648790 w 735648"/>
              <a:gd name="connsiteY7" fmla="*/ 576000 h 576000"/>
              <a:gd name="connsiteX8" fmla="*/ 441970 w 735648"/>
              <a:gd name="connsiteY8" fmla="*/ 573825 h 576000"/>
              <a:gd name="connsiteX9" fmla="*/ 0 w 735648"/>
              <a:gd name="connsiteY9" fmla="*/ 570186 h 576000"/>
              <a:gd name="connsiteX0" fmla="*/ 1 w 735648"/>
              <a:gd name="connsiteY0" fmla="*/ 346348 h 576000"/>
              <a:gd name="connsiteX1" fmla="*/ 417935 w 735648"/>
              <a:gd name="connsiteY1" fmla="*/ 345145 h 576000"/>
              <a:gd name="connsiteX2" fmla="*/ 417935 w 735648"/>
              <a:gd name="connsiteY2" fmla="*/ 249903 h 576000"/>
              <a:gd name="connsiteX3" fmla="*/ 331077 w 735648"/>
              <a:gd name="connsiteY3" fmla="*/ 249903 h 576000"/>
              <a:gd name="connsiteX4" fmla="*/ 533363 w 735648"/>
              <a:gd name="connsiteY4" fmla="*/ 0 h 576000"/>
              <a:gd name="connsiteX5" fmla="*/ 735648 w 735648"/>
              <a:gd name="connsiteY5" fmla="*/ 249903 h 576000"/>
              <a:gd name="connsiteX6" fmla="*/ 648790 w 735648"/>
              <a:gd name="connsiteY6" fmla="*/ 249903 h 576000"/>
              <a:gd name="connsiteX7" fmla="*/ 647700 w 735648"/>
              <a:gd name="connsiteY7" fmla="*/ 508273 h 576000"/>
              <a:gd name="connsiteX8" fmla="*/ 648790 w 735648"/>
              <a:gd name="connsiteY8" fmla="*/ 576000 h 576000"/>
              <a:gd name="connsiteX9" fmla="*/ 441970 w 735648"/>
              <a:gd name="connsiteY9" fmla="*/ 573825 h 576000"/>
              <a:gd name="connsiteX10" fmla="*/ 0 w 735648"/>
              <a:gd name="connsiteY10" fmla="*/ 570186 h 576000"/>
              <a:gd name="connsiteX0" fmla="*/ 1 w 735648"/>
              <a:gd name="connsiteY0" fmla="*/ 346348 h 576000"/>
              <a:gd name="connsiteX1" fmla="*/ 417935 w 735648"/>
              <a:gd name="connsiteY1" fmla="*/ 345145 h 576000"/>
              <a:gd name="connsiteX2" fmla="*/ 417935 w 735648"/>
              <a:gd name="connsiteY2" fmla="*/ 249903 h 576000"/>
              <a:gd name="connsiteX3" fmla="*/ 331077 w 735648"/>
              <a:gd name="connsiteY3" fmla="*/ 249903 h 576000"/>
              <a:gd name="connsiteX4" fmla="*/ 533363 w 735648"/>
              <a:gd name="connsiteY4" fmla="*/ 0 h 576000"/>
              <a:gd name="connsiteX5" fmla="*/ 735648 w 735648"/>
              <a:gd name="connsiteY5" fmla="*/ 249903 h 576000"/>
              <a:gd name="connsiteX6" fmla="*/ 648790 w 735648"/>
              <a:gd name="connsiteY6" fmla="*/ 249903 h 576000"/>
              <a:gd name="connsiteX7" fmla="*/ 647700 w 735648"/>
              <a:gd name="connsiteY7" fmla="*/ 508273 h 576000"/>
              <a:gd name="connsiteX8" fmla="*/ 648790 w 735648"/>
              <a:gd name="connsiteY8" fmla="*/ 576000 h 576000"/>
              <a:gd name="connsiteX9" fmla="*/ 588169 w 735648"/>
              <a:gd name="connsiteY9" fmla="*/ 572567 h 576000"/>
              <a:gd name="connsiteX10" fmla="*/ 441970 w 735648"/>
              <a:gd name="connsiteY10" fmla="*/ 573825 h 576000"/>
              <a:gd name="connsiteX11" fmla="*/ 0 w 735648"/>
              <a:gd name="connsiteY11" fmla="*/ 570186 h 576000"/>
              <a:gd name="connsiteX0" fmla="*/ 1 w 735648"/>
              <a:gd name="connsiteY0" fmla="*/ 346348 h 573825"/>
              <a:gd name="connsiteX1" fmla="*/ 417935 w 735648"/>
              <a:gd name="connsiteY1" fmla="*/ 345145 h 573825"/>
              <a:gd name="connsiteX2" fmla="*/ 417935 w 735648"/>
              <a:gd name="connsiteY2" fmla="*/ 249903 h 573825"/>
              <a:gd name="connsiteX3" fmla="*/ 331077 w 735648"/>
              <a:gd name="connsiteY3" fmla="*/ 249903 h 573825"/>
              <a:gd name="connsiteX4" fmla="*/ 533363 w 735648"/>
              <a:gd name="connsiteY4" fmla="*/ 0 h 573825"/>
              <a:gd name="connsiteX5" fmla="*/ 735648 w 735648"/>
              <a:gd name="connsiteY5" fmla="*/ 249903 h 573825"/>
              <a:gd name="connsiteX6" fmla="*/ 648790 w 735648"/>
              <a:gd name="connsiteY6" fmla="*/ 249903 h 573825"/>
              <a:gd name="connsiteX7" fmla="*/ 647700 w 735648"/>
              <a:gd name="connsiteY7" fmla="*/ 508273 h 573825"/>
              <a:gd name="connsiteX8" fmla="*/ 588169 w 735648"/>
              <a:gd name="connsiteY8" fmla="*/ 572567 h 573825"/>
              <a:gd name="connsiteX9" fmla="*/ 441970 w 735648"/>
              <a:gd name="connsiteY9" fmla="*/ 573825 h 573825"/>
              <a:gd name="connsiteX10" fmla="*/ 0 w 735648"/>
              <a:gd name="connsiteY10" fmla="*/ 570186 h 573825"/>
              <a:gd name="connsiteX0" fmla="*/ 1 w 648790"/>
              <a:gd name="connsiteY0" fmla="*/ 346348 h 573825"/>
              <a:gd name="connsiteX1" fmla="*/ 417935 w 648790"/>
              <a:gd name="connsiteY1" fmla="*/ 345145 h 573825"/>
              <a:gd name="connsiteX2" fmla="*/ 417935 w 648790"/>
              <a:gd name="connsiteY2" fmla="*/ 249903 h 573825"/>
              <a:gd name="connsiteX3" fmla="*/ 331077 w 648790"/>
              <a:gd name="connsiteY3" fmla="*/ 249903 h 573825"/>
              <a:gd name="connsiteX4" fmla="*/ 533363 w 648790"/>
              <a:gd name="connsiteY4" fmla="*/ 0 h 573825"/>
              <a:gd name="connsiteX5" fmla="*/ 648790 w 648790"/>
              <a:gd name="connsiteY5" fmla="*/ 249903 h 573825"/>
              <a:gd name="connsiteX6" fmla="*/ 647700 w 648790"/>
              <a:gd name="connsiteY6" fmla="*/ 508273 h 573825"/>
              <a:gd name="connsiteX7" fmla="*/ 588169 w 648790"/>
              <a:gd name="connsiteY7" fmla="*/ 572567 h 573825"/>
              <a:gd name="connsiteX8" fmla="*/ 441970 w 648790"/>
              <a:gd name="connsiteY8" fmla="*/ 573825 h 573825"/>
              <a:gd name="connsiteX9" fmla="*/ 0 w 648790"/>
              <a:gd name="connsiteY9" fmla="*/ 570186 h 573825"/>
              <a:gd name="connsiteX0" fmla="*/ 1 w 648790"/>
              <a:gd name="connsiteY0" fmla="*/ 346348 h 573825"/>
              <a:gd name="connsiteX1" fmla="*/ 417935 w 648790"/>
              <a:gd name="connsiteY1" fmla="*/ 345145 h 573825"/>
              <a:gd name="connsiteX2" fmla="*/ 417935 w 648790"/>
              <a:gd name="connsiteY2" fmla="*/ 249903 h 573825"/>
              <a:gd name="connsiteX3" fmla="*/ 331077 w 648790"/>
              <a:gd name="connsiteY3" fmla="*/ 249903 h 573825"/>
              <a:gd name="connsiteX4" fmla="*/ 533363 w 648790"/>
              <a:gd name="connsiteY4" fmla="*/ 0 h 573825"/>
              <a:gd name="connsiteX5" fmla="*/ 648790 w 648790"/>
              <a:gd name="connsiteY5" fmla="*/ 190372 h 573825"/>
              <a:gd name="connsiteX6" fmla="*/ 647700 w 648790"/>
              <a:gd name="connsiteY6" fmla="*/ 508273 h 573825"/>
              <a:gd name="connsiteX7" fmla="*/ 588169 w 648790"/>
              <a:gd name="connsiteY7" fmla="*/ 572567 h 573825"/>
              <a:gd name="connsiteX8" fmla="*/ 441970 w 648790"/>
              <a:gd name="connsiteY8" fmla="*/ 573825 h 573825"/>
              <a:gd name="connsiteX9" fmla="*/ 0 w 648790"/>
              <a:gd name="connsiteY9" fmla="*/ 570186 h 573825"/>
              <a:gd name="connsiteX0" fmla="*/ 1 w 648790"/>
              <a:gd name="connsiteY0" fmla="*/ 346348 h 573825"/>
              <a:gd name="connsiteX1" fmla="*/ 417935 w 648790"/>
              <a:gd name="connsiteY1" fmla="*/ 345145 h 573825"/>
              <a:gd name="connsiteX2" fmla="*/ 417935 w 648790"/>
              <a:gd name="connsiteY2" fmla="*/ 249903 h 573825"/>
              <a:gd name="connsiteX3" fmla="*/ 533363 w 648790"/>
              <a:gd name="connsiteY3" fmla="*/ 0 h 573825"/>
              <a:gd name="connsiteX4" fmla="*/ 648790 w 648790"/>
              <a:gd name="connsiteY4" fmla="*/ 190372 h 573825"/>
              <a:gd name="connsiteX5" fmla="*/ 647700 w 648790"/>
              <a:gd name="connsiteY5" fmla="*/ 508273 h 573825"/>
              <a:gd name="connsiteX6" fmla="*/ 588169 w 648790"/>
              <a:gd name="connsiteY6" fmla="*/ 572567 h 573825"/>
              <a:gd name="connsiteX7" fmla="*/ 441970 w 648790"/>
              <a:gd name="connsiteY7" fmla="*/ 573825 h 573825"/>
              <a:gd name="connsiteX8" fmla="*/ 0 w 648790"/>
              <a:gd name="connsiteY8" fmla="*/ 570186 h 573825"/>
              <a:gd name="connsiteX0" fmla="*/ 1 w 648790"/>
              <a:gd name="connsiteY0" fmla="*/ 346348 h 573825"/>
              <a:gd name="connsiteX1" fmla="*/ 417935 w 648790"/>
              <a:gd name="connsiteY1" fmla="*/ 345145 h 573825"/>
              <a:gd name="connsiteX2" fmla="*/ 417935 w 648790"/>
              <a:gd name="connsiteY2" fmla="*/ 111791 h 573825"/>
              <a:gd name="connsiteX3" fmla="*/ 533363 w 648790"/>
              <a:gd name="connsiteY3" fmla="*/ 0 h 573825"/>
              <a:gd name="connsiteX4" fmla="*/ 648790 w 648790"/>
              <a:gd name="connsiteY4" fmla="*/ 190372 h 573825"/>
              <a:gd name="connsiteX5" fmla="*/ 647700 w 648790"/>
              <a:gd name="connsiteY5" fmla="*/ 508273 h 573825"/>
              <a:gd name="connsiteX6" fmla="*/ 588169 w 648790"/>
              <a:gd name="connsiteY6" fmla="*/ 572567 h 573825"/>
              <a:gd name="connsiteX7" fmla="*/ 441970 w 648790"/>
              <a:gd name="connsiteY7" fmla="*/ 573825 h 573825"/>
              <a:gd name="connsiteX8" fmla="*/ 0 w 648790"/>
              <a:gd name="connsiteY8" fmla="*/ 570186 h 573825"/>
              <a:gd name="connsiteX0" fmla="*/ 1 w 648790"/>
              <a:gd name="connsiteY0" fmla="*/ 346348 h 573825"/>
              <a:gd name="connsiteX1" fmla="*/ 417935 w 648790"/>
              <a:gd name="connsiteY1" fmla="*/ 345145 h 573825"/>
              <a:gd name="connsiteX2" fmla="*/ 417935 w 648790"/>
              <a:gd name="connsiteY2" fmla="*/ 111791 h 573825"/>
              <a:gd name="connsiteX3" fmla="*/ 533363 w 648790"/>
              <a:gd name="connsiteY3" fmla="*/ 0 h 573825"/>
              <a:gd name="connsiteX4" fmla="*/ 648790 w 648790"/>
              <a:gd name="connsiteY4" fmla="*/ 61784 h 573825"/>
              <a:gd name="connsiteX5" fmla="*/ 647700 w 648790"/>
              <a:gd name="connsiteY5" fmla="*/ 508273 h 573825"/>
              <a:gd name="connsiteX6" fmla="*/ 588169 w 648790"/>
              <a:gd name="connsiteY6" fmla="*/ 572567 h 573825"/>
              <a:gd name="connsiteX7" fmla="*/ 441970 w 648790"/>
              <a:gd name="connsiteY7" fmla="*/ 573825 h 573825"/>
              <a:gd name="connsiteX8" fmla="*/ 0 w 648790"/>
              <a:gd name="connsiteY8" fmla="*/ 570186 h 573825"/>
              <a:gd name="connsiteX0" fmla="*/ 1 w 648790"/>
              <a:gd name="connsiteY0" fmla="*/ 284564 h 512041"/>
              <a:gd name="connsiteX1" fmla="*/ 417935 w 648790"/>
              <a:gd name="connsiteY1" fmla="*/ 283361 h 512041"/>
              <a:gd name="connsiteX2" fmla="*/ 417935 w 648790"/>
              <a:gd name="connsiteY2" fmla="*/ 50007 h 512041"/>
              <a:gd name="connsiteX3" fmla="*/ 648790 w 648790"/>
              <a:gd name="connsiteY3" fmla="*/ 0 h 512041"/>
              <a:gd name="connsiteX4" fmla="*/ 647700 w 648790"/>
              <a:gd name="connsiteY4" fmla="*/ 446489 h 512041"/>
              <a:gd name="connsiteX5" fmla="*/ 588169 w 648790"/>
              <a:gd name="connsiteY5" fmla="*/ 510783 h 512041"/>
              <a:gd name="connsiteX6" fmla="*/ 441970 w 648790"/>
              <a:gd name="connsiteY6" fmla="*/ 512041 h 512041"/>
              <a:gd name="connsiteX7" fmla="*/ 0 w 648790"/>
              <a:gd name="connsiteY7" fmla="*/ 508402 h 512041"/>
              <a:gd name="connsiteX0" fmla="*/ 1 w 648790"/>
              <a:gd name="connsiteY0" fmla="*/ 311835 h 539312"/>
              <a:gd name="connsiteX1" fmla="*/ 417935 w 648790"/>
              <a:gd name="connsiteY1" fmla="*/ 310632 h 539312"/>
              <a:gd name="connsiteX2" fmla="*/ 417935 w 648790"/>
              <a:gd name="connsiteY2" fmla="*/ 77278 h 539312"/>
              <a:gd name="connsiteX3" fmla="*/ 648790 w 648790"/>
              <a:gd name="connsiteY3" fmla="*/ 27271 h 539312"/>
              <a:gd name="connsiteX4" fmla="*/ 647700 w 648790"/>
              <a:gd name="connsiteY4" fmla="*/ 473760 h 539312"/>
              <a:gd name="connsiteX5" fmla="*/ 588169 w 648790"/>
              <a:gd name="connsiteY5" fmla="*/ 538054 h 539312"/>
              <a:gd name="connsiteX6" fmla="*/ 441970 w 648790"/>
              <a:gd name="connsiteY6" fmla="*/ 539312 h 539312"/>
              <a:gd name="connsiteX7" fmla="*/ 0 w 648790"/>
              <a:gd name="connsiteY7" fmla="*/ 535673 h 539312"/>
              <a:gd name="connsiteX0" fmla="*/ 1 w 653553"/>
              <a:gd name="connsiteY0" fmla="*/ 281502 h 508979"/>
              <a:gd name="connsiteX1" fmla="*/ 417935 w 653553"/>
              <a:gd name="connsiteY1" fmla="*/ 280299 h 508979"/>
              <a:gd name="connsiteX2" fmla="*/ 417935 w 653553"/>
              <a:gd name="connsiteY2" fmla="*/ 46945 h 508979"/>
              <a:gd name="connsiteX3" fmla="*/ 653553 w 653553"/>
              <a:gd name="connsiteY3" fmla="*/ 39801 h 508979"/>
              <a:gd name="connsiteX4" fmla="*/ 647700 w 653553"/>
              <a:gd name="connsiteY4" fmla="*/ 443427 h 508979"/>
              <a:gd name="connsiteX5" fmla="*/ 588169 w 653553"/>
              <a:gd name="connsiteY5" fmla="*/ 507721 h 508979"/>
              <a:gd name="connsiteX6" fmla="*/ 441970 w 653553"/>
              <a:gd name="connsiteY6" fmla="*/ 508979 h 508979"/>
              <a:gd name="connsiteX7" fmla="*/ 0 w 653553"/>
              <a:gd name="connsiteY7" fmla="*/ 505340 h 508979"/>
              <a:gd name="connsiteX0" fmla="*/ 1 w 653553"/>
              <a:gd name="connsiteY0" fmla="*/ 241701 h 469178"/>
              <a:gd name="connsiteX1" fmla="*/ 417935 w 653553"/>
              <a:gd name="connsiteY1" fmla="*/ 240498 h 469178"/>
              <a:gd name="connsiteX2" fmla="*/ 417935 w 653553"/>
              <a:gd name="connsiteY2" fmla="*/ 7144 h 469178"/>
              <a:gd name="connsiteX3" fmla="*/ 653553 w 653553"/>
              <a:gd name="connsiteY3" fmla="*/ 0 h 469178"/>
              <a:gd name="connsiteX4" fmla="*/ 647700 w 653553"/>
              <a:gd name="connsiteY4" fmla="*/ 403626 h 469178"/>
              <a:gd name="connsiteX5" fmla="*/ 588169 w 653553"/>
              <a:gd name="connsiteY5" fmla="*/ 467920 h 469178"/>
              <a:gd name="connsiteX6" fmla="*/ 441970 w 653553"/>
              <a:gd name="connsiteY6" fmla="*/ 469178 h 469178"/>
              <a:gd name="connsiteX7" fmla="*/ 0 w 653553"/>
              <a:gd name="connsiteY7" fmla="*/ 465539 h 469178"/>
              <a:gd name="connsiteX0" fmla="*/ 1 w 651171"/>
              <a:gd name="connsiteY0" fmla="*/ 234557 h 462034"/>
              <a:gd name="connsiteX1" fmla="*/ 417935 w 651171"/>
              <a:gd name="connsiteY1" fmla="*/ 233354 h 462034"/>
              <a:gd name="connsiteX2" fmla="*/ 417935 w 651171"/>
              <a:gd name="connsiteY2" fmla="*/ 0 h 462034"/>
              <a:gd name="connsiteX3" fmla="*/ 651171 w 651171"/>
              <a:gd name="connsiteY3" fmla="*/ 2381 h 462034"/>
              <a:gd name="connsiteX4" fmla="*/ 647700 w 651171"/>
              <a:gd name="connsiteY4" fmla="*/ 396482 h 462034"/>
              <a:gd name="connsiteX5" fmla="*/ 588169 w 651171"/>
              <a:gd name="connsiteY5" fmla="*/ 460776 h 462034"/>
              <a:gd name="connsiteX6" fmla="*/ 441970 w 651171"/>
              <a:gd name="connsiteY6" fmla="*/ 462034 h 462034"/>
              <a:gd name="connsiteX7" fmla="*/ 0 w 651171"/>
              <a:gd name="connsiteY7" fmla="*/ 458395 h 462034"/>
              <a:gd name="connsiteX0" fmla="*/ 1 w 651171"/>
              <a:gd name="connsiteY0" fmla="*/ 239320 h 466797"/>
              <a:gd name="connsiteX1" fmla="*/ 417935 w 651171"/>
              <a:gd name="connsiteY1" fmla="*/ 238117 h 466797"/>
              <a:gd name="connsiteX2" fmla="*/ 417935 w 651171"/>
              <a:gd name="connsiteY2" fmla="*/ 4763 h 466797"/>
              <a:gd name="connsiteX3" fmla="*/ 651171 w 651171"/>
              <a:gd name="connsiteY3" fmla="*/ 0 h 466797"/>
              <a:gd name="connsiteX4" fmla="*/ 647700 w 651171"/>
              <a:gd name="connsiteY4" fmla="*/ 401245 h 466797"/>
              <a:gd name="connsiteX5" fmla="*/ 588169 w 651171"/>
              <a:gd name="connsiteY5" fmla="*/ 465539 h 466797"/>
              <a:gd name="connsiteX6" fmla="*/ 441970 w 651171"/>
              <a:gd name="connsiteY6" fmla="*/ 466797 h 466797"/>
              <a:gd name="connsiteX7" fmla="*/ 0 w 651171"/>
              <a:gd name="connsiteY7" fmla="*/ 463158 h 466797"/>
              <a:gd name="connsiteX0" fmla="*/ 1 w 651171"/>
              <a:gd name="connsiteY0" fmla="*/ 234557 h 462034"/>
              <a:gd name="connsiteX1" fmla="*/ 417935 w 651171"/>
              <a:gd name="connsiteY1" fmla="*/ 233354 h 462034"/>
              <a:gd name="connsiteX2" fmla="*/ 417935 w 651171"/>
              <a:gd name="connsiteY2" fmla="*/ 0 h 462034"/>
              <a:gd name="connsiteX3" fmla="*/ 651171 w 651171"/>
              <a:gd name="connsiteY3" fmla="*/ 4762 h 462034"/>
              <a:gd name="connsiteX4" fmla="*/ 647700 w 651171"/>
              <a:gd name="connsiteY4" fmla="*/ 396482 h 462034"/>
              <a:gd name="connsiteX5" fmla="*/ 588169 w 651171"/>
              <a:gd name="connsiteY5" fmla="*/ 460776 h 462034"/>
              <a:gd name="connsiteX6" fmla="*/ 441970 w 651171"/>
              <a:gd name="connsiteY6" fmla="*/ 462034 h 462034"/>
              <a:gd name="connsiteX7" fmla="*/ 0 w 651171"/>
              <a:gd name="connsiteY7" fmla="*/ 458395 h 462034"/>
              <a:gd name="connsiteX0" fmla="*/ 1 w 651171"/>
              <a:gd name="connsiteY0" fmla="*/ 236939 h 464416"/>
              <a:gd name="connsiteX1" fmla="*/ 417935 w 651171"/>
              <a:gd name="connsiteY1" fmla="*/ 235736 h 464416"/>
              <a:gd name="connsiteX2" fmla="*/ 417935 w 651171"/>
              <a:gd name="connsiteY2" fmla="*/ 2382 h 464416"/>
              <a:gd name="connsiteX3" fmla="*/ 651171 w 651171"/>
              <a:gd name="connsiteY3" fmla="*/ 0 h 464416"/>
              <a:gd name="connsiteX4" fmla="*/ 647700 w 651171"/>
              <a:gd name="connsiteY4" fmla="*/ 398864 h 464416"/>
              <a:gd name="connsiteX5" fmla="*/ 588169 w 651171"/>
              <a:gd name="connsiteY5" fmla="*/ 463158 h 464416"/>
              <a:gd name="connsiteX6" fmla="*/ 441970 w 651171"/>
              <a:gd name="connsiteY6" fmla="*/ 464416 h 464416"/>
              <a:gd name="connsiteX7" fmla="*/ 0 w 651171"/>
              <a:gd name="connsiteY7" fmla="*/ 460777 h 464416"/>
              <a:gd name="connsiteX0" fmla="*/ 1 w 651171"/>
              <a:gd name="connsiteY0" fmla="*/ 234557 h 462034"/>
              <a:gd name="connsiteX1" fmla="*/ 417935 w 651171"/>
              <a:gd name="connsiteY1" fmla="*/ 233354 h 462034"/>
              <a:gd name="connsiteX2" fmla="*/ 417935 w 651171"/>
              <a:gd name="connsiteY2" fmla="*/ 0 h 462034"/>
              <a:gd name="connsiteX3" fmla="*/ 651171 w 651171"/>
              <a:gd name="connsiteY3" fmla="*/ 2381 h 462034"/>
              <a:gd name="connsiteX4" fmla="*/ 647700 w 651171"/>
              <a:gd name="connsiteY4" fmla="*/ 396482 h 462034"/>
              <a:gd name="connsiteX5" fmla="*/ 588169 w 651171"/>
              <a:gd name="connsiteY5" fmla="*/ 460776 h 462034"/>
              <a:gd name="connsiteX6" fmla="*/ 441970 w 651171"/>
              <a:gd name="connsiteY6" fmla="*/ 462034 h 462034"/>
              <a:gd name="connsiteX7" fmla="*/ 0 w 651171"/>
              <a:gd name="connsiteY7" fmla="*/ 458395 h 462034"/>
              <a:gd name="connsiteX0" fmla="*/ 1 w 651171"/>
              <a:gd name="connsiteY0" fmla="*/ 236939 h 464416"/>
              <a:gd name="connsiteX1" fmla="*/ 417935 w 651171"/>
              <a:gd name="connsiteY1" fmla="*/ 235736 h 464416"/>
              <a:gd name="connsiteX2" fmla="*/ 417935 w 651171"/>
              <a:gd name="connsiteY2" fmla="*/ 2382 h 464416"/>
              <a:gd name="connsiteX3" fmla="*/ 651171 w 651171"/>
              <a:gd name="connsiteY3" fmla="*/ 0 h 464416"/>
              <a:gd name="connsiteX4" fmla="*/ 647700 w 651171"/>
              <a:gd name="connsiteY4" fmla="*/ 398864 h 464416"/>
              <a:gd name="connsiteX5" fmla="*/ 588169 w 651171"/>
              <a:gd name="connsiteY5" fmla="*/ 463158 h 464416"/>
              <a:gd name="connsiteX6" fmla="*/ 441970 w 651171"/>
              <a:gd name="connsiteY6" fmla="*/ 464416 h 464416"/>
              <a:gd name="connsiteX7" fmla="*/ 0 w 651171"/>
              <a:gd name="connsiteY7" fmla="*/ 460777 h 464416"/>
              <a:gd name="connsiteX0" fmla="*/ 1 w 651171"/>
              <a:gd name="connsiteY0" fmla="*/ 236939 h 464416"/>
              <a:gd name="connsiteX1" fmla="*/ 417935 w 651171"/>
              <a:gd name="connsiteY1" fmla="*/ 235736 h 464416"/>
              <a:gd name="connsiteX2" fmla="*/ 417935 w 651171"/>
              <a:gd name="connsiteY2" fmla="*/ 2382 h 464416"/>
              <a:gd name="connsiteX3" fmla="*/ 651171 w 651171"/>
              <a:gd name="connsiteY3" fmla="*/ 0 h 464416"/>
              <a:gd name="connsiteX4" fmla="*/ 647700 w 651171"/>
              <a:gd name="connsiteY4" fmla="*/ 398864 h 464416"/>
              <a:gd name="connsiteX5" fmla="*/ 588169 w 651171"/>
              <a:gd name="connsiteY5" fmla="*/ 463158 h 464416"/>
              <a:gd name="connsiteX6" fmla="*/ 441970 w 651171"/>
              <a:gd name="connsiteY6" fmla="*/ 464416 h 464416"/>
              <a:gd name="connsiteX7" fmla="*/ 0 w 651171"/>
              <a:gd name="connsiteY7" fmla="*/ 460777 h 464416"/>
              <a:gd name="connsiteX8" fmla="*/ 1 w 651171"/>
              <a:gd name="connsiteY8" fmla="*/ 236939 h 464416"/>
              <a:gd name="connsiteX0" fmla="*/ 651171 w 742611"/>
              <a:gd name="connsiteY0" fmla="*/ 0 h 464416"/>
              <a:gd name="connsiteX1" fmla="*/ 647700 w 742611"/>
              <a:gd name="connsiteY1" fmla="*/ 398864 h 464416"/>
              <a:gd name="connsiteX2" fmla="*/ 588169 w 742611"/>
              <a:gd name="connsiteY2" fmla="*/ 463158 h 464416"/>
              <a:gd name="connsiteX3" fmla="*/ 441970 w 742611"/>
              <a:gd name="connsiteY3" fmla="*/ 464416 h 464416"/>
              <a:gd name="connsiteX4" fmla="*/ 0 w 742611"/>
              <a:gd name="connsiteY4" fmla="*/ 460777 h 464416"/>
              <a:gd name="connsiteX5" fmla="*/ 1 w 742611"/>
              <a:gd name="connsiteY5" fmla="*/ 236939 h 464416"/>
              <a:gd name="connsiteX6" fmla="*/ 417935 w 742611"/>
              <a:gd name="connsiteY6" fmla="*/ 235736 h 464416"/>
              <a:gd name="connsiteX7" fmla="*/ 417935 w 742611"/>
              <a:gd name="connsiteY7" fmla="*/ 2382 h 464416"/>
              <a:gd name="connsiteX8" fmla="*/ 742611 w 742611"/>
              <a:gd name="connsiteY8" fmla="*/ 91440 h 464416"/>
              <a:gd name="connsiteX0" fmla="*/ 651171 w 651171"/>
              <a:gd name="connsiteY0" fmla="*/ 0 h 464416"/>
              <a:gd name="connsiteX1" fmla="*/ 647700 w 651171"/>
              <a:gd name="connsiteY1" fmla="*/ 398864 h 464416"/>
              <a:gd name="connsiteX2" fmla="*/ 588169 w 651171"/>
              <a:gd name="connsiteY2" fmla="*/ 463158 h 464416"/>
              <a:gd name="connsiteX3" fmla="*/ 441970 w 651171"/>
              <a:gd name="connsiteY3" fmla="*/ 464416 h 464416"/>
              <a:gd name="connsiteX4" fmla="*/ 0 w 651171"/>
              <a:gd name="connsiteY4" fmla="*/ 460777 h 464416"/>
              <a:gd name="connsiteX5" fmla="*/ 1 w 651171"/>
              <a:gd name="connsiteY5" fmla="*/ 236939 h 464416"/>
              <a:gd name="connsiteX6" fmla="*/ 417935 w 651171"/>
              <a:gd name="connsiteY6" fmla="*/ 235736 h 464416"/>
              <a:gd name="connsiteX7" fmla="*/ 417935 w 651171"/>
              <a:gd name="connsiteY7" fmla="*/ 2382 h 46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171" h="464416">
                <a:moveTo>
                  <a:pt x="651171" y="0"/>
                </a:moveTo>
                <a:cubicBezTo>
                  <a:pt x="650808" y="86123"/>
                  <a:pt x="648063" y="312741"/>
                  <a:pt x="647700" y="398864"/>
                </a:cubicBezTo>
                <a:cubicBezTo>
                  <a:pt x="637596" y="452641"/>
                  <a:pt x="622457" y="452233"/>
                  <a:pt x="588169" y="463158"/>
                </a:cubicBezTo>
                <a:lnTo>
                  <a:pt x="441970" y="464416"/>
                </a:lnTo>
                <a:cubicBezTo>
                  <a:pt x="333838" y="463447"/>
                  <a:pt x="281054" y="460415"/>
                  <a:pt x="0" y="460777"/>
                </a:cubicBezTo>
                <a:cubicBezTo>
                  <a:pt x="0" y="386164"/>
                  <a:pt x="1" y="311552"/>
                  <a:pt x="1" y="236939"/>
                </a:cubicBezTo>
                <a:lnTo>
                  <a:pt x="417935" y="235736"/>
                </a:lnTo>
                <a:lnTo>
                  <a:pt x="417935" y="2382"/>
                </a:lnTo>
              </a:path>
            </a:pathLst>
          </a:custGeom>
          <a:solidFill>
            <a:srgbClr val="92D050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8" cstate="print">
            <a:extLst/>
          </a:blip>
          <a:srcRect/>
          <a:stretch>
            <a:fillRect/>
          </a:stretch>
        </p:blipFill>
        <p:spPr bwMode="auto">
          <a:xfrm>
            <a:off x="5940152" y="5229200"/>
            <a:ext cx="27529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sp>
        <p:nvSpPr>
          <p:cNvPr id="51" name="Стрелка углом вверх 36"/>
          <p:cNvSpPr/>
          <p:nvPr/>
        </p:nvSpPr>
        <p:spPr>
          <a:xfrm>
            <a:off x="6667500" y="4316413"/>
            <a:ext cx="947738" cy="695325"/>
          </a:xfrm>
          <a:custGeom>
            <a:avLst/>
            <a:gdLst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0 w 1980000"/>
              <a:gd name="connsiteY8" fmla="*/ 576000 h 576000"/>
              <a:gd name="connsiteX9" fmla="*/ 0 w 1980000"/>
              <a:gd name="connsiteY9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1686322 w 1980000"/>
              <a:gd name="connsiteY8" fmla="*/ 573825 h 576000"/>
              <a:gd name="connsiteX9" fmla="*/ 0 w 1980000"/>
              <a:gd name="connsiteY9" fmla="*/ 576000 h 576000"/>
              <a:gd name="connsiteX10" fmla="*/ 0 w 1980000"/>
              <a:gd name="connsiteY10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1686322 w 1980000"/>
              <a:gd name="connsiteY8" fmla="*/ 573825 h 576000"/>
              <a:gd name="connsiteX9" fmla="*/ 752872 w 1980000"/>
              <a:gd name="connsiteY9" fmla="*/ 575355 h 576000"/>
              <a:gd name="connsiteX10" fmla="*/ 0 w 1980000"/>
              <a:gd name="connsiteY10" fmla="*/ 576000 h 576000"/>
              <a:gd name="connsiteX11" fmla="*/ 0 w 1980000"/>
              <a:gd name="connsiteY11" fmla="*/ 345145 h 576000"/>
              <a:gd name="connsiteX0" fmla="*/ 0 w 1980000"/>
              <a:gd name="connsiteY0" fmla="*/ 345145 h 576000"/>
              <a:gd name="connsiteX1" fmla="*/ 752872 w 1980000"/>
              <a:gd name="connsiteY1" fmla="*/ 341993 h 576000"/>
              <a:gd name="connsiteX2" fmla="*/ 1662287 w 1980000"/>
              <a:gd name="connsiteY2" fmla="*/ 345145 h 576000"/>
              <a:gd name="connsiteX3" fmla="*/ 1662287 w 1980000"/>
              <a:gd name="connsiteY3" fmla="*/ 249903 h 576000"/>
              <a:gd name="connsiteX4" fmla="*/ 1575429 w 1980000"/>
              <a:gd name="connsiteY4" fmla="*/ 249903 h 576000"/>
              <a:gd name="connsiteX5" fmla="*/ 1777715 w 1980000"/>
              <a:gd name="connsiteY5" fmla="*/ 0 h 576000"/>
              <a:gd name="connsiteX6" fmla="*/ 1980000 w 1980000"/>
              <a:gd name="connsiteY6" fmla="*/ 249903 h 576000"/>
              <a:gd name="connsiteX7" fmla="*/ 1893142 w 1980000"/>
              <a:gd name="connsiteY7" fmla="*/ 249903 h 576000"/>
              <a:gd name="connsiteX8" fmla="*/ 1893142 w 1980000"/>
              <a:gd name="connsiteY8" fmla="*/ 576000 h 576000"/>
              <a:gd name="connsiteX9" fmla="*/ 1686322 w 1980000"/>
              <a:gd name="connsiteY9" fmla="*/ 573825 h 576000"/>
              <a:gd name="connsiteX10" fmla="*/ 752872 w 1980000"/>
              <a:gd name="connsiteY10" fmla="*/ 575355 h 576000"/>
              <a:gd name="connsiteX11" fmla="*/ 0 w 1980000"/>
              <a:gd name="connsiteY11" fmla="*/ 576000 h 576000"/>
              <a:gd name="connsiteX12" fmla="*/ 0 w 1980000"/>
              <a:gd name="connsiteY12" fmla="*/ 345145 h 576000"/>
              <a:gd name="connsiteX0" fmla="*/ 0 w 1980000"/>
              <a:gd name="connsiteY0" fmla="*/ 576000 h 576000"/>
              <a:gd name="connsiteX1" fmla="*/ 752872 w 1980000"/>
              <a:gd name="connsiteY1" fmla="*/ 341993 h 576000"/>
              <a:gd name="connsiteX2" fmla="*/ 1662287 w 1980000"/>
              <a:gd name="connsiteY2" fmla="*/ 345145 h 576000"/>
              <a:gd name="connsiteX3" fmla="*/ 1662287 w 1980000"/>
              <a:gd name="connsiteY3" fmla="*/ 249903 h 576000"/>
              <a:gd name="connsiteX4" fmla="*/ 1575429 w 1980000"/>
              <a:gd name="connsiteY4" fmla="*/ 249903 h 576000"/>
              <a:gd name="connsiteX5" fmla="*/ 1777715 w 1980000"/>
              <a:gd name="connsiteY5" fmla="*/ 0 h 576000"/>
              <a:gd name="connsiteX6" fmla="*/ 1980000 w 1980000"/>
              <a:gd name="connsiteY6" fmla="*/ 249903 h 576000"/>
              <a:gd name="connsiteX7" fmla="*/ 1893142 w 1980000"/>
              <a:gd name="connsiteY7" fmla="*/ 249903 h 576000"/>
              <a:gd name="connsiteX8" fmla="*/ 1893142 w 1980000"/>
              <a:gd name="connsiteY8" fmla="*/ 576000 h 576000"/>
              <a:gd name="connsiteX9" fmla="*/ 1686322 w 1980000"/>
              <a:gd name="connsiteY9" fmla="*/ 573825 h 576000"/>
              <a:gd name="connsiteX10" fmla="*/ 752872 w 1980000"/>
              <a:gd name="connsiteY10" fmla="*/ 575355 h 576000"/>
              <a:gd name="connsiteX11" fmla="*/ 0 w 1980000"/>
              <a:gd name="connsiteY11" fmla="*/ 576000 h 576000"/>
              <a:gd name="connsiteX0" fmla="*/ 0 w 1227128"/>
              <a:gd name="connsiteY0" fmla="*/ 575355 h 576000"/>
              <a:gd name="connsiteX1" fmla="*/ 0 w 1227128"/>
              <a:gd name="connsiteY1" fmla="*/ 341993 h 576000"/>
              <a:gd name="connsiteX2" fmla="*/ 909415 w 1227128"/>
              <a:gd name="connsiteY2" fmla="*/ 345145 h 576000"/>
              <a:gd name="connsiteX3" fmla="*/ 909415 w 1227128"/>
              <a:gd name="connsiteY3" fmla="*/ 249903 h 576000"/>
              <a:gd name="connsiteX4" fmla="*/ 822557 w 1227128"/>
              <a:gd name="connsiteY4" fmla="*/ 249903 h 576000"/>
              <a:gd name="connsiteX5" fmla="*/ 1024843 w 1227128"/>
              <a:gd name="connsiteY5" fmla="*/ 0 h 576000"/>
              <a:gd name="connsiteX6" fmla="*/ 1227128 w 1227128"/>
              <a:gd name="connsiteY6" fmla="*/ 249903 h 576000"/>
              <a:gd name="connsiteX7" fmla="*/ 1140270 w 1227128"/>
              <a:gd name="connsiteY7" fmla="*/ 249903 h 576000"/>
              <a:gd name="connsiteX8" fmla="*/ 1140270 w 1227128"/>
              <a:gd name="connsiteY8" fmla="*/ 576000 h 576000"/>
              <a:gd name="connsiteX9" fmla="*/ 933450 w 1227128"/>
              <a:gd name="connsiteY9" fmla="*/ 573825 h 576000"/>
              <a:gd name="connsiteX10" fmla="*/ 0 w 1227128"/>
              <a:gd name="connsiteY10" fmla="*/ 575355 h 576000"/>
              <a:gd name="connsiteX0" fmla="*/ 0 w 1227128"/>
              <a:gd name="connsiteY0" fmla="*/ 575355 h 576000"/>
              <a:gd name="connsiteX1" fmla="*/ 0 w 1227128"/>
              <a:gd name="connsiteY1" fmla="*/ 341993 h 576000"/>
              <a:gd name="connsiteX2" fmla="*/ 190500 w 1227128"/>
              <a:gd name="connsiteY2" fmla="*/ 344374 h 576000"/>
              <a:gd name="connsiteX3" fmla="*/ 909415 w 1227128"/>
              <a:gd name="connsiteY3" fmla="*/ 345145 h 576000"/>
              <a:gd name="connsiteX4" fmla="*/ 909415 w 1227128"/>
              <a:gd name="connsiteY4" fmla="*/ 249903 h 576000"/>
              <a:gd name="connsiteX5" fmla="*/ 822557 w 1227128"/>
              <a:gd name="connsiteY5" fmla="*/ 249903 h 576000"/>
              <a:gd name="connsiteX6" fmla="*/ 1024843 w 1227128"/>
              <a:gd name="connsiteY6" fmla="*/ 0 h 576000"/>
              <a:gd name="connsiteX7" fmla="*/ 1227128 w 1227128"/>
              <a:gd name="connsiteY7" fmla="*/ 249903 h 576000"/>
              <a:gd name="connsiteX8" fmla="*/ 1140270 w 1227128"/>
              <a:gd name="connsiteY8" fmla="*/ 249903 h 576000"/>
              <a:gd name="connsiteX9" fmla="*/ 1140270 w 1227128"/>
              <a:gd name="connsiteY9" fmla="*/ 576000 h 576000"/>
              <a:gd name="connsiteX10" fmla="*/ 933450 w 1227128"/>
              <a:gd name="connsiteY10" fmla="*/ 573825 h 576000"/>
              <a:gd name="connsiteX11" fmla="*/ 0 w 1227128"/>
              <a:gd name="connsiteY11" fmla="*/ 575355 h 576000"/>
              <a:gd name="connsiteX0" fmla="*/ 0 w 1227128"/>
              <a:gd name="connsiteY0" fmla="*/ 575355 h 576000"/>
              <a:gd name="connsiteX1" fmla="*/ 0 w 1227128"/>
              <a:gd name="connsiteY1" fmla="*/ 341993 h 576000"/>
              <a:gd name="connsiteX2" fmla="*/ 190500 w 1227128"/>
              <a:gd name="connsiteY2" fmla="*/ 344374 h 576000"/>
              <a:gd name="connsiteX3" fmla="*/ 909415 w 1227128"/>
              <a:gd name="connsiteY3" fmla="*/ 345145 h 576000"/>
              <a:gd name="connsiteX4" fmla="*/ 909415 w 1227128"/>
              <a:gd name="connsiteY4" fmla="*/ 249903 h 576000"/>
              <a:gd name="connsiteX5" fmla="*/ 822557 w 1227128"/>
              <a:gd name="connsiteY5" fmla="*/ 249903 h 576000"/>
              <a:gd name="connsiteX6" fmla="*/ 1024843 w 1227128"/>
              <a:gd name="connsiteY6" fmla="*/ 0 h 576000"/>
              <a:gd name="connsiteX7" fmla="*/ 1227128 w 1227128"/>
              <a:gd name="connsiteY7" fmla="*/ 249903 h 576000"/>
              <a:gd name="connsiteX8" fmla="*/ 1140270 w 1227128"/>
              <a:gd name="connsiteY8" fmla="*/ 249903 h 576000"/>
              <a:gd name="connsiteX9" fmla="*/ 1140270 w 1227128"/>
              <a:gd name="connsiteY9" fmla="*/ 576000 h 576000"/>
              <a:gd name="connsiteX10" fmla="*/ 933450 w 1227128"/>
              <a:gd name="connsiteY10" fmla="*/ 573825 h 576000"/>
              <a:gd name="connsiteX11" fmla="*/ 178594 w 1227128"/>
              <a:gd name="connsiteY11" fmla="*/ 575355 h 576000"/>
              <a:gd name="connsiteX12" fmla="*/ 0 w 1227128"/>
              <a:gd name="connsiteY12" fmla="*/ 575355 h 576000"/>
              <a:gd name="connsiteX0" fmla="*/ 0 w 1227128"/>
              <a:gd name="connsiteY0" fmla="*/ 575355 h 576000"/>
              <a:gd name="connsiteX1" fmla="*/ 190500 w 1227128"/>
              <a:gd name="connsiteY1" fmla="*/ 344374 h 576000"/>
              <a:gd name="connsiteX2" fmla="*/ 909415 w 1227128"/>
              <a:gd name="connsiteY2" fmla="*/ 345145 h 576000"/>
              <a:gd name="connsiteX3" fmla="*/ 909415 w 1227128"/>
              <a:gd name="connsiteY3" fmla="*/ 249903 h 576000"/>
              <a:gd name="connsiteX4" fmla="*/ 822557 w 1227128"/>
              <a:gd name="connsiteY4" fmla="*/ 249903 h 576000"/>
              <a:gd name="connsiteX5" fmla="*/ 1024843 w 1227128"/>
              <a:gd name="connsiteY5" fmla="*/ 0 h 576000"/>
              <a:gd name="connsiteX6" fmla="*/ 1227128 w 1227128"/>
              <a:gd name="connsiteY6" fmla="*/ 249903 h 576000"/>
              <a:gd name="connsiteX7" fmla="*/ 1140270 w 1227128"/>
              <a:gd name="connsiteY7" fmla="*/ 249903 h 576000"/>
              <a:gd name="connsiteX8" fmla="*/ 1140270 w 1227128"/>
              <a:gd name="connsiteY8" fmla="*/ 576000 h 576000"/>
              <a:gd name="connsiteX9" fmla="*/ 933450 w 1227128"/>
              <a:gd name="connsiteY9" fmla="*/ 573825 h 576000"/>
              <a:gd name="connsiteX10" fmla="*/ 178594 w 1227128"/>
              <a:gd name="connsiteY10" fmla="*/ 575355 h 576000"/>
              <a:gd name="connsiteX11" fmla="*/ 0 w 1227128"/>
              <a:gd name="connsiteY11" fmla="*/ 575355 h 576000"/>
              <a:gd name="connsiteX0" fmla="*/ 0 w 1048534"/>
              <a:gd name="connsiteY0" fmla="*/ 575355 h 576000"/>
              <a:gd name="connsiteX1" fmla="*/ 11906 w 1048534"/>
              <a:gd name="connsiteY1" fmla="*/ 344374 h 576000"/>
              <a:gd name="connsiteX2" fmla="*/ 730821 w 1048534"/>
              <a:gd name="connsiteY2" fmla="*/ 345145 h 576000"/>
              <a:gd name="connsiteX3" fmla="*/ 730821 w 1048534"/>
              <a:gd name="connsiteY3" fmla="*/ 249903 h 576000"/>
              <a:gd name="connsiteX4" fmla="*/ 643963 w 1048534"/>
              <a:gd name="connsiteY4" fmla="*/ 249903 h 576000"/>
              <a:gd name="connsiteX5" fmla="*/ 846249 w 1048534"/>
              <a:gd name="connsiteY5" fmla="*/ 0 h 576000"/>
              <a:gd name="connsiteX6" fmla="*/ 1048534 w 1048534"/>
              <a:gd name="connsiteY6" fmla="*/ 249903 h 576000"/>
              <a:gd name="connsiteX7" fmla="*/ 961676 w 1048534"/>
              <a:gd name="connsiteY7" fmla="*/ 249903 h 576000"/>
              <a:gd name="connsiteX8" fmla="*/ 961676 w 1048534"/>
              <a:gd name="connsiteY8" fmla="*/ 576000 h 576000"/>
              <a:gd name="connsiteX9" fmla="*/ 754856 w 1048534"/>
              <a:gd name="connsiteY9" fmla="*/ 573825 h 576000"/>
              <a:gd name="connsiteX10" fmla="*/ 0 w 1048534"/>
              <a:gd name="connsiteY10" fmla="*/ 575355 h 576000"/>
              <a:gd name="connsiteX0" fmla="*/ 0 w 1041390"/>
              <a:gd name="connsiteY0" fmla="*/ 575355 h 576000"/>
              <a:gd name="connsiteX1" fmla="*/ 4762 w 1041390"/>
              <a:gd name="connsiteY1" fmla="*/ 344374 h 576000"/>
              <a:gd name="connsiteX2" fmla="*/ 723677 w 1041390"/>
              <a:gd name="connsiteY2" fmla="*/ 345145 h 576000"/>
              <a:gd name="connsiteX3" fmla="*/ 723677 w 1041390"/>
              <a:gd name="connsiteY3" fmla="*/ 249903 h 576000"/>
              <a:gd name="connsiteX4" fmla="*/ 636819 w 1041390"/>
              <a:gd name="connsiteY4" fmla="*/ 249903 h 576000"/>
              <a:gd name="connsiteX5" fmla="*/ 839105 w 1041390"/>
              <a:gd name="connsiteY5" fmla="*/ 0 h 576000"/>
              <a:gd name="connsiteX6" fmla="*/ 1041390 w 1041390"/>
              <a:gd name="connsiteY6" fmla="*/ 249903 h 576000"/>
              <a:gd name="connsiteX7" fmla="*/ 954532 w 1041390"/>
              <a:gd name="connsiteY7" fmla="*/ 249903 h 576000"/>
              <a:gd name="connsiteX8" fmla="*/ 954532 w 1041390"/>
              <a:gd name="connsiteY8" fmla="*/ 576000 h 576000"/>
              <a:gd name="connsiteX9" fmla="*/ 747712 w 1041390"/>
              <a:gd name="connsiteY9" fmla="*/ 573825 h 576000"/>
              <a:gd name="connsiteX10" fmla="*/ 0 w 1041390"/>
              <a:gd name="connsiteY10" fmla="*/ 575355 h 576000"/>
              <a:gd name="connsiteX0" fmla="*/ 2670 w 1044060"/>
              <a:gd name="connsiteY0" fmla="*/ 575355 h 576000"/>
              <a:gd name="connsiteX1" fmla="*/ 288 w 1044060"/>
              <a:gd name="connsiteY1" fmla="*/ 344374 h 576000"/>
              <a:gd name="connsiteX2" fmla="*/ 726347 w 1044060"/>
              <a:gd name="connsiteY2" fmla="*/ 345145 h 576000"/>
              <a:gd name="connsiteX3" fmla="*/ 726347 w 1044060"/>
              <a:gd name="connsiteY3" fmla="*/ 249903 h 576000"/>
              <a:gd name="connsiteX4" fmla="*/ 639489 w 1044060"/>
              <a:gd name="connsiteY4" fmla="*/ 249903 h 576000"/>
              <a:gd name="connsiteX5" fmla="*/ 841775 w 1044060"/>
              <a:gd name="connsiteY5" fmla="*/ 0 h 576000"/>
              <a:gd name="connsiteX6" fmla="*/ 1044060 w 1044060"/>
              <a:gd name="connsiteY6" fmla="*/ 249903 h 576000"/>
              <a:gd name="connsiteX7" fmla="*/ 957202 w 1044060"/>
              <a:gd name="connsiteY7" fmla="*/ 249903 h 576000"/>
              <a:gd name="connsiteX8" fmla="*/ 957202 w 1044060"/>
              <a:gd name="connsiteY8" fmla="*/ 576000 h 576000"/>
              <a:gd name="connsiteX9" fmla="*/ 750382 w 1044060"/>
              <a:gd name="connsiteY9" fmla="*/ 573825 h 576000"/>
              <a:gd name="connsiteX10" fmla="*/ 2670 w 1044060"/>
              <a:gd name="connsiteY10" fmla="*/ 575355 h 576000"/>
              <a:gd name="connsiteX0" fmla="*/ 0 w 1041390"/>
              <a:gd name="connsiteY0" fmla="*/ 575355 h 576000"/>
              <a:gd name="connsiteX1" fmla="*/ 4762 w 1041390"/>
              <a:gd name="connsiteY1" fmla="*/ 344374 h 576000"/>
              <a:gd name="connsiteX2" fmla="*/ 723677 w 1041390"/>
              <a:gd name="connsiteY2" fmla="*/ 345145 h 576000"/>
              <a:gd name="connsiteX3" fmla="*/ 723677 w 1041390"/>
              <a:gd name="connsiteY3" fmla="*/ 249903 h 576000"/>
              <a:gd name="connsiteX4" fmla="*/ 636819 w 1041390"/>
              <a:gd name="connsiteY4" fmla="*/ 249903 h 576000"/>
              <a:gd name="connsiteX5" fmla="*/ 839105 w 1041390"/>
              <a:gd name="connsiteY5" fmla="*/ 0 h 576000"/>
              <a:gd name="connsiteX6" fmla="*/ 1041390 w 1041390"/>
              <a:gd name="connsiteY6" fmla="*/ 249903 h 576000"/>
              <a:gd name="connsiteX7" fmla="*/ 954532 w 1041390"/>
              <a:gd name="connsiteY7" fmla="*/ 249903 h 576000"/>
              <a:gd name="connsiteX8" fmla="*/ 954532 w 1041390"/>
              <a:gd name="connsiteY8" fmla="*/ 576000 h 576000"/>
              <a:gd name="connsiteX9" fmla="*/ 747712 w 1041390"/>
              <a:gd name="connsiteY9" fmla="*/ 573825 h 576000"/>
              <a:gd name="connsiteX10" fmla="*/ 0 w 1041390"/>
              <a:gd name="connsiteY10" fmla="*/ 575355 h 576000"/>
              <a:gd name="connsiteX0" fmla="*/ 459 w 1037087"/>
              <a:gd name="connsiteY0" fmla="*/ 577736 h 577736"/>
              <a:gd name="connsiteX1" fmla="*/ 459 w 1037087"/>
              <a:gd name="connsiteY1" fmla="*/ 344374 h 577736"/>
              <a:gd name="connsiteX2" fmla="*/ 719374 w 1037087"/>
              <a:gd name="connsiteY2" fmla="*/ 345145 h 577736"/>
              <a:gd name="connsiteX3" fmla="*/ 719374 w 1037087"/>
              <a:gd name="connsiteY3" fmla="*/ 249903 h 577736"/>
              <a:gd name="connsiteX4" fmla="*/ 632516 w 1037087"/>
              <a:gd name="connsiteY4" fmla="*/ 249903 h 577736"/>
              <a:gd name="connsiteX5" fmla="*/ 834802 w 1037087"/>
              <a:gd name="connsiteY5" fmla="*/ 0 h 577736"/>
              <a:gd name="connsiteX6" fmla="*/ 1037087 w 1037087"/>
              <a:gd name="connsiteY6" fmla="*/ 249903 h 577736"/>
              <a:gd name="connsiteX7" fmla="*/ 950229 w 1037087"/>
              <a:gd name="connsiteY7" fmla="*/ 249903 h 577736"/>
              <a:gd name="connsiteX8" fmla="*/ 950229 w 1037087"/>
              <a:gd name="connsiteY8" fmla="*/ 576000 h 577736"/>
              <a:gd name="connsiteX9" fmla="*/ 743409 w 1037087"/>
              <a:gd name="connsiteY9" fmla="*/ 573825 h 577736"/>
              <a:gd name="connsiteX10" fmla="*/ 459 w 1037087"/>
              <a:gd name="connsiteY10" fmla="*/ 577736 h 577736"/>
              <a:gd name="connsiteX0" fmla="*/ 459 w 1037087"/>
              <a:gd name="connsiteY0" fmla="*/ 575354 h 576000"/>
              <a:gd name="connsiteX1" fmla="*/ 459 w 1037087"/>
              <a:gd name="connsiteY1" fmla="*/ 344374 h 576000"/>
              <a:gd name="connsiteX2" fmla="*/ 719374 w 1037087"/>
              <a:gd name="connsiteY2" fmla="*/ 345145 h 576000"/>
              <a:gd name="connsiteX3" fmla="*/ 719374 w 1037087"/>
              <a:gd name="connsiteY3" fmla="*/ 249903 h 576000"/>
              <a:gd name="connsiteX4" fmla="*/ 632516 w 1037087"/>
              <a:gd name="connsiteY4" fmla="*/ 249903 h 576000"/>
              <a:gd name="connsiteX5" fmla="*/ 834802 w 1037087"/>
              <a:gd name="connsiteY5" fmla="*/ 0 h 576000"/>
              <a:gd name="connsiteX6" fmla="*/ 1037087 w 1037087"/>
              <a:gd name="connsiteY6" fmla="*/ 249903 h 576000"/>
              <a:gd name="connsiteX7" fmla="*/ 950229 w 1037087"/>
              <a:gd name="connsiteY7" fmla="*/ 249903 h 576000"/>
              <a:gd name="connsiteX8" fmla="*/ 950229 w 1037087"/>
              <a:gd name="connsiteY8" fmla="*/ 576000 h 576000"/>
              <a:gd name="connsiteX9" fmla="*/ 743409 w 1037087"/>
              <a:gd name="connsiteY9" fmla="*/ 573825 h 576000"/>
              <a:gd name="connsiteX10" fmla="*/ 459 w 1037087"/>
              <a:gd name="connsiteY10" fmla="*/ 575354 h 576000"/>
              <a:gd name="connsiteX0" fmla="*/ 0 w 1039009"/>
              <a:gd name="connsiteY0" fmla="*/ 575354 h 576000"/>
              <a:gd name="connsiteX1" fmla="*/ 2381 w 1039009"/>
              <a:gd name="connsiteY1" fmla="*/ 344374 h 576000"/>
              <a:gd name="connsiteX2" fmla="*/ 721296 w 1039009"/>
              <a:gd name="connsiteY2" fmla="*/ 345145 h 576000"/>
              <a:gd name="connsiteX3" fmla="*/ 721296 w 1039009"/>
              <a:gd name="connsiteY3" fmla="*/ 249903 h 576000"/>
              <a:gd name="connsiteX4" fmla="*/ 634438 w 1039009"/>
              <a:gd name="connsiteY4" fmla="*/ 249903 h 576000"/>
              <a:gd name="connsiteX5" fmla="*/ 836724 w 1039009"/>
              <a:gd name="connsiteY5" fmla="*/ 0 h 576000"/>
              <a:gd name="connsiteX6" fmla="*/ 1039009 w 1039009"/>
              <a:gd name="connsiteY6" fmla="*/ 249903 h 576000"/>
              <a:gd name="connsiteX7" fmla="*/ 952151 w 1039009"/>
              <a:gd name="connsiteY7" fmla="*/ 249903 h 576000"/>
              <a:gd name="connsiteX8" fmla="*/ 952151 w 1039009"/>
              <a:gd name="connsiteY8" fmla="*/ 576000 h 576000"/>
              <a:gd name="connsiteX9" fmla="*/ 745331 w 1039009"/>
              <a:gd name="connsiteY9" fmla="*/ 573825 h 576000"/>
              <a:gd name="connsiteX10" fmla="*/ 0 w 1039009"/>
              <a:gd name="connsiteY10" fmla="*/ 575354 h 576000"/>
              <a:gd name="connsiteX0" fmla="*/ 0 w 1039009"/>
              <a:gd name="connsiteY0" fmla="*/ 575354 h 576000"/>
              <a:gd name="connsiteX1" fmla="*/ 2381 w 1039009"/>
              <a:gd name="connsiteY1" fmla="*/ 344374 h 576000"/>
              <a:gd name="connsiteX2" fmla="*/ 721296 w 1039009"/>
              <a:gd name="connsiteY2" fmla="*/ 345145 h 576000"/>
              <a:gd name="connsiteX3" fmla="*/ 721296 w 1039009"/>
              <a:gd name="connsiteY3" fmla="*/ 249903 h 576000"/>
              <a:gd name="connsiteX4" fmla="*/ 634438 w 1039009"/>
              <a:gd name="connsiteY4" fmla="*/ 249903 h 576000"/>
              <a:gd name="connsiteX5" fmla="*/ 836724 w 1039009"/>
              <a:gd name="connsiteY5" fmla="*/ 0 h 576000"/>
              <a:gd name="connsiteX6" fmla="*/ 1039009 w 1039009"/>
              <a:gd name="connsiteY6" fmla="*/ 249903 h 576000"/>
              <a:gd name="connsiteX7" fmla="*/ 952151 w 1039009"/>
              <a:gd name="connsiteY7" fmla="*/ 249903 h 576000"/>
              <a:gd name="connsiteX8" fmla="*/ 952151 w 1039009"/>
              <a:gd name="connsiteY8" fmla="*/ 576000 h 576000"/>
              <a:gd name="connsiteX9" fmla="*/ 745331 w 1039009"/>
              <a:gd name="connsiteY9" fmla="*/ 573825 h 576000"/>
              <a:gd name="connsiteX10" fmla="*/ 0 w 1039009"/>
              <a:gd name="connsiteY10" fmla="*/ 575354 h 576000"/>
              <a:gd name="connsiteX0" fmla="*/ 0 w 1039009"/>
              <a:gd name="connsiteY0" fmla="*/ 575354 h 580969"/>
              <a:gd name="connsiteX1" fmla="*/ 2381 w 1039009"/>
              <a:gd name="connsiteY1" fmla="*/ 344374 h 580969"/>
              <a:gd name="connsiteX2" fmla="*/ 721296 w 1039009"/>
              <a:gd name="connsiteY2" fmla="*/ 345145 h 580969"/>
              <a:gd name="connsiteX3" fmla="*/ 721296 w 1039009"/>
              <a:gd name="connsiteY3" fmla="*/ 249903 h 580969"/>
              <a:gd name="connsiteX4" fmla="*/ 634438 w 1039009"/>
              <a:gd name="connsiteY4" fmla="*/ 249903 h 580969"/>
              <a:gd name="connsiteX5" fmla="*/ 836724 w 1039009"/>
              <a:gd name="connsiteY5" fmla="*/ 0 h 580969"/>
              <a:gd name="connsiteX6" fmla="*/ 1039009 w 1039009"/>
              <a:gd name="connsiteY6" fmla="*/ 249903 h 580969"/>
              <a:gd name="connsiteX7" fmla="*/ 952151 w 1039009"/>
              <a:gd name="connsiteY7" fmla="*/ 249903 h 580969"/>
              <a:gd name="connsiteX8" fmla="*/ 952151 w 1039009"/>
              <a:gd name="connsiteY8" fmla="*/ 576000 h 580969"/>
              <a:gd name="connsiteX9" fmla="*/ 745331 w 1039009"/>
              <a:gd name="connsiteY9" fmla="*/ 580969 h 580969"/>
              <a:gd name="connsiteX10" fmla="*/ 0 w 1039009"/>
              <a:gd name="connsiteY10" fmla="*/ 575354 h 580969"/>
              <a:gd name="connsiteX0" fmla="*/ 0 w 1039009"/>
              <a:gd name="connsiteY0" fmla="*/ 575354 h 576000"/>
              <a:gd name="connsiteX1" fmla="*/ 2381 w 1039009"/>
              <a:gd name="connsiteY1" fmla="*/ 344374 h 576000"/>
              <a:gd name="connsiteX2" fmla="*/ 721296 w 1039009"/>
              <a:gd name="connsiteY2" fmla="*/ 345145 h 576000"/>
              <a:gd name="connsiteX3" fmla="*/ 721296 w 1039009"/>
              <a:gd name="connsiteY3" fmla="*/ 249903 h 576000"/>
              <a:gd name="connsiteX4" fmla="*/ 634438 w 1039009"/>
              <a:gd name="connsiteY4" fmla="*/ 249903 h 576000"/>
              <a:gd name="connsiteX5" fmla="*/ 836724 w 1039009"/>
              <a:gd name="connsiteY5" fmla="*/ 0 h 576000"/>
              <a:gd name="connsiteX6" fmla="*/ 1039009 w 1039009"/>
              <a:gd name="connsiteY6" fmla="*/ 249903 h 576000"/>
              <a:gd name="connsiteX7" fmla="*/ 952151 w 1039009"/>
              <a:gd name="connsiteY7" fmla="*/ 249903 h 576000"/>
              <a:gd name="connsiteX8" fmla="*/ 952151 w 1039009"/>
              <a:gd name="connsiteY8" fmla="*/ 576000 h 576000"/>
              <a:gd name="connsiteX9" fmla="*/ 0 w 1039009"/>
              <a:gd name="connsiteY9" fmla="*/ 575354 h 576000"/>
              <a:gd name="connsiteX0" fmla="*/ 0 w 1039009"/>
              <a:gd name="connsiteY0" fmla="*/ 575354 h 576000"/>
              <a:gd name="connsiteX1" fmla="*/ 2381 w 1039009"/>
              <a:gd name="connsiteY1" fmla="*/ 344374 h 576000"/>
              <a:gd name="connsiteX2" fmla="*/ 721296 w 1039009"/>
              <a:gd name="connsiteY2" fmla="*/ 345145 h 576000"/>
              <a:gd name="connsiteX3" fmla="*/ 721296 w 1039009"/>
              <a:gd name="connsiteY3" fmla="*/ 249903 h 576000"/>
              <a:gd name="connsiteX4" fmla="*/ 634438 w 1039009"/>
              <a:gd name="connsiteY4" fmla="*/ 249903 h 576000"/>
              <a:gd name="connsiteX5" fmla="*/ 836724 w 1039009"/>
              <a:gd name="connsiteY5" fmla="*/ 0 h 576000"/>
              <a:gd name="connsiteX6" fmla="*/ 1039009 w 1039009"/>
              <a:gd name="connsiteY6" fmla="*/ 249903 h 576000"/>
              <a:gd name="connsiteX7" fmla="*/ 952151 w 1039009"/>
              <a:gd name="connsiteY7" fmla="*/ 249903 h 576000"/>
              <a:gd name="connsiteX8" fmla="*/ 952151 w 1039009"/>
              <a:gd name="connsiteY8" fmla="*/ 576000 h 576000"/>
              <a:gd name="connsiteX9" fmla="*/ 909637 w 1039009"/>
              <a:gd name="connsiteY9" fmla="*/ 572974 h 576000"/>
              <a:gd name="connsiteX10" fmla="*/ 0 w 1039009"/>
              <a:gd name="connsiteY10" fmla="*/ 575354 h 576000"/>
              <a:gd name="connsiteX0" fmla="*/ 0 w 1039009"/>
              <a:gd name="connsiteY0" fmla="*/ 575354 h 576000"/>
              <a:gd name="connsiteX1" fmla="*/ 2381 w 1039009"/>
              <a:gd name="connsiteY1" fmla="*/ 344374 h 576000"/>
              <a:gd name="connsiteX2" fmla="*/ 721296 w 1039009"/>
              <a:gd name="connsiteY2" fmla="*/ 345145 h 576000"/>
              <a:gd name="connsiteX3" fmla="*/ 721296 w 1039009"/>
              <a:gd name="connsiteY3" fmla="*/ 249903 h 576000"/>
              <a:gd name="connsiteX4" fmla="*/ 634438 w 1039009"/>
              <a:gd name="connsiteY4" fmla="*/ 249903 h 576000"/>
              <a:gd name="connsiteX5" fmla="*/ 836724 w 1039009"/>
              <a:gd name="connsiteY5" fmla="*/ 0 h 576000"/>
              <a:gd name="connsiteX6" fmla="*/ 1039009 w 1039009"/>
              <a:gd name="connsiteY6" fmla="*/ 249903 h 576000"/>
              <a:gd name="connsiteX7" fmla="*/ 952151 w 1039009"/>
              <a:gd name="connsiteY7" fmla="*/ 249903 h 576000"/>
              <a:gd name="connsiteX8" fmla="*/ 950119 w 1039009"/>
              <a:gd name="connsiteY8" fmla="*/ 530112 h 576000"/>
              <a:gd name="connsiteX9" fmla="*/ 952151 w 1039009"/>
              <a:gd name="connsiteY9" fmla="*/ 576000 h 576000"/>
              <a:gd name="connsiteX10" fmla="*/ 909637 w 1039009"/>
              <a:gd name="connsiteY10" fmla="*/ 572974 h 576000"/>
              <a:gd name="connsiteX11" fmla="*/ 0 w 1039009"/>
              <a:gd name="connsiteY11" fmla="*/ 575354 h 576000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957262 w 1039009"/>
              <a:gd name="connsiteY6" fmla="*/ 153874 h 575354"/>
              <a:gd name="connsiteX7" fmla="*/ 1039009 w 1039009"/>
              <a:gd name="connsiteY7" fmla="*/ 249903 h 575354"/>
              <a:gd name="connsiteX8" fmla="*/ 952151 w 1039009"/>
              <a:gd name="connsiteY8" fmla="*/ 249903 h 575354"/>
              <a:gd name="connsiteX9" fmla="*/ 950119 w 1039009"/>
              <a:gd name="connsiteY9" fmla="*/ 530112 h 575354"/>
              <a:gd name="connsiteX10" fmla="*/ 909637 w 1039009"/>
              <a:gd name="connsiteY10" fmla="*/ 572974 h 575354"/>
              <a:gd name="connsiteX11" fmla="*/ 0 w 1039009"/>
              <a:gd name="connsiteY11" fmla="*/ 575354 h 575354"/>
              <a:gd name="connsiteX0" fmla="*/ 0 w 957262"/>
              <a:gd name="connsiteY0" fmla="*/ 575354 h 575354"/>
              <a:gd name="connsiteX1" fmla="*/ 2381 w 957262"/>
              <a:gd name="connsiteY1" fmla="*/ 344374 h 575354"/>
              <a:gd name="connsiteX2" fmla="*/ 721296 w 957262"/>
              <a:gd name="connsiteY2" fmla="*/ 345145 h 575354"/>
              <a:gd name="connsiteX3" fmla="*/ 721296 w 957262"/>
              <a:gd name="connsiteY3" fmla="*/ 249903 h 575354"/>
              <a:gd name="connsiteX4" fmla="*/ 634438 w 957262"/>
              <a:gd name="connsiteY4" fmla="*/ 249903 h 575354"/>
              <a:gd name="connsiteX5" fmla="*/ 836724 w 957262"/>
              <a:gd name="connsiteY5" fmla="*/ 0 h 575354"/>
              <a:gd name="connsiteX6" fmla="*/ 957262 w 957262"/>
              <a:gd name="connsiteY6" fmla="*/ 153874 h 575354"/>
              <a:gd name="connsiteX7" fmla="*/ 952151 w 957262"/>
              <a:gd name="connsiteY7" fmla="*/ 249903 h 575354"/>
              <a:gd name="connsiteX8" fmla="*/ 950119 w 957262"/>
              <a:gd name="connsiteY8" fmla="*/ 530112 h 575354"/>
              <a:gd name="connsiteX9" fmla="*/ 909637 w 957262"/>
              <a:gd name="connsiteY9" fmla="*/ 572974 h 575354"/>
              <a:gd name="connsiteX10" fmla="*/ 0 w 957262"/>
              <a:gd name="connsiteY10" fmla="*/ 575354 h 575354"/>
              <a:gd name="connsiteX0" fmla="*/ 0 w 952151"/>
              <a:gd name="connsiteY0" fmla="*/ 575354 h 575354"/>
              <a:gd name="connsiteX1" fmla="*/ 2381 w 952151"/>
              <a:gd name="connsiteY1" fmla="*/ 344374 h 575354"/>
              <a:gd name="connsiteX2" fmla="*/ 721296 w 952151"/>
              <a:gd name="connsiteY2" fmla="*/ 345145 h 575354"/>
              <a:gd name="connsiteX3" fmla="*/ 721296 w 952151"/>
              <a:gd name="connsiteY3" fmla="*/ 249903 h 575354"/>
              <a:gd name="connsiteX4" fmla="*/ 634438 w 952151"/>
              <a:gd name="connsiteY4" fmla="*/ 249903 h 575354"/>
              <a:gd name="connsiteX5" fmla="*/ 836724 w 952151"/>
              <a:gd name="connsiteY5" fmla="*/ 0 h 575354"/>
              <a:gd name="connsiteX6" fmla="*/ 947737 w 952151"/>
              <a:gd name="connsiteY6" fmla="*/ 153874 h 575354"/>
              <a:gd name="connsiteX7" fmla="*/ 952151 w 952151"/>
              <a:gd name="connsiteY7" fmla="*/ 249903 h 575354"/>
              <a:gd name="connsiteX8" fmla="*/ 950119 w 952151"/>
              <a:gd name="connsiteY8" fmla="*/ 530112 h 575354"/>
              <a:gd name="connsiteX9" fmla="*/ 909637 w 952151"/>
              <a:gd name="connsiteY9" fmla="*/ 572974 h 575354"/>
              <a:gd name="connsiteX10" fmla="*/ 0 w 952151"/>
              <a:gd name="connsiteY10" fmla="*/ 575354 h 575354"/>
              <a:gd name="connsiteX0" fmla="*/ 0 w 952151"/>
              <a:gd name="connsiteY0" fmla="*/ 575354 h 575354"/>
              <a:gd name="connsiteX1" fmla="*/ 2381 w 952151"/>
              <a:gd name="connsiteY1" fmla="*/ 344374 h 575354"/>
              <a:gd name="connsiteX2" fmla="*/ 721296 w 952151"/>
              <a:gd name="connsiteY2" fmla="*/ 345145 h 575354"/>
              <a:gd name="connsiteX3" fmla="*/ 721296 w 952151"/>
              <a:gd name="connsiteY3" fmla="*/ 249903 h 575354"/>
              <a:gd name="connsiteX4" fmla="*/ 634438 w 952151"/>
              <a:gd name="connsiteY4" fmla="*/ 249903 h 575354"/>
              <a:gd name="connsiteX5" fmla="*/ 714376 w 952151"/>
              <a:gd name="connsiteY5" fmla="*/ 151493 h 575354"/>
              <a:gd name="connsiteX6" fmla="*/ 836724 w 952151"/>
              <a:gd name="connsiteY6" fmla="*/ 0 h 575354"/>
              <a:gd name="connsiteX7" fmla="*/ 947737 w 952151"/>
              <a:gd name="connsiteY7" fmla="*/ 153874 h 575354"/>
              <a:gd name="connsiteX8" fmla="*/ 952151 w 952151"/>
              <a:gd name="connsiteY8" fmla="*/ 249903 h 575354"/>
              <a:gd name="connsiteX9" fmla="*/ 950119 w 952151"/>
              <a:gd name="connsiteY9" fmla="*/ 530112 h 575354"/>
              <a:gd name="connsiteX10" fmla="*/ 909637 w 952151"/>
              <a:gd name="connsiteY10" fmla="*/ 572974 h 575354"/>
              <a:gd name="connsiteX11" fmla="*/ 0 w 952151"/>
              <a:gd name="connsiteY11" fmla="*/ 575354 h 575354"/>
              <a:gd name="connsiteX0" fmla="*/ 0 w 952151"/>
              <a:gd name="connsiteY0" fmla="*/ 575354 h 575354"/>
              <a:gd name="connsiteX1" fmla="*/ 2381 w 952151"/>
              <a:gd name="connsiteY1" fmla="*/ 344374 h 575354"/>
              <a:gd name="connsiteX2" fmla="*/ 721296 w 952151"/>
              <a:gd name="connsiteY2" fmla="*/ 345145 h 575354"/>
              <a:gd name="connsiteX3" fmla="*/ 721296 w 952151"/>
              <a:gd name="connsiteY3" fmla="*/ 249903 h 575354"/>
              <a:gd name="connsiteX4" fmla="*/ 634438 w 952151"/>
              <a:gd name="connsiteY4" fmla="*/ 249903 h 575354"/>
              <a:gd name="connsiteX5" fmla="*/ 714376 w 952151"/>
              <a:gd name="connsiteY5" fmla="*/ 151493 h 575354"/>
              <a:gd name="connsiteX6" fmla="*/ 836724 w 952151"/>
              <a:gd name="connsiteY6" fmla="*/ 0 h 575354"/>
              <a:gd name="connsiteX7" fmla="*/ 947737 w 952151"/>
              <a:gd name="connsiteY7" fmla="*/ 153874 h 575354"/>
              <a:gd name="connsiteX8" fmla="*/ 952151 w 952151"/>
              <a:gd name="connsiteY8" fmla="*/ 249903 h 575354"/>
              <a:gd name="connsiteX9" fmla="*/ 950119 w 952151"/>
              <a:gd name="connsiteY9" fmla="*/ 530112 h 575354"/>
              <a:gd name="connsiteX10" fmla="*/ 909637 w 952151"/>
              <a:gd name="connsiteY10" fmla="*/ 572974 h 575354"/>
              <a:gd name="connsiteX11" fmla="*/ 0 w 952151"/>
              <a:gd name="connsiteY11" fmla="*/ 575354 h 575354"/>
              <a:gd name="connsiteX0" fmla="*/ 0 w 952151"/>
              <a:gd name="connsiteY0" fmla="*/ 575354 h 575354"/>
              <a:gd name="connsiteX1" fmla="*/ 2381 w 952151"/>
              <a:gd name="connsiteY1" fmla="*/ 344374 h 575354"/>
              <a:gd name="connsiteX2" fmla="*/ 721296 w 952151"/>
              <a:gd name="connsiteY2" fmla="*/ 345145 h 575354"/>
              <a:gd name="connsiteX3" fmla="*/ 721296 w 952151"/>
              <a:gd name="connsiteY3" fmla="*/ 249903 h 575354"/>
              <a:gd name="connsiteX4" fmla="*/ 714376 w 952151"/>
              <a:gd name="connsiteY4" fmla="*/ 151493 h 575354"/>
              <a:gd name="connsiteX5" fmla="*/ 836724 w 952151"/>
              <a:gd name="connsiteY5" fmla="*/ 0 h 575354"/>
              <a:gd name="connsiteX6" fmla="*/ 947737 w 952151"/>
              <a:gd name="connsiteY6" fmla="*/ 153874 h 575354"/>
              <a:gd name="connsiteX7" fmla="*/ 952151 w 952151"/>
              <a:gd name="connsiteY7" fmla="*/ 249903 h 575354"/>
              <a:gd name="connsiteX8" fmla="*/ 950119 w 952151"/>
              <a:gd name="connsiteY8" fmla="*/ 530112 h 575354"/>
              <a:gd name="connsiteX9" fmla="*/ 909637 w 952151"/>
              <a:gd name="connsiteY9" fmla="*/ 572974 h 575354"/>
              <a:gd name="connsiteX10" fmla="*/ 0 w 952151"/>
              <a:gd name="connsiteY10" fmla="*/ 575354 h 575354"/>
              <a:gd name="connsiteX0" fmla="*/ 0 w 952151"/>
              <a:gd name="connsiteY0" fmla="*/ 575354 h 575354"/>
              <a:gd name="connsiteX1" fmla="*/ 2381 w 952151"/>
              <a:gd name="connsiteY1" fmla="*/ 344374 h 575354"/>
              <a:gd name="connsiteX2" fmla="*/ 721296 w 952151"/>
              <a:gd name="connsiteY2" fmla="*/ 345145 h 575354"/>
              <a:gd name="connsiteX3" fmla="*/ 721296 w 952151"/>
              <a:gd name="connsiteY3" fmla="*/ 249903 h 575354"/>
              <a:gd name="connsiteX4" fmla="*/ 721520 w 952151"/>
              <a:gd name="connsiteY4" fmla="*/ 153874 h 575354"/>
              <a:gd name="connsiteX5" fmla="*/ 836724 w 952151"/>
              <a:gd name="connsiteY5" fmla="*/ 0 h 575354"/>
              <a:gd name="connsiteX6" fmla="*/ 947737 w 952151"/>
              <a:gd name="connsiteY6" fmla="*/ 153874 h 575354"/>
              <a:gd name="connsiteX7" fmla="*/ 952151 w 952151"/>
              <a:gd name="connsiteY7" fmla="*/ 249903 h 575354"/>
              <a:gd name="connsiteX8" fmla="*/ 950119 w 952151"/>
              <a:gd name="connsiteY8" fmla="*/ 530112 h 575354"/>
              <a:gd name="connsiteX9" fmla="*/ 909637 w 952151"/>
              <a:gd name="connsiteY9" fmla="*/ 572974 h 575354"/>
              <a:gd name="connsiteX10" fmla="*/ 0 w 952151"/>
              <a:gd name="connsiteY10" fmla="*/ 575354 h 575354"/>
              <a:gd name="connsiteX0" fmla="*/ 0 w 952151"/>
              <a:gd name="connsiteY0" fmla="*/ 575354 h 575354"/>
              <a:gd name="connsiteX1" fmla="*/ 2381 w 952151"/>
              <a:gd name="connsiteY1" fmla="*/ 344374 h 575354"/>
              <a:gd name="connsiteX2" fmla="*/ 228601 w 952151"/>
              <a:gd name="connsiteY2" fmla="*/ 341993 h 575354"/>
              <a:gd name="connsiteX3" fmla="*/ 721296 w 952151"/>
              <a:gd name="connsiteY3" fmla="*/ 345145 h 575354"/>
              <a:gd name="connsiteX4" fmla="*/ 721296 w 952151"/>
              <a:gd name="connsiteY4" fmla="*/ 249903 h 575354"/>
              <a:gd name="connsiteX5" fmla="*/ 721520 w 952151"/>
              <a:gd name="connsiteY5" fmla="*/ 153874 h 575354"/>
              <a:gd name="connsiteX6" fmla="*/ 836724 w 952151"/>
              <a:gd name="connsiteY6" fmla="*/ 0 h 575354"/>
              <a:gd name="connsiteX7" fmla="*/ 947737 w 952151"/>
              <a:gd name="connsiteY7" fmla="*/ 153874 h 575354"/>
              <a:gd name="connsiteX8" fmla="*/ 952151 w 952151"/>
              <a:gd name="connsiteY8" fmla="*/ 249903 h 575354"/>
              <a:gd name="connsiteX9" fmla="*/ 950119 w 952151"/>
              <a:gd name="connsiteY9" fmla="*/ 530112 h 575354"/>
              <a:gd name="connsiteX10" fmla="*/ 909637 w 952151"/>
              <a:gd name="connsiteY10" fmla="*/ 572974 h 575354"/>
              <a:gd name="connsiteX11" fmla="*/ 0 w 952151"/>
              <a:gd name="connsiteY11" fmla="*/ 575354 h 575354"/>
              <a:gd name="connsiteX0" fmla="*/ 228601 w 952151"/>
              <a:gd name="connsiteY0" fmla="*/ 341993 h 575354"/>
              <a:gd name="connsiteX1" fmla="*/ 721296 w 952151"/>
              <a:gd name="connsiteY1" fmla="*/ 345145 h 575354"/>
              <a:gd name="connsiteX2" fmla="*/ 721296 w 952151"/>
              <a:gd name="connsiteY2" fmla="*/ 249903 h 575354"/>
              <a:gd name="connsiteX3" fmla="*/ 721520 w 952151"/>
              <a:gd name="connsiteY3" fmla="*/ 153874 h 575354"/>
              <a:gd name="connsiteX4" fmla="*/ 836724 w 952151"/>
              <a:gd name="connsiteY4" fmla="*/ 0 h 575354"/>
              <a:gd name="connsiteX5" fmla="*/ 947737 w 952151"/>
              <a:gd name="connsiteY5" fmla="*/ 153874 h 575354"/>
              <a:gd name="connsiteX6" fmla="*/ 952151 w 952151"/>
              <a:gd name="connsiteY6" fmla="*/ 249903 h 575354"/>
              <a:gd name="connsiteX7" fmla="*/ 950119 w 952151"/>
              <a:gd name="connsiteY7" fmla="*/ 530112 h 575354"/>
              <a:gd name="connsiteX8" fmla="*/ 909637 w 952151"/>
              <a:gd name="connsiteY8" fmla="*/ 572974 h 575354"/>
              <a:gd name="connsiteX9" fmla="*/ 0 w 952151"/>
              <a:gd name="connsiteY9" fmla="*/ 575354 h 575354"/>
              <a:gd name="connsiteX10" fmla="*/ 2381 w 952151"/>
              <a:gd name="connsiteY10" fmla="*/ 344374 h 575354"/>
              <a:gd name="connsiteX11" fmla="*/ 320041 w 952151"/>
              <a:gd name="connsiteY11" fmla="*/ 433433 h 575354"/>
              <a:gd name="connsiteX0" fmla="*/ 228601 w 952151"/>
              <a:gd name="connsiteY0" fmla="*/ 341993 h 575354"/>
              <a:gd name="connsiteX1" fmla="*/ 721296 w 952151"/>
              <a:gd name="connsiteY1" fmla="*/ 345145 h 575354"/>
              <a:gd name="connsiteX2" fmla="*/ 721296 w 952151"/>
              <a:gd name="connsiteY2" fmla="*/ 249903 h 575354"/>
              <a:gd name="connsiteX3" fmla="*/ 721520 w 952151"/>
              <a:gd name="connsiteY3" fmla="*/ 153874 h 575354"/>
              <a:gd name="connsiteX4" fmla="*/ 836724 w 952151"/>
              <a:gd name="connsiteY4" fmla="*/ 0 h 575354"/>
              <a:gd name="connsiteX5" fmla="*/ 947737 w 952151"/>
              <a:gd name="connsiteY5" fmla="*/ 153874 h 575354"/>
              <a:gd name="connsiteX6" fmla="*/ 952151 w 952151"/>
              <a:gd name="connsiteY6" fmla="*/ 249903 h 575354"/>
              <a:gd name="connsiteX7" fmla="*/ 950119 w 952151"/>
              <a:gd name="connsiteY7" fmla="*/ 530112 h 575354"/>
              <a:gd name="connsiteX8" fmla="*/ 909637 w 952151"/>
              <a:gd name="connsiteY8" fmla="*/ 572974 h 575354"/>
              <a:gd name="connsiteX9" fmla="*/ 0 w 952151"/>
              <a:gd name="connsiteY9" fmla="*/ 575354 h 575354"/>
              <a:gd name="connsiteX10" fmla="*/ 2381 w 952151"/>
              <a:gd name="connsiteY10" fmla="*/ 344374 h 575354"/>
              <a:gd name="connsiteX0" fmla="*/ 228601 w 952151"/>
              <a:gd name="connsiteY0" fmla="*/ 341993 h 575355"/>
              <a:gd name="connsiteX1" fmla="*/ 721296 w 952151"/>
              <a:gd name="connsiteY1" fmla="*/ 345145 h 575355"/>
              <a:gd name="connsiteX2" fmla="*/ 721296 w 952151"/>
              <a:gd name="connsiteY2" fmla="*/ 249903 h 575355"/>
              <a:gd name="connsiteX3" fmla="*/ 721520 w 952151"/>
              <a:gd name="connsiteY3" fmla="*/ 153874 h 575355"/>
              <a:gd name="connsiteX4" fmla="*/ 836724 w 952151"/>
              <a:gd name="connsiteY4" fmla="*/ 0 h 575355"/>
              <a:gd name="connsiteX5" fmla="*/ 947737 w 952151"/>
              <a:gd name="connsiteY5" fmla="*/ 153874 h 575355"/>
              <a:gd name="connsiteX6" fmla="*/ 952151 w 952151"/>
              <a:gd name="connsiteY6" fmla="*/ 249903 h 575355"/>
              <a:gd name="connsiteX7" fmla="*/ 950119 w 952151"/>
              <a:gd name="connsiteY7" fmla="*/ 530112 h 575355"/>
              <a:gd name="connsiteX8" fmla="*/ 909637 w 952151"/>
              <a:gd name="connsiteY8" fmla="*/ 572974 h 575355"/>
              <a:gd name="connsiteX9" fmla="*/ 66676 w 952151"/>
              <a:gd name="connsiteY9" fmla="*/ 575355 h 575355"/>
              <a:gd name="connsiteX10" fmla="*/ 0 w 952151"/>
              <a:gd name="connsiteY10" fmla="*/ 575354 h 575355"/>
              <a:gd name="connsiteX11" fmla="*/ 2381 w 952151"/>
              <a:gd name="connsiteY11" fmla="*/ 344374 h 575355"/>
              <a:gd name="connsiteX0" fmla="*/ 232888 w 956438"/>
              <a:gd name="connsiteY0" fmla="*/ 341993 h 575355"/>
              <a:gd name="connsiteX1" fmla="*/ 725583 w 956438"/>
              <a:gd name="connsiteY1" fmla="*/ 345145 h 575355"/>
              <a:gd name="connsiteX2" fmla="*/ 725583 w 956438"/>
              <a:gd name="connsiteY2" fmla="*/ 249903 h 575355"/>
              <a:gd name="connsiteX3" fmla="*/ 725807 w 956438"/>
              <a:gd name="connsiteY3" fmla="*/ 153874 h 575355"/>
              <a:gd name="connsiteX4" fmla="*/ 841011 w 956438"/>
              <a:gd name="connsiteY4" fmla="*/ 0 h 575355"/>
              <a:gd name="connsiteX5" fmla="*/ 952024 w 956438"/>
              <a:gd name="connsiteY5" fmla="*/ 153874 h 575355"/>
              <a:gd name="connsiteX6" fmla="*/ 956438 w 956438"/>
              <a:gd name="connsiteY6" fmla="*/ 249903 h 575355"/>
              <a:gd name="connsiteX7" fmla="*/ 954406 w 956438"/>
              <a:gd name="connsiteY7" fmla="*/ 530112 h 575355"/>
              <a:gd name="connsiteX8" fmla="*/ 913924 w 956438"/>
              <a:gd name="connsiteY8" fmla="*/ 572974 h 575355"/>
              <a:gd name="connsiteX9" fmla="*/ 70963 w 956438"/>
              <a:gd name="connsiteY9" fmla="*/ 575355 h 575355"/>
              <a:gd name="connsiteX10" fmla="*/ 4287 w 956438"/>
              <a:gd name="connsiteY10" fmla="*/ 575354 h 575355"/>
              <a:gd name="connsiteX11" fmla="*/ 6669 w 956438"/>
              <a:gd name="connsiteY11" fmla="*/ 506299 h 575355"/>
              <a:gd name="connsiteX12" fmla="*/ 6668 w 956438"/>
              <a:gd name="connsiteY12" fmla="*/ 344374 h 575355"/>
              <a:gd name="connsiteX0" fmla="*/ 226220 w 949770"/>
              <a:gd name="connsiteY0" fmla="*/ 341993 h 575355"/>
              <a:gd name="connsiteX1" fmla="*/ 718915 w 949770"/>
              <a:gd name="connsiteY1" fmla="*/ 345145 h 575355"/>
              <a:gd name="connsiteX2" fmla="*/ 718915 w 949770"/>
              <a:gd name="connsiteY2" fmla="*/ 249903 h 575355"/>
              <a:gd name="connsiteX3" fmla="*/ 719139 w 949770"/>
              <a:gd name="connsiteY3" fmla="*/ 153874 h 575355"/>
              <a:gd name="connsiteX4" fmla="*/ 834343 w 949770"/>
              <a:gd name="connsiteY4" fmla="*/ 0 h 575355"/>
              <a:gd name="connsiteX5" fmla="*/ 945356 w 949770"/>
              <a:gd name="connsiteY5" fmla="*/ 153874 h 575355"/>
              <a:gd name="connsiteX6" fmla="*/ 949770 w 949770"/>
              <a:gd name="connsiteY6" fmla="*/ 249903 h 575355"/>
              <a:gd name="connsiteX7" fmla="*/ 947738 w 949770"/>
              <a:gd name="connsiteY7" fmla="*/ 530112 h 575355"/>
              <a:gd name="connsiteX8" fmla="*/ 907256 w 949770"/>
              <a:gd name="connsiteY8" fmla="*/ 572974 h 575355"/>
              <a:gd name="connsiteX9" fmla="*/ 64295 w 949770"/>
              <a:gd name="connsiteY9" fmla="*/ 575355 h 575355"/>
              <a:gd name="connsiteX10" fmla="*/ 1 w 949770"/>
              <a:gd name="connsiteY10" fmla="*/ 506299 h 575355"/>
              <a:gd name="connsiteX11" fmla="*/ 0 w 949770"/>
              <a:gd name="connsiteY11" fmla="*/ 344374 h 575355"/>
              <a:gd name="connsiteX0" fmla="*/ 226220 w 949770"/>
              <a:gd name="connsiteY0" fmla="*/ 341993 h 575355"/>
              <a:gd name="connsiteX1" fmla="*/ 718915 w 949770"/>
              <a:gd name="connsiteY1" fmla="*/ 345145 h 575355"/>
              <a:gd name="connsiteX2" fmla="*/ 718915 w 949770"/>
              <a:gd name="connsiteY2" fmla="*/ 249903 h 575355"/>
              <a:gd name="connsiteX3" fmla="*/ 719139 w 949770"/>
              <a:gd name="connsiteY3" fmla="*/ 153874 h 575355"/>
              <a:gd name="connsiteX4" fmla="*/ 834343 w 949770"/>
              <a:gd name="connsiteY4" fmla="*/ 0 h 575355"/>
              <a:gd name="connsiteX5" fmla="*/ 945356 w 949770"/>
              <a:gd name="connsiteY5" fmla="*/ 153874 h 575355"/>
              <a:gd name="connsiteX6" fmla="*/ 949770 w 949770"/>
              <a:gd name="connsiteY6" fmla="*/ 249903 h 575355"/>
              <a:gd name="connsiteX7" fmla="*/ 947738 w 949770"/>
              <a:gd name="connsiteY7" fmla="*/ 530112 h 575355"/>
              <a:gd name="connsiteX8" fmla="*/ 907256 w 949770"/>
              <a:gd name="connsiteY8" fmla="*/ 572974 h 575355"/>
              <a:gd name="connsiteX9" fmla="*/ 64295 w 949770"/>
              <a:gd name="connsiteY9" fmla="*/ 575355 h 575355"/>
              <a:gd name="connsiteX10" fmla="*/ 1 w 949770"/>
              <a:gd name="connsiteY10" fmla="*/ 506299 h 575355"/>
              <a:gd name="connsiteX11" fmla="*/ 0 w 949770"/>
              <a:gd name="connsiteY11" fmla="*/ 344374 h 575355"/>
              <a:gd name="connsiteX0" fmla="*/ 226220 w 949770"/>
              <a:gd name="connsiteY0" fmla="*/ 341993 h 575355"/>
              <a:gd name="connsiteX1" fmla="*/ 718915 w 949770"/>
              <a:gd name="connsiteY1" fmla="*/ 345145 h 575355"/>
              <a:gd name="connsiteX2" fmla="*/ 718915 w 949770"/>
              <a:gd name="connsiteY2" fmla="*/ 249903 h 575355"/>
              <a:gd name="connsiteX3" fmla="*/ 719139 w 949770"/>
              <a:gd name="connsiteY3" fmla="*/ 153874 h 575355"/>
              <a:gd name="connsiteX4" fmla="*/ 834343 w 949770"/>
              <a:gd name="connsiteY4" fmla="*/ 0 h 575355"/>
              <a:gd name="connsiteX5" fmla="*/ 945356 w 949770"/>
              <a:gd name="connsiteY5" fmla="*/ 153874 h 575355"/>
              <a:gd name="connsiteX6" fmla="*/ 949770 w 949770"/>
              <a:gd name="connsiteY6" fmla="*/ 249903 h 575355"/>
              <a:gd name="connsiteX7" fmla="*/ 947738 w 949770"/>
              <a:gd name="connsiteY7" fmla="*/ 530112 h 575355"/>
              <a:gd name="connsiteX8" fmla="*/ 907256 w 949770"/>
              <a:gd name="connsiteY8" fmla="*/ 572974 h 575355"/>
              <a:gd name="connsiteX9" fmla="*/ 64295 w 949770"/>
              <a:gd name="connsiteY9" fmla="*/ 575355 h 575355"/>
              <a:gd name="connsiteX10" fmla="*/ 1 w 949770"/>
              <a:gd name="connsiteY10" fmla="*/ 506299 h 575355"/>
              <a:gd name="connsiteX11" fmla="*/ 0 w 949770"/>
              <a:gd name="connsiteY11" fmla="*/ 344374 h 575355"/>
              <a:gd name="connsiteX0" fmla="*/ 226220 w 949770"/>
              <a:gd name="connsiteY0" fmla="*/ 341993 h 575355"/>
              <a:gd name="connsiteX1" fmla="*/ 718915 w 949770"/>
              <a:gd name="connsiteY1" fmla="*/ 345145 h 575355"/>
              <a:gd name="connsiteX2" fmla="*/ 718915 w 949770"/>
              <a:gd name="connsiteY2" fmla="*/ 249903 h 575355"/>
              <a:gd name="connsiteX3" fmla="*/ 719139 w 949770"/>
              <a:gd name="connsiteY3" fmla="*/ 153874 h 575355"/>
              <a:gd name="connsiteX4" fmla="*/ 834343 w 949770"/>
              <a:gd name="connsiteY4" fmla="*/ 0 h 575355"/>
              <a:gd name="connsiteX5" fmla="*/ 945356 w 949770"/>
              <a:gd name="connsiteY5" fmla="*/ 153874 h 575355"/>
              <a:gd name="connsiteX6" fmla="*/ 949770 w 949770"/>
              <a:gd name="connsiteY6" fmla="*/ 249903 h 575355"/>
              <a:gd name="connsiteX7" fmla="*/ 947738 w 949770"/>
              <a:gd name="connsiteY7" fmla="*/ 530112 h 575355"/>
              <a:gd name="connsiteX8" fmla="*/ 907256 w 949770"/>
              <a:gd name="connsiteY8" fmla="*/ 572974 h 575355"/>
              <a:gd name="connsiteX9" fmla="*/ 64295 w 949770"/>
              <a:gd name="connsiteY9" fmla="*/ 575355 h 575355"/>
              <a:gd name="connsiteX10" fmla="*/ 1 w 949770"/>
              <a:gd name="connsiteY10" fmla="*/ 506299 h 575355"/>
              <a:gd name="connsiteX11" fmla="*/ 0 w 949770"/>
              <a:gd name="connsiteY11" fmla="*/ 291987 h 575355"/>
              <a:gd name="connsiteX0" fmla="*/ 226220 w 949770"/>
              <a:gd name="connsiteY0" fmla="*/ 188119 h 421481"/>
              <a:gd name="connsiteX1" fmla="*/ 718915 w 949770"/>
              <a:gd name="connsiteY1" fmla="*/ 191271 h 421481"/>
              <a:gd name="connsiteX2" fmla="*/ 718915 w 949770"/>
              <a:gd name="connsiteY2" fmla="*/ 96029 h 421481"/>
              <a:gd name="connsiteX3" fmla="*/ 719139 w 949770"/>
              <a:gd name="connsiteY3" fmla="*/ 0 h 421481"/>
              <a:gd name="connsiteX4" fmla="*/ 945356 w 949770"/>
              <a:gd name="connsiteY4" fmla="*/ 0 h 421481"/>
              <a:gd name="connsiteX5" fmla="*/ 949770 w 949770"/>
              <a:gd name="connsiteY5" fmla="*/ 96029 h 421481"/>
              <a:gd name="connsiteX6" fmla="*/ 947738 w 949770"/>
              <a:gd name="connsiteY6" fmla="*/ 376238 h 421481"/>
              <a:gd name="connsiteX7" fmla="*/ 907256 w 949770"/>
              <a:gd name="connsiteY7" fmla="*/ 419100 h 421481"/>
              <a:gd name="connsiteX8" fmla="*/ 64295 w 949770"/>
              <a:gd name="connsiteY8" fmla="*/ 421481 h 421481"/>
              <a:gd name="connsiteX9" fmla="*/ 1 w 949770"/>
              <a:gd name="connsiteY9" fmla="*/ 352425 h 421481"/>
              <a:gd name="connsiteX10" fmla="*/ 0 w 949770"/>
              <a:gd name="connsiteY10" fmla="*/ 138113 h 421481"/>
              <a:gd name="connsiteX0" fmla="*/ 226220 w 949770"/>
              <a:gd name="connsiteY0" fmla="*/ 307182 h 540544"/>
              <a:gd name="connsiteX1" fmla="*/ 718915 w 949770"/>
              <a:gd name="connsiteY1" fmla="*/ 310334 h 540544"/>
              <a:gd name="connsiteX2" fmla="*/ 718915 w 949770"/>
              <a:gd name="connsiteY2" fmla="*/ 215092 h 540544"/>
              <a:gd name="connsiteX3" fmla="*/ 719139 w 949770"/>
              <a:gd name="connsiteY3" fmla="*/ 0 h 540544"/>
              <a:gd name="connsiteX4" fmla="*/ 945356 w 949770"/>
              <a:gd name="connsiteY4" fmla="*/ 119063 h 540544"/>
              <a:gd name="connsiteX5" fmla="*/ 949770 w 949770"/>
              <a:gd name="connsiteY5" fmla="*/ 215092 h 540544"/>
              <a:gd name="connsiteX6" fmla="*/ 947738 w 949770"/>
              <a:gd name="connsiteY6" fmla="*/ 495301 h 540544"/>
              <a:gd name="connsiteX7" fmla="*/ 907256 w 949770"/>
              <a:gd name="connsiteY7" fmla="*/ 538163 h 540544"/>
              <a:gd name="connsiteX8" fmla="*/ 64295 w 949770"/>
              <a:gd name="connsiteY8" fmla="*/ 540544 h 540544"/>
              <a:gd name="connsiteX9" fmla="*/ 1 w 949770"/>
              <a:gd name="connsiteY9" fmla="*/ 471488 h 540544"/>
              <a:gd name="connsiteX10" fmla="*/ 0 w 949770"/>
              <a:gd name="connsiteY10" fmla="*/ 257176 h 540544"/>
              <a:gd name="connsiteX0" fmla="*/ 226220 w 954881"/>
              <a:gd name="connsiteY0" fmla="*/ 307182 h 540544"/>
              <a:gd name="connsiteX1" fmla="*/ 718915 w 954881"/>
              <a:gd name="connsiteY1" fmla="*/ 310334 h 540544"/>
              <a:gd name="connsiteX2" fmla="*/ 718915 w 954881"/>
              <a:gd name="connsiteY2" fmla="*/ 215092 h 540544"/>
              <a:gd name="connsiteX3" fmla="*/ 719139 w 954881"/>
              <a:gd name="connsiteY3" fmla="*/ 0 h 540544"/>
              <a:gd name="connsiteX4" fmla="*/ 954881 w 954881"/>
              <a:gd name="connsiteY4" fmla="*/ 4763 h 540544"/>
              <a:gd name="connsiteX5" fmla="*/ 949770 w 954881"/>
              <a:gd name="connsiteY5" fmla="*/ 215092 h 540544"/>
              <a:gd name="connsiteX6" fmla="*/ 947738 w 954881"/>
              <a:gd name="connsiteY6" fmla="*/ 495301 h 540544"/>
              <a:gd name="connsiteX7" fmla="*/ 907256 w 954881"/>
              <a:gd name="connsiteY7" fmla="*/ 538163 h 540544"/>
              <a:gd name="connsiteX8" fmla="*/ 64295 w 954881"/>
              <a:gd name="connsiteY8" fmla="*/ 540544 h 540544"/>
              <a:gd name="connsiteX9" fmla="*/ 1 w 954881"/>
              <a:gd name="connsiteY9" fmla="*/ 471488 h 540544"/>
              <a:gd name="connsiteX10" fmla="*/ 0 w 954881"/>
              <a:gd name="connsiteY10" fmla="*/ 257176 h 540544"/>
              <a:gd name="connsiteX0" fmla="*/ 226220 w 949770"/>
              <a:gd name="connsiteY0" fmla="*/ 307182 h 540544"/>
              <a:gd name="connsiteX1" fmla="*/ 718915 w 949770"/>
              <a:gd name="connsiteY1" fmla="*/ 310334 h 540544"/>
              <a:gd name="connsiteX2" fmla="*/ 718915 w 949770"/>
              <a:gd name="connsiteY2" fmla="*/ 215092 h 540544"/>
              <a:gd name="connsiteX3" fmla="*/ 719139 w 949770"/>
              <a:gd name="connsiteY3" fmla="*/ 0 h 540544"/>
              <a:gd name="connsiteX4" fmla="*/ 947737 w 949770"/>
              <a:gd name="connsiteY4" fmla="*/ 4763 h 540544"/>
              <a:gd name="connsiteX5" fmla="*/ 949770 w 949770"/>
              <a:gd name="connsiteY5" fmla="*/ 215092 h 540544"/>
              <a:gd name="connsiteX6" fmla="*/ 947738 w 949770"/>
              <a:gd name="connsiteY6" fmla="*/ 495301 h 540544"/>
              <a:gd name="connsiteX7" fmla="*/ 907256 w 949770"/>
              <a:gd name="connsiteY7" fmla="*/ 538163 h 540544"/>
              <a:gd name="connsiteX8" fmla="*/ 64295 w 949770"/>
              <a:gd name="connsiteY8" fmla="*/ 540544 h 540544"/>
              <a:gd name="connsiteX9" fmla="*/ 1 w 949770"/>
              <a:gd name="connsiteY9" fmla="*/ 471488 h 540544"/>
              <a:gd name="connsiteX10" fmla="*/ 0 w 949770"/>
              <a:gd name="connsiteY10" fmla="*/ 257176 h 540544"/>
              <a:gd name="connsiteX0" fmla="*/ 226220 w 949770"/>
              <a:gd name="connsiteY0" fmla="*/ 309562 h 542924"/>
              <a:gd name="connsiteX1" fmla="*/ 718915 w 949770"/>
              <a:gd name="connsiteY1" fmla="*/ 312714 h 542924"/>
              <a:gd name="connsiteX2" fmla="*/ 718915 w 949770"/>
              <a:gd name="connsiteY2" fmla="*/ 217472 h 542924"/>
              <a:gd name="connsiteX3" fmla="*/ 719139 w 949770"/>
              <a:gd name="connsiteY3" fmla="*/ 2380 h 542924"/>
              <a:gd name="connsiteX4" fmla="*/ 947737 w 949770"/>
              <a:gd name="connsiteY4" fmla="*/ 0 h 542924"/>
              <a:gd name="connsiteX5" fmla="*/ 949770 w 949770"/>
              <a:gd name="connsiteY5" fmla="*/ 217472 h 542924"/>
              <a:gd name="connsiteX6" fmla="*/ 947738 w 949770"/>
              <a:gd name="connsiteY6" fmla="*/ 497681 h 542924"/>
              <a:gd name="connsiteX7" fmla="*/ 907256 w 949770"/>
              <a:gd name="connsiteY7" fmla="*/ 540543 h 542924"/>
              <a:gd name="connsiteX8" fmla="*/ 64295 w 949770"/>
              <a:gd name="connsiteY8" fmla="*/ 542924 h 542924"/>
              <a:gd name="connsiteX9" fmla="*/ 1 w 949770"/>
              <a:gd name="connsiteY9" fmla="*/ 473868 h 542924"/>
              <a:gd name="connsiteX10" fmla="*/ 0 w 949770"/>
              <a:gd name="connsiteY10" fmla="*/ 259556 h 542924"/>
              <a:gd name="connsiteX0" fmla="*/ 226220 w 949770"/>
              <a:gd name="connsiteY0" fmla="*/ 309562 h 542924"/>
              <a:gd name="connsiteX1" fmla="*/ 718915 w 949770"/>
              <a:gd name="connsiteY1" fmla="*/ 312714 h 542924"/>
              <a:gd name="connsiteX2" fmla="*/ 718915 w 949770"/>
              <a:gd name="connsiteY2" fmla="*/ 217472 h 542924"/>
              <a:gd name="connsiteX3" fmla="*/ 719139 w 949770"/>
              <a:gd name="connsiteY3" fmla="*/ 2380 h 542924"/>
              <a:gd name="connsiteX4" fmla="*/ 947737 w 949770"/>
              <a:gd name="connsiteY4" fmla="*/ 0 h 542924"/>
              <a:gd name="connsiteX5" fmla="*/ 949770 w 949770"/>
              <a:gd name="connsiteY5" fmla="*/ 217472 h 542924"/>
              <a:gd name="connsiteX6" fmla="*/ 947738 w 949770"/>
              <a:gd name="connsiteY6" fmla="*/ 497681 h 542924"/>
              <a:gd name="connsiteX7" fmla="*/ 907256 w 949770"/>
              <a:gd name="connsiteY7" fmla="*/ 540543 h 542924"/>
              <a:gd name="connsiteX8" fmla="*/ 64295 w 949770"/>
              <a:gd name="connsiteY8" fmla="*/ 542924 h 542924"/>
              <a:gd name="connsiteX9" fmla="*/ 1 w 949770"/>
              <a:gd name="connsiteY9" fmla="*/ 473868 h 542924"/>
              <a:gd name="connsiteX10" fmla="*/ 0 w 949770"/>
              <a:gd name="connsiteY10" fmla="*/ 259556 h 542924"/>
              <a:gd name="connsiteX0" fmla="*/ 226220 w 949770"/>
              <a:gd name="connsiteY0" fmla="*/ 309562 h 542924"/>
              <a:gd name="connsiteX1" fmla="*/ 718915 w 949770"/>
              <a:gd name="connsiteY1" fmla="*/ 312714 h 542924"/>
              <a:gd name="connsiteX2" fmla="*/ 718915 w 949770"/>
              <a:gd name="connsiteY2" fmla="*/ 217472 h 542924"/>
              <a:gd name="connsiteX3" fmla="*/ 719139 w 949770"/>
              <a:gd name="connsiteY3" fmla="*/ 2380 h 542924"/>
              <a:gd name="connsiteX4" fmla="*/ 947737 w 949770"/>
              <a:gd name="connsiteY4" fmla="*/ 0 h 542924"/>
              <a:gd name="connsiteX5" fmla="*/ 949770 w 949770"/>
              <a:gd name="connsiteY5" fmla="*/ 217472 h 542924"/>
              <a:gd name="connsiteX6" fmla="*/ 947738 w 949770"/>
              <a:gd name="connsiteY6" fmla="*/ 497681 h 542924"/>
              <a:gd name="connsiteX7" fmla="*/ 907256 w 949770"/>
              <a:gd name="connsiteY7" fmla="*/ 540543 h 542924"/>
              <a:gd name="connsiteX8" fmla="*/ 64295 w 949770"/>
              <a:gd name="connsiteY8" fmla="*/ 542924 h 542924"/>
              <a:gd name="connsiteX9" fmla="*/ 1 w 949770"/>
              <a:gd name="connsiteY9" fmla="*/ 473868 h 542924"/>
              <a:gd name="connsiteX10" fmla="*/ 0 w 949770"/>
              <a:gd name="connsiteY10" fmla="*/ 259556 h 542924"/>
              <a:gd name="connsiteX0" fmla="*/ 226220 w 949770"/>
              <a:gd name="connsiteY0" fmla="*/ 461963 h 695325"/>
              <a:gd name="connsiteX1" fmla="*/ 718915 w 949770"/>
              <a:gd name="connsiteY1" fmla="*/ 465115 h 695325"/>
              <a:gd name="connsiteX2" fmla="*/ 718915 w 949770"/>
              <a:gd name="connsiteY2" fmla="*/ 369873 h 695325"/>
              <a:gd name="connsiteX3" fmla="*/ 711995 w 949770"/>
              <a:gd name="connsiteY3" fmla="*/ 0 h 695325"/>
              <a:gd name="connsiteX4" fmla="*/ 947737 w 949770"/>
              <a:gd name="connsiteY4" fmla="*/ 152401 h 695325"/>
              <a:gd name="connsiteX5" fmla="*/ 949770 w 949770"/>
              <a:gd name="connsiteY5" fmla="*/ 369873 h 695325"/>
              <a:gd name="connsiteX6" fmla="*/ 947738 w 949770"/>
              <a:gd name="connsiteY6" fmla="*/ 650082 h 695325"/>
              <a:gd name="connsiteX7" fmla="*/ 907256 w 949770"/>
              <a:gd name="connsiteY7" fmla="*/ 692944 h 695325"/>
              <a:gd name="connsiteX8" fmla="*/ 64295 w 949770"/>
              <a:gd name="connsiteY8" fmla="*/ 695325 h 695325"/>
              <a:gd name="connsiteX9" fmla="*/ 1 w 949770"/>
              <a:gd name="connsiteY9" fmla="*/ 626269 h 695325"/>
              <a:gd name="connsiteX10" fmla="*/ 0 w 949770"/>
              <a:gd name="connsiteY10" fmla="*/ 411957 h 695325"/>
              <a:gd name="connsiteX0" fmla="*/ 226220 w 949770"/>
              <a:gd name="connsiteY0" fmla="*/ 461963 h 695325"/>
              <a:gd name="connsiteX1" fmla="*/ 718915 w 949770"/>
              <a:gd name="connsiteY1" fmla="*/ 465115 h 695325"/>
              <a:gd name="connsiteX2" fmla="*/ 718915 w 949770"/>
              <a:gd name="connsiteY2" fmla="*/ 369873 h 695325"/>
              <a:gd name="connsiteX3" fmla="*/ 711995 w 949770"/>
              <a:gd name="connsiteY3" fmla="*/ 0 h 695325"/>
              <a:gd name="connsiteX4" fmla="*/ 947737 w 949770"/>
              <a:gd name="connsiteY4" fmla="*/ 152401 h 695325"/>
              <a:gd name="connsiteX5" fmla="*/ 949770 w 949770"/>
              <a:gd name="connsiteY5" fmla="*/ 369873 h 695325"/>
              <a:gd name="connsiteX6" fmla="*/ 947738 w 949770"/>
              <a:gd name="connsiteY6" fmla="*/ 650082 h 695325"/>
              <a:gd name="connsiteX7" fmla="*/ 907256 w 949770"/>
              <a:gd name="connsiteY7" fmla="*/ 692944 h 695325"/>
              <a:gd name="connsiteX8" fmla="*/ 64295 w 949770"/>
              <a:gd name="connsiteY8" fmla="*/ 695325 h 695325"/>
              <a:gd name="connsiteX9" fmla="*/ 1 w 949770"/>
              <a:gd name="connsiteY9" fmla="*/ 626269 h 695325"/>
              <a:gd name="connsiteX10" fmla="*/ 0 w 949770"/>
              <a:gd name="connsiteY10" fmla="*/ 411957 h 695325"/>
              <a:gd name="connsiteX0" fmla="*/ 226220 w 949770"/>
              <a:gd name="connsiteY0" fmla="*/ 461963 h 695325"/>
              <a:gd name="connsiteX1" fmla="*/ 718915 w 949770"/>
              <a:gd name="connsiteY1" fmla="*/ 465115 h 695325"/>
              <a:gd name="connsiteX2" fmla="*/ 711995 w 949770"/>
              <a:gd name="connsiteY2" fmla="*/ 0 h 695325"/>
              <a:gd name="connsiteX3" fmla="*/ 947737 w 949770"/>
              <a:gd name="connsiteY3" fmla="*/ 152401 h 695325"/>
              <a:gd name="connsiteX4" fmla="*/ 949770 w 949770"/>
              <a:gd name="connsiteY4" fmla="*/ 369873 h 695325"/>
              <a:gd name="connsiteX5" fmla="*/ 947738 w 949770"/>
              <a:gd name="connsiteY5" fmla="*/ 650082 h 695325"/>
              <a:gd name="connsiteX6" fmla="*/ 907256 w 949770"/>
              <a:gd name="connsiteY6" fmla="*/ 692944 h 695325"/>
              <a:gd name="connsiteX7" fmla="*/ 64295 w 949770"/>
              <a:gd name="connsiteY7" fmla="*/ 695325 h 695325"/>
              <a:gd name="connsiteX8" fmla="*/ 1 w 949770"/>
              <a:gd name="connsiteY8" fmla="*/ 626269 h 695325"/>
              <a:gd name="connsiteX9" fmla="*/ 0 w 949770"/>
              <a:gd name="connsiteY9" fmla="*/ 411957 h 695325"/>
              <a:gd name="connsiteX0" fmla="*/ 226220 w 949770"/>
              <a:gd name="connsiteY0" fmla="*/ 461963 h 695325"/>
              <a:gd name="connsiteX1" fmla="*/ 711771 w 949770"/>
              <a:gd name="connsiteY1" fmla="*/ 465115 h 695325"/>
              <a:gd name="connsiteX2" fmla="*/ 711995 w 949770"/>
              <a:gd name="connsiteY2" fmla="*/ 0 h 695325"/>
              <a:gd name="connsiteX3" fmla="*/ 947737 w 949770"/>
              <a:gd name="connsiteY3" fmla="*/ 152401 h 695325"/>
              <a:gd name="connsiteX4" fmla="*/ 949770 w 949770"/>
              <a:gd name="connsiteY4" fmla="*/ 369873 h 695325"/>
              <a:gd name="connsiteX5" fmla="*/ 947738 w 949770"/>
              <a:gd name="connsiteY5" fmla="*/ 650082 h 695325"/>
              <a:gd name="connsiteX6" fmla="*/ 907256 w 949770"/>
              <a:gd name="connsiteY6" fmla="*/ 692944 h 695325"/>
              <a:gd name="connsiteX7" fmla="*/ 64295 w 949770"/>
              <a:gd name="connsiteY7" fmla="*/ 695325 h 695325"/>
              <a:gd name="connsiteX8" fmla="*/ 1 w 949770"/>
              <a:gd name="connsiteY8" fmla="*/ 626269 h 695325"/>
              <a:gd name="connsiteX9" fmla="*/ 0 w 949770"/>
              <a:gd name="connsiteY9" fmla="*/ 411957 h 695325"/>
              <a:gd name="connsiteX0" fmla="*/ 226220 w 966798"/>
              <a:gd name="connsiteY0" fmla="*/ 461963 h 695325"/>
              <a:gd name="connsiteX1" fmla="*/ 711771 w 966798"/>
              <a:gd name="connsiteY1" fmla="*/ 465115 h 695325"/>
              <a:gd name="connsiteX2" fmla="*/ 711995 w 966798"/>
              <a:gd name="connsiteY2" fmla="*/ 0 h 695325"/>
              <a:gd name="connsiteX3" fmla="*/ 947737 w 966798"/>
              <a:gd name="connsiteY3" fmla="*/ 152401 h 695325"/>
              <a:gd name="connsiteX4" fmla="*/ 947738 w 966798"/>
              <a:gd name="connsiteY4" fmla="*/ 650082 h 695325"/>
              <a:gd name="connsiteX5" fmla="*/ 907256 w 966798"/>
              <a:gd name="connsiteY5" fmla="*/ 692944 h 695325"/>
              <a:gd name="connsiteX6" fmla="*/ 64295 w 966798"/>
              <a:gd name="connsiteY6" fmla="*/ 695325 h 695325"/>
              <a:gd name="connsiteX7" fmla="*/ 1 w 966798"/>
              <a:gd name="connsiteY7" fmla="*/ 626269 h 695325"/>
              <a:gd name="connsiteX8" fmla="*/ 0 w 966798"/>
              <a:gd name="connsiteY8" fmla="*/ 411957 h 695325"/>
              <a:gd name="connsiteX0" fmla="*/ 226220 w 952504"/>
              <a:gd name="connsiteY0" fmla="*/ 461963 h 695325"/>
              <a:gd name="connsiteX1" fmla="*/ 711771 w 952504"/>
              <a:gd name="connsiteY1" fmla="*/ 465115 h 695325"/>
              <a:gd name="connsiteX2" fmla="*/ 711995 w 952504"/>
              <a:gd name="connsiteY2" fmla="*/ 0 h 695325"/>
              <a:gd name="connsiteX3" fmla="*/ 947737 w 952504"/>
              <a:gd name="connsiteY3" fmla="*/ 152401 h 695325"/>
              <a:gd name="connsiteX4" fmla="*/ 947738 w 952504"/>
              <a:gd name="connsiteY4" fmla="*/ 650082 h 695325"/>
              <a:gd name="connsiteX5" fmla="*/ 907256 w 952504"/>
              <a:gd name="connsiteY5" fmla="*/ 692944 h 695325"/>
              <a:gd name="connsiteX6" fmla="*/ 64295 w 952504"/>
              <a:gd name="connsiteY6" fmla="*/ 695325 h 695325"/>
              <a:gd name="connsiteX7" fmla="*/ 1 w 952504"/>
              <a:gd name="connsiteY7" fmla="*/ 626269 h 695325"/>
              <a:gd name="connsiteX8" fmla="*/ 0 w 952504"/>
              <a:gd name="connsiteY8" fmla="*/ 411957 h 695325"/>
              <a:gd name="connsiteX0" fmla="*/ 226220 w 950881"/>
              <a:gd name="connsiteY0" fmla="*/ 461963 h 695325"/>
              <a:gd name="connsiteX1" fmla="*/ 711771 w 950881"/>
              <a:gd name="connsiteY1" fmla="*/ 465115 h 695325"/>
              <a:gd name="connsiteX2" fmla="*/ 711995 w 950881"/>
              <a:gd name="connsiteY2" fmla="*/ 0 h 695325"/>
              <a:gd name="connsiteX3" fmla="*/ 947737 w 950881"/>
              <a:gd name="connsiteY3" fmla="*/ 152401 h 695325"/>
              <a:gd name="connsiteX4" fmla="*/ 947738 w 950881"/>
              <a:gd name="connsiteY4" fmla="*/ 650082 h 695325"/>
              <a:gd name="connsiteX5" fmla="*/ 907256 w 950881"/>
              <a:gd name="connsiteY5" fmla="*/ 692944 h 695325"/>
              <a:gd name="connsiteX6" fmla="*/ 64295 w 950881"/>
              <a:gd name="connsiteY6" fmla="*/ 695325 h 695325"/>
              <a:gd name="connsiteX7" fmla="*/ 1 w 950881"/>
              <a:gd name="connsiteY7" fmla="*/ 626269 h 695325"/>
              <a:gd name="connsiteX8" fmla="*/ 0 w 950881"/>
              <a:gd name="connsiteY8" fmla="*/ 411957 h 695325"/>
              <a:gd name="connsiteX0" fmla="*/ 226220 w 950296"/>
              <a:gd name="connsiteY0" fmla="*/ 461963 h 695325"/>
              <a:gd name="connsiteX1" fmla="*/ 711771 w 950296"/>
              <a:gd name="connsiteY1" fmla="*/ 465115 h 695325"/>
              <a:gd name="connsiteX2" fmla="*/ 711995 w 950296"/>
              <a:gd name="connsiteY2" fmla="*/ 0 h 695325"/>
              <a:gd name="connsiteX3" fmla="*/ 947737 w 950296"/>
              <a:gd name="connsiteY3" fmla="*/ 152401 h 695325"/>
              <a:gd name="connsiteX4" fmla="*/ 947738 w 950296"/>
              <a:gd name="connsiteY4" fmla="*/ 650082 h 695325"/>
              <a:gd name="connsiteX5" fmla="*/ 907256 w 950296"/>
              <a:gd name="connsiteY5" fmla="*/ 692944 h 695325"/>
              <a:gd name="connsiteX6" fmla="*/ 64295 w 950296"/>
              <a:gd name="connsiteY6" fmla="*/ 695325 h 695325"/>
              <a:gd name="connsiteX7" fmla="*/ 1 w 950296"/>
              <a:gd name="connsiteY7" fmla="*/ 626269 h 695325"/>
              <a:gd name="connsiteX8" fmla="*/ 0 w 950296"/>
              <a:gd name="connsiteY8" fmla="*/ 411957 h 695325"/>
              <a:gd name="connsiteX0" fmla="*/ 226220 w 947738"/>
              <a:gd name="connsiteY0" fmla="*/ 461963 h 695325"/>
              <a:gd name="connsiteX1" fmla="*/ 711771 w 947738"/>
              <a:gd name="connsiteY1" fmla="*/ 465115 h 695325"/>
              <a:gd name="connsiteX2" fmla="*/ 711995 w 947738"/>
              <a:gd name="connsiteY2" fmla="*/ 0 h 695325"/>
              <a:gd name="connsiteX3" fmla="*/ 947737 w 947738"/>
              <a:gd name="connsiteY3" fmla="*/ 152401 h 695325"/>
              <a:gd name="connsiteX4" fmla="*/ 947738 w 947738"/>
              <a:gd name="connsiteY4" fmla="*/ 650082 h 695325"/>
              <a:gd name="connsiteX5" fmla="*/ 907256 w 947738"/>
              <a:gd name="connsiteY5" fmla="*/ 692944 h 695325"/>
              <a:gd name="connsiteX6" fmla="*/ 64295 w 947738"/>
              <a:gd name="connsiteY6" fmla="*/ 695325 h 695325"/>
              <a:gd name="connsiteX7" fmla="*/ 1 w 947738"/>
              <a:gd name="connsiteY7" fmla="*/ 626269 h 695325"/>
              <a:gd name="connsiteX8" fmla="*/ 0 w 947738"/>
              <a:gd name="connsiteY8" fmla="*/ 411957 h 695325"/>
              <a:gd name="connsiteX0" fmla="*/ 226220 w 947738"/>
              <a:gd name="connsiteY0" fmla="*/ 461963 h 695325"/>
              <a:gd name="connsiteX1" fmla="*/ 711771 w 947738"/>
              <a:gd name="connsiteY1" fmla="*/ 465115 h 695325"/>
              <a:gd name="connsiteX2" fmla="*/ 711995 w 947738"/>
              <a:gd name="connsiteY2" fmla="*/ 0 h 695325"/>
              <a:gd name="connsiteX3" fmla="*/ 947737 w 947738"/>
              <a:gd name="connsiteY3" fmla="*/ 152401 h 695325"/>
              <a:gd name="connsiteX4" fmla="*/ 947738 w 947738"/>
              <a:gd name="connsiteY4" fmla="*/ 650082 h 695325"/>
              <a:gd name="connsiteX5" fmla="*/ 907256 w 947738"/>
              <a:gd name="connsiteY5" fmla="*/ 692944 h 695325"/>
              <a:gd name="connsiteX6" fmla="*/ 64295 w 947738"/>
              <a:gd name="connsiteY6" fmla="*/ 695325 h 695325"/>
              <a:gd name="connsiteX7" fmla="*/ 1 w 947738"/>
              <a:gd name="connsiteY7" fmla="*/ 626269 h 695325"/>
              <a:gd name="connsiteX8" fmla="*/ 0 w 947738"/>
              <a:gd name="connsiteY8" fmla="*/ 411957 h 695325"/>
              <a:gd name="connsiteX0" fmla="*/ 226220 w 947738"/>
              <a:gd name="connsiteY0" fmla="*/ 461963 h 695325"/>
              <a:gd name="connsiteX1" fmla="*/ 711771 w 947738"/>
              <a:gd name="connsiteY1" fmla="*/ 465115 h 695325"/>
              <a:gd name="connsiteX2" fmla="*/ 711995 w 947738"/>
              <a:gd name="connsiteY2" fmla="*/ 0 h 695325"/>
              <a:gd name="connsiteX3" fmla="*/ 919165 w 947738"/>
              <a:gd name="connsiteY3" fmla="*/ 130970 h 695325"/>
              <a:gd name="connsiteX4" fmla="*/ 947737 w 947738"/>
              <a:gd name="connsiteY4" fmla="*/ 152401 h 695325"/>
              <a:gd name="connsiteX5" fmla="*/ 947738 w 947738"/>
              <a:gd name="connsiteY5" fmla="*/ 650082 h 695325"/>
              <a:gd name="connsiteX6" fmla="*/ 907256 w 947738"/>
              <a:gd name="connsiteY6" fmla="*/ 692944 h 695325"/>
              <a:gd name="connsiteX7" fmla="*/ 64295 w 947738"/>
              <a:gd name="connsiteY7" fmla="*/ 695325 h 695325"/>
              <a:gd name="connsiteX8" fmla="*/ 1 w 947738"/>
              <a:gd name="connsiteY8" fmla="*/ 626269 h 695325"/>
              <a:gd name="connsiteX9" fmla="*/ 0 w 947738"/>
              <a:gd name="connsiteY9" fmla="*/ 411957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47738" h="695325">
                <a:moveTo>
                  <a:pt x="226220" y="461963"/>
                </a:moveTo>
                <a:lnTo>
                  <a:pt x="711771" y="465115"/>
                </a:lnTo>
                <a:cubicBezTo>
                  <a:pt x="711846" y="310077"/>
                  <a:pt x="711920" y="155038"/>
                  <a:pt x="711995" y="0"/>
                </a:cubicBezTo>
                <a:lnTo>
                  <a:pt x="919165" y="130970"/>
                </a:lnTo>
                <a:lnTo>
                  <a:pt x="947737" y="152401"/>
                </a:lnTo>
                <a:cubicBezTo>
                  <a:pt x="946547" y="296467"/>
                  <a:pt x="947341" y="479030"/>
                  <a:pt x="947738" y="650082"/>
                </a:cubicBezTo>
                <a:cubicBezTo>
                  <a:pt x="938271" y="687258"/>
                  <a:pt x="946546" y="683023"/>
                  <a:pt x="907256" y="692944"/>
                </a:cubicBezTo>
                <a:lnTo>
                  <a:pt x="64295" y="695325"/>
                </a:lnTo>
                <a:cubicBezTo>
                  <a:pt x="-2380" y="693737"/>
                  <a:pt x="2382" y="682625"/>
                  <a:pt x="1" y="626269"/>
                </a:cubicBezTo>
                <a:cubicBezTo>
                  <a:pt x="398" y="587772"/>
                  <a:pt x="0" y="438944"/>
                  <a:pt x="0" y="411957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Стрелка вправо 46"/>
          <p:cNvSpPr/>
          <p:nvPr/>
        </p:nvSpPr>
        <p:spPr>
          <a:xfrm>
            <a:off x="7380288" y="4149725"/>
            <a:ext cx="1619250" cy="431800"/>
          </a:xfrm>
          <a:custGeom>
            <a:avLst/>
            <a:gdLst>
              <a:gd name="connsiteX0" fmla="*/ 0 w 1620000"/>
              <a:gd name="connsiteY0" fmla="*/ 108012 h 432048"/>
              <a:gd name="connsiteX1" fmla="*/ 1403976 w 1620000"/>
              <a:gd name="connsiteY1" fmla="*/ 108012 h 432048"/>
              <a:gd name="connsiteX2" fmla="*/ 1403976 w 1620000"/>
              <a:gd name="connsiteY2" fmla="*/ 0 h 432048"/>
              <a:gd name="connsiteX3" fmla="*/ 1620000 w 1620000"/>
              <a:gd name="connsiteY3" fmla="*/ 216024 h 432048"/>
              <a:gd name="connsiteX4" fmla="*/ 1403976 w 1620000"/>
              <a:gd name="connsiteY4" fmla="*/ 432048 h 432048"/>
              <a:gd name="connsiteX5" fmla="*/ 1403976 w 1620000"/>
              <a:gd name="connsiteY5" fmla="*/ 324036 h 432048"/>
              <a:gd name="connsiteX6" fmla="*/ 0 w 1620000"/>
              <a:gd name="connsiteY6" fmla="*/ 324036 h 432048"/>
              <a:gd name="connsiteX7" fmla="*/ 0 w 1620000"/>
              <a:gd name="connsiteY7" fmla="*/ 108012 h 432048"/>
              <a:gd name="connsiteX0" fmla="*/ 0 w 1620000"/>
              <a:gd name="connsiteY0" fmla="*/ 108012 h 432048"/>
              <a:gd name="connsiteX1" fmla="*/ 1403976 w 1620000"/>
              <a:gd name="connsiteY1" fmla="*/ 108012 h 432048"/>
              <a:gd name="connsiteX2" fmla="*/ 1403976 w 1620000"/>
              <a:gd name="connsiteY2" fmla="*/ 0 h 432048"/>
              <a:gd name="connsiteX3" fmla="*/ 1620000 w 1620000"/>
              <a:gd name="connsiteY3" fmla="*/ 216024 h 432048"/>
              <a:gd name="connsiteX4" fmla="*/ 1403976 w 1620000"/>
              <a:gd name="connsiteY4" fmla="*/ 432048 h 432048"/>
              <a:gd name="connsiteX5" fmla="*/ 1403976 w 1620000"/>
              <a:gd name="connsiteY5" fmla="*/ 324036 h 432048"/>
              <a:gd name="connsiteX6" fmla="*/ 237307 w 1620000"/>
              <a:gd name="connsiteY6" fmla="*/ 322908 h 432048"/>
              <a:gd name="connsiteX7" fmla="*/ 0 w 1620000"/>
              <a:gd name="connsiteY7" fmla="*/ 324036 h 432048"/>
              <a:gd name="connsiteX8" fmla="*/ 0 w 1620000"/>
              <a:gd name="connsiteY8" fmla="*/ 108012 h 432048"/>
              <a:gd name="connsiteX0" fmla="*/ 0 w 1620000"/>
              <a:gd name="connsiteY0" fmla="*/ 108012 h 432048"/>
              <a:gd name="connsiteX1" fmla="*/ 1403976 w 1620000"/>
              <a:gd name="connsiteY1" fmla="*/ 108012 h 432048"/>
              <a:gd name="connsiteX2" fmla="*/ 1403976 w 1620000"/>
              <a:gd name="connsiteY2" fmla="*/ 0 h 432048"/>
              <a:gd name="connsiteX3" fmla="*/ 1620000 w 1620000"/>
              <a:gd name="connsiteY3" fmla="*/ 216024 h 432048"/>
              <a:gd name="connsiteX4" fmla="*/ 1403976 w 1620000"/>
              <a:gd name="connsiteY4" fmla="*/ 432048 h 432048"/>
              <a:gd name="connsiteX5" fmla="*/ 1403976 w 1620000"/>
              <a:gd name="connsiteY5" fmla="*/ 324036 h 432048"/>
              <a:gd name="connsiteX6" fmla="*/ 237307 w 1620000"/>
              <a:gd name="connsiteY6" fmla="*/ 322908 h 432048"/>
              <a:gd name="connsiteX7" fmla="*/ 0 w 1620000"/>
              <a:gd name="connsiteY7" fmla="*/ 108012 h 432048"/>
              <a:gd name="connsiteX0" fmla="*/ 0 w 1620000"/>
              <a:gd name="connsiteY0" fmla="*/ 108012 h 432048"/>
              <a:gd name="connsiteX1" fmla="*/ 1403976 w 1620000"/>
              <a:gd name="connsiteY1" fmla="*/ 108012 h 432048"/>
              <a:gd name="connsiteX2" fmla="*/ 1403976 w 1620000"/>
              <a:gd name="connsiteY2" fmla="*/ 0 h 432048"/>
              <a:gd name="connsiteX3" fmla="*/ 1620000 w 1620000"/>
              <a:gd name="connsiteY3" fmla="*/ 216024 h 432048"/>
              <a:gd name="connsiteX4" fmla="*/ 1403976 w 1620000"/>
              <a:gd name="connsiteY4" fmla="*/ 432048 h 432048"/>
              <a:gd name="connsiteX5" fmla="*/ 1403976 w 1620000"/>
              <a:gd name="connsiteY5" fmla="*/ 324036 h 432048"/>
              <a:gd name="connsiteX6" fmla="*/ 237307 w 1620000"/>
              <a:gd name="connsiteY6" fmla="*/ 322908 h 432048"/>
              <a:gd name="connsiteX7" fmla="*/ 91440 w 1620000"/>
              <a:gd name="connsiteY7" fmla="*/ 199452 h 432048"/>
              <a:gd name="connsiteX0" fmla="*/ 0 w 1620000"/>
              <a:gd name="connsiteY0" fmla="*/ 108012 h 432048"/>
              <a:gd name="connsiteX1" fmla="*/ 1403976 w 1620000"/>
              <a:gd name="connsiteY1" fmla="*/ 108012 h 432048"/>
              <a:gd name="connsiteX2" fmla="*/ 1403976 w 1620000"/>
              <a:gd name="connsiteY2" fmla="*/ 0 h 432048"/>
              <a:gd name="connsiteX3" fmla="*/ 1620000 w 1620000"/>
              <a:gd name="connsiteY3" fmla="*/ 216024 h 432048"/>
              <a:gd name="connsiteX4" fmla="*/ 1403976 w 1620000"/>
              <a:gd name="connsiteY4" fmla="*/ 432048 h 432048"/>
              <a:gd name="connsiteX5" fmla="*/ 1403976 w 1620000"/>
              <a:gd name="connsiteY5" fmla="*/ 324036 h 432048"/>
              <a:gd name="connsiteX6" fmla="*/ 237307 w 1620000"/>
              <a:gd name="connsiteY6" fmla="*/ 322908 h 43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20000" h="432048">
                <a:moveTo>
                  <a:pt x="0" y="108012"/>
                </a:moveTo>
                <a:lnTo>
                  <a:pt x="1403976" y="108012"/>
                </a:lnTo>
                <a:lnTo>
                  <a:pt x="1403976" y="0"/>
                </a:lnTo>
                <a:lnTo>
                  <a:pt x="1620000" y="216024"/>
                </a:lnTo>
                <a:lnTo>
                  <a:pt x="1403976" y="432048"/>
                </a:lnTo>
                <a:lnTo>
                  <a:pt x="1403976" y="324036"/>
                </a:lnTo>
                <a:lnTo>
                  <a:pt x="237307" y="322908"/>
                </a:lnTo>
              </a:path>
            </a:pathLst>
          </a:custGeom>
          <a:solidFill>
            <a:schemeClr val="accent2">
              <a:lumMod val="20000"/>
              <a:lumOff val="80000"/>
              <a:alpha val="9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Стрелка углом вверх 36"/>
          <p:cNvSpPr/>
          <p:nvPr/>
        </p:nvSpPr>
        <p:spPr>
          <a:xfrm flipV="1">
            <a:off x="5724525" y="4005263"/>
            <a:ext cx="1893888" cy="471487"/>
          </a:xfrm>
          <a:custGeom>
            <a:avLst/>
            <a:gdLst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0 w 1980000"/>
              <a:gd name="connsiteY8" fmla="*/ 576000 h 576000"/>
              <a:gd name="connsiteX9" fmla="*/ 0 w 1980000"/>
              <a:gd name="connsiteY9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1686322 w 1980000"/>
              <a:gd name="connsiteY8" fmla="*/ 573825 h 576000"/>
              <a:gd name="connsiteX9" fmla="*/ 0 w 1980000"/>
              <a:gd name="connsiteY9" fmla="*/ 576000 h 576000"/>
              <a:gd name="connsiteX10" fmla="*/ 0 w 1980000"/>
              <a:gd name="connsiteY10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777715 w 1980000"/>
              <a:gd name="connsiteY3" fmla="*/ 0 h 576000"/>
              <a:gd name="connsiteX4" fmla="*/ 1980000 w 1980000"/>
              <a:gd name="connsiteY4" fmla="*/ 249903 h 576000"/>
              <a:gd name="connsiteX5" fmla="*/ 1893142 w 1980000"/>
              <a:gd name="connsiteY5" fmla="*/ 249903 h 576000"/>
              <a:gd name="connsiteX6" fmla="*/ 1893142 w 1980000"/>
              <a:gd name="connsiteY6" fmla="*/ 576000 h 576000"/>
              <a:gd name="connsiteX7" fmla="*/ 1686322 w 1980000"/>
              <a:gd name="connsiteY7" fmla="*/ 573825 h 576000"/>
              <a:gd name="connsiteX8" fmla="*/ 0 w 1980000"/>
              <a:gd name="connsiteY8" fmla="*/ 576000 h 576000"/>
              <a:gd name="connsiteX9" fmla="*/ 0 w 1980000"/>
              <a:gd name="connsiteY9" fmla="*/ 345145 h 576000"/>
              <a:gd name="connsiteX0" fmla="*/ 0 w 1893142"/>
              <a:gd name="connsiteY0" fmla="*/ 345145 h 576000"/>
              <a:gd name="connsiteX1" fmla="*/ 1662287 w 1893142"/>
              <a:gd name="connsiteY1" fmla="*/ 345145 h 576000"/>
              <a:gd name="connsiteX2" fmla="*/ 1662287 w 1893142"/>
              <a:gd name="connsiteY2" fmla="*/ 249903 h 576000"/>
              <a:gd name="connsiteX3" fmla="*/ 1777715 w 1893142"/>
              <a:gd name="connsiteY3" fmla="*/ 0 h 576000"/>
              <a:gd name="connsiteX4" fmla="*/ 1893142 w 1893142"/>
              <a:gd name="connsiteY4" fmla="*/ 249903 h 576000"/>
              <a:gd name="connsiteX5" fmla="*/ 1893142 w 1893142"/>
              <a:gd name="connsiteY5" fmla="*/ 576000 h 576000"/>
              <a:gd name="connsiteX6" fmla="*/ 1686322 w 1893142"/>
              <a:gd name="connsiteY6" fmla="*/ 573825 h 576000"/>
              <a:gd name="connsiteX7" fmla="*/ 0 w 1893142"/>
              <a:gd name="connsiteY7" fmla="*/ 576000 h 576000"/>
              <a:gd name="connsiteX8" fmla="*/ 0 w 1893142"/>
              <a:gd name="connsiteY8" fmla="*/ 345145 h 576000"/>
              <a:gd name="connsiteX0" fmla="*/ 0 w 1893142"/>
              <a:gd name="connsiteY0" fmla="*/ 345145 h 576000"/>
              <a:gd name="connsiteX1" fmla="*/ 1655143 w 1893142"/>
              <a:gd name="connsiteY1" fmla="*/ 345145 h 576000"/>
              <a:gd name="connsiteX2" fmla="*/ 1662287 w 1893142"/>
              <a:gd name="connsiteY2" fmla="*/ 249903 h 576000"/>
              <a:gd name="connsiteX3" fmla="*/ 1777715 w 1893142"/>
              <a:gd name="connsiteY3" fmla="*/ 0 h 576000"/>
              <a:gd name="connsiteX4" fmla="*/ 1893142 w 1893142"/>
              <a:gd name="connsiteY4" fmla="*/ 249903 h 576000"/>
              <a:gd name="connsiteX5" fmla="*/ 1893142 w 1893142"/>
              <a:gd name="connsiteY5" fmla="*/ 576000 h 576000"/>
              <a:gd name="connsiteX6" fmla="*/ 1686322 w 1893142"/>
              <a:gd name="connsiteY6" fmla="*/ 573825 h 576000"/>
              <a:gd name="connsiteX7" fmla="*/ 0 w 1893142"/>
              <a:gd name="connsiteY7" fmla="*/ 576000 h 576000"/>
              <a:gd name="connsiteX8" fmla="*/ 0 w 1893142"/>
              <a:gd name="connsiteY8" fmla="*/ 345145 h 576000"/>
              <a:gd name="connsiteX0" fmla="*/ 0 w 1893142"/>
              <a:gd name="connsiteY0" fmla="*/ 95242 h 326097"/>
              <a:gd name="connsiteX1" fmla="*/ 1655143 w 1893142"/>
              <a:gd name="connsiteY1" fmla="*/ 95242 h 326097"/>
              <a:gd name="connsiteX2" fmla="*/ 1662287 w 1893142"/>
              <a:gd name="connsiteY2" fmla="*/ 0 h 326097"/>
              <a:gd name="connsiteX3" fmla="*/ 1893142 w 1893142"/>
              <a:gd name="connsiteY3" fmla="*/ 0 h 326097"/>
              <a:gd name="connsiteX4" fmla="*/ 1893142 w 1893142"/>
              <a:gd name="connsiteY4" fmla="*/ 326097 h 326097"/>
              <a:gd name="connsiteX5" fmla="*/ 1686322 w 1893142"/>
              <a:gd name="connsiteY5" fmla="*/ 323922 h 326097"/>
              <a:gd name="connsiteX6" fmla="*/ 0 w 1893142"/>
              <a:gd name="connsiteY6" fmla="*/ 326097 h 326097"/>
              <a:gd name="connsiteX7" fmla="*/ 0 w 1893142"/>
              <a:gd name="connsiteY7" fmla="*/ 95242 h 326097"/>
              <a:gd name="connsiteX0" fmla="*/ 0 w 1893142"/>
              <a:gd name="connsiteY0" fmla="*/ 242879 h 473734"/>
              <a:gd name="connsiteX1" fmla="*/ 1655143 w 1893142"/>
              <a:gd name="connsiteY1" fmla="*/ 242879 h 473734"/>
              <a:gd name="connsiteX2" fmla="*/ 1655144 w 1893142"/>
              <a:gd name="connsiteY2" fmla="*/ 0 h 473734"/>
              <a:gd name="connsiteX3" fmla="*/ 1893142 w 1893142"/>
              <a:gd name="connsiteY3" fmla="*/ 147637 h 473734"/>
              <a:gd name="connsiteX4" fmla="*/ 1893142 w 1893142"/>
              <a:gd name="connsiteY4" fmla="*/ 473734 h 473734"/>
              <a:gd name="connsiteX5" fmla="*/ 1686322 w 1893142"/>
              <a:gd name="connsiteY5" fmla="*/ 471559 h 473734"/>
              <a:gd name="connsiteX6" fmla="*/ 0 w 1893142"/>
              <a:gd name="connsiteY6" fmla="*/ 473734 h 473734"/>
              <a:gd name="connsiteX7" fmla="*/ 0 w 1893142"/>
              <a:gd name="connsiteY7" fmla="*/ 242879 h 473734"/>
              <a:gd name="connsiteX0" fmla="*/ 0 w 1893142"/>
              <a:gd name="connsiteY0" fmla="*/ 242879 h 473734"/>
              <a:gd name="connsiteX1" fmla="*/ 1655143 w 1893142"/>
              <a:gd name="connsiteY1" fmla="*/ 242879 h 473734"/>
              <a:gd name="connsiteX2" fmla="*/ 1655144 w 1893142"/>
              <a:gd name="connsiteY2" fmla="*/ 0 h 473734"/>
              <a:gd name="connsiteX3" fmla="*/ 1893142 w 1893142"/>
              <a:gd name="connsiteY3" fmla="*/ 2381 h 473734"/>
              <a:gd name="connsiteX4" fmla="*/ 1893142 w 1893142"/>
              <a:gd name="connsiteY4" fmla="*/ 473734 h 473734"/>
              <a:gd name="connsiteX5" fmla="*/ 1686322 w 1893142"/>
              <a:gd name="connsiteY5" fmla="*/ 471559 h 473734"/>
              <a:gd name="connsiteX6" fmla="*/ 0 w 1893142"/>
              <a:gd name="connsiteY6" fmla="*/ 473734 h 473734"/>
              <a:gd name="connsiteX7" fmla="*/ 0 w 1893142"/>
              <a:gd name="connsiteY7" fmla="*/ 242879 h 473734"/>
              <a:gd name="connsiteX0" fmla="*/ 0 w 1893142"/>
              <a:gd name="connsiteY0" fmla="*/ 242879 h 473734"/>
              <a:gd name="connsiteX1" fmla="*/ 1655143 w 1893142"/>
              <a:gd name="connsiteY1" fmla="*/ 242879 h 473734"/>
              <a:gd name="connsiteX2" fmla="*/ 1655144 w 1893142"/>
              <a:gd name="connsiteY2" fmla="*/ 0 h 473734"/>
              <a:gd name="connsiteX3" fmla="*/ 1714897 w 1893142"/>
              <a:gd name="connsiteY3" fmla="*/ 2112 h 473734"/>
              <a:gd name="connsiteX4" fmla="*/ 1893142 w 1893142"/>
              <a:gd name="connsiteY4" fmla="*/ 2381 h 473734"/>
              <a:gd name="connsiteX5" fmla="*/ 1893142 w 1893142"/>
              <a:gd name="connsiteY5" fmla="*/ 473734 h 473734"/>
              <a:gd name="connsiteX6" fmla="*/ 1686322 w 1893142"/>
              <a:gd name="connsiteY6" fmla="*/ 471559 h 473734"/>
              <a:gd name="connsiteX7" fmla="*/ 0 w 1893142"/>
              <a:gd name="connsiteY7" fmla="*/ 473734 h 473734"/>
              <a:gd name="connsiteX8" fmla="*/ 0 w 1893142"/>
              <a:gd name="connsiteY8" fmla="*/ 242879 h 473734"/>
              <a:gd name="connsiteX0" fmla="*/ 0 w 1893142"/>
              <a:gd name="connsiteY0" fmla="*/ 242879 h 473734"/>
              <a:gd name="connsiteX1" fmla="*/ 1655143 w 1893142"/>
              <a:gd name="connsiteY1" fmla="*/ 242879 h 473734"/>
              <a:gd name="connsiteX2" fmla="*/ 1652985 w 1893142"/>
              <a:gd name="connsiteY2" fmla="*/ 52118 h 473734"/>
              <a:gd name="connsiteX3" fmla="*/ 1655144 w 1893142"/>
              <a:gd name="connsiteY3" fmla="*/ 0 h 473734"/>
              <a:gd name="connsiteX4" fmla="*/ 1714897 w 1893142"/>
              <a:gd name="connsiteY4" fmla="*/ 2112 h 473734"/>
              <a:gd name="connsiteX5" fmla="*/ 1893142 w 1893142"/>
              <a:gd name="connsiteY5" fmla="*/ 2381 h 473734"/>
              <a:gd name="connsiteX6" fmla="*/ 1893142 w 1893142"/>
              <a:gd name="connsiteY6" fmla="*/ 473734 h 473734"/>
              <a:gd name="connsiteX7" fmla="*/ 1686322 w 1893142"/>
              <a:gd name="connsiteY7" fmla="*/ 471559 h 473734"/>
              <a:gd name="connsiteX8" fmla="*/ 0 w 1893142"/>
              <a:gd name="connsiteY8" fmla="*/ 473734 h 473734"/>
              <a:gd name="connsiteX9" fmla="*/ 0 w 1893142"/>
              <a:gd name="connsiteY9" fmla="*/ 242879 h 473734"/>
              <a:gd name="connsiteX0" fmla="*/ 0 w 1893142"/>
              <a:gd name="connsiteY0" fmla="*/ 242879 h 473734"/>
              <a:gd name="connsiteX1" fmla="*/ 1655143 w 1893142"/>
              <a:gd name="connsiteY1" fmla="*/ 242879 h 473734"/>
              <a:gd name="connsiteX2" fmla="*/ 1652985 w 1893142"/>
              <a:gd name="connsiteY2" fmla="*/ 52118 h 473734"/>
              <a:gd name="connsiteX3" fmla="*/ 1655144 w 1893142"/>
              <a:gd name="connsiteY3" fmla="*/ 0 h 473734"/>
              <a:gd name="connsiteX4" fmla="*/ 1714897 w 1893142"/>
              <a:gd name="connsiteY4" fmla="*/ 2112 h 473734"/>
              <a:gd name="connsiteX5" fmla="*/ 1893142 w 1893142"/>
              <a:gd name="connsiteY5" fmla="*/ 2381 h 473734"/>
              <a:gd name="connsiteX6" fmla="*/ 1893142 w 1893142"/>
              <a:gd name="connsiteY6" fmla="*/ 473734 h 473734"/>
              <a:gd name="connsiteX7" fmla="*/ 1686322 w 1893142"/>
              <a:gd name="connsiteY7" fmla="*/ 471559 h 473734"/>
              <a:gd name="connsiteX8" fmla="*/ 0 w 1893142"/>
              <a:gd name="connsiteY8" fmla="*/ 473734 h 473734"/>
              <a:gd name="connsiteX9" fmla="*/ 0 w 1893142"/>
              <a:gd name="connsiteY9" fmla="*/ 242879 h 473734"/>
              <a:gd name="connsiteX0" fmla="*/ 0 w 1893142"/>
              <a:gd name="connsiteY0" fmla="*/ 242879 h 473734"/>
              <a:gd name="connsiteX1" fmla="*/ 1655143 w 1893142"/>
              <a:gd name="connsiteY1" fmla="*/ 242879 h 473734"/>
              <a:gd name="connsiteX2" fmla="*/ 1652985 w 1893142"/>
              <a:gd name="connsiteY2" fmla="*/ 52118 h 473734"/>
              <a:gd name="connsiteX3" fmla="*/ 1655144 w 1893142"/>
              <a:gd name="connsiteY3" fmla="*/ 0 h 473734"/>
              <a:gd name="connsiteX4" fmla="*/ 1714897 w 1893142"/>
              <a:gd name="connsiteY4" fmla="*/ 2112 h 473734"/>
              <a:gd name="connsiteX5" fmla="*/ 1893142 w 1893142"/>
              <a:gd name="connsiteY5" fmla="*/ 2381 h 473734"/>
              <a:gd name="connsiteX6" fmla="*/ 1893142 w 1893142"/>
              <a:gd name="connsiteY6" fmla="*/ 473734 h 473734"/>
              <a:gd name="connsiteX7" fmla="*/ 1686322 w 1893142"/>
              <a:gd name="connsiteY7" fmla="*/ 471559 h 473734"/>
              <a:gd name="connsiteX8" fmla="*/ 0 w 1893142"/>
              <a:gd name="connsiteY8" fmla="*/ 473734 h 473734"/>
              <a:gd name="connsiteX9" fmla="*/ 0 w 1893142"/>
              <a:gd name="connsiteY9" fmla="*/ 242879 h 473734"/>
              <a:gd name="connsiteX0" fmla="*/ 0 w 1893142"/>
              <a:gd name="connsiteY0" fmla="*/ 240767 h 471622"/>
              <a:gd name="connsiteX1" fmla="*/ 1655143 w 1893142"/>
              <a:gd name="connsiteY1" fmla="*/ 240767 h 471622"/>
              <a:gd name="connsiteX2" fmla="*/ 1652985 w 1893142"/>
              <a:gd name="connsiteY2" fmla="*/ 50006 h 471622"/>
              <a:gd name="connsiteX3" fmla="*/ 1714897 w 1893142"/>
              <a:gd name="connsiteY3" fmla="*/ 0 h 471622"/>
              <a:gd name="connsiteX4" fmla="*/ 1893142 w 1893142"/>
              <a:gd name="connsiteY4" fmla="*/ 269 h 471622"/>
              <a:gd name="connsiteX5" fmla="*/ 1893142 w 1893142"/>
              <a:gd name="connsiteY5" fmla="*/ 471622 h 471622"/>
              <a:gd name="connsiteX6" fmla="*/ 1686322 w 1893142"/>
              <a:gd name="connsiteY6" fmla="*/ 469447 h 471622"/>
              <a:gd name="connsiteX7" fmla="*/ 0 w 1893142"/>
              <a:gd name="connsiteY7" fmla="*/ 471622 h 471622"/>
              <a:gd name="connsiteX8" fmla="*/ 0 w 1893142"/>
              <a:gd name="connsiteY8" fmla="*/ 240767 h 471622"/>
              <a:gd name="connsiteX0" fmla="*/ 0 w 1893142"/>
              <a:gd name="connsiteY0" fmla="*/ 240767 h 471622"/>
              <a:gd name="connsiteX1" fmla="*/ 1655143 w 1893142"/>
              <a:gd name="connsiteY1" fmla="*/ 240767 h 471622"/>
              <a:gd name="connsiteX2" fmla="*/ 1652985 w 1893142"/>
              <a:gd name="connsiteY2" fmla="*/ 50006 h 471622"/>
              <a:gd name="connsiteX3" fmla="*/ 1714897 w 1893142"/>
              <a:gd name="connsiteY3" fmla="*/ 0 h 471622"/>
              <a:gd name="connsiteX4" fmla="*/ 1893142 w 1893142"/>
              <a:gd name="connsiteY4" fmla="*/ 269 h 471622"/>
              <a:gd name="connsiteX5" fmla="*/ 1893142 w 1893142"/>
              <a:gd name="connsiteY5" fmla="*/ 471622 h 471622"/>
              <a:gd name="connsiteX6" fmla="*/ 1686322 w 1893142"/>
              <a:gd name="connsiteY6" fmla="*/ 469447 h 471622"/>
              <a:gd name="connsiteX7" fmla="*/ 0 w 1893142"/>
              <a:gd name="connsiteY7" fmla="*/ 471622 h 471622"/>
              <a:gd name="connsiteX8" fmla="*/ 0 w 1893142"/>
              <a:gd name="connsiteY8" fmla="*/ 240767 h 471622"/>
              <a:gd name="connsiteX0" fmla="*/ 0 w 1893491"/>
              <a:gd name="connsiteY0" fmla="*/ 240767 h 471622"/>
              <a:gd name="connsiteX1" fmla="*/ 1655143 w 1893491"/>
              <a:gd name="connsiteY1" fmla="*/ 240767 h 471622"/>
              <a:gd name="connsiteX2" fmla="*/ 1652985 w 1893491"/>
              <a:gd name="connsiteY2" fmla="*/ 50006 h 471622"/>
              <a:gd name="connsiteX3" fmla="*/ 1714897 w 1893491"/>
              <a:gd name="connsiteY3" fmla="*/ 0 h 471622"/>
              <a:gd name="connsiteX4" fmla="*/ 1893142 w 1893491"/>
              <a:gd name="connsiteY4" fmla="*/ 269 h 471622"/>
              <a:gd name="connsiteX5" fmla="*/ 1893491 w 1893491"/>
              <a:gd name="connsiteY5" fmla="*/ 221456 h 471622"/>
              <a:gd name="connsiteX6" fmla="*/ 1893142 w 1893491"/>
              <a:gd name="connsiteY6" fmla="*/ 471622 h 471622"/>
              <a:gd name="connsiteX7" fmla="*/ 1686322 w 1893491"/>
              <a:gd name="connsiteY7" fmla="*/ 469447 h 471622"/>
              <a:gd name="connsiteX8" fmla="*/ 0 w 1893491"/>
              <a:gd name="connsiteY8" fmla="*/ 471622 h 471622"/>
              <a:gd name="connsiteX9" fmla="*/ 0 w 1893491"/>
              <a:gd name="connsiteY9" fmla="*/ 240767 h 471622"/>
              <a:gd name="connsiteX0" fmla="*/ 1893491 w 1984931"/>
              <a:gd name="connsiteY0" fmla="*/ 221456 h 471622"/>
              <a:gd name="connsiteX1" fmla="*/ 1893142 w 1984931"/>
              <a:gd name="connsiteY1" fmla="*/ 471622 h 471622"/>
              <a:gd name="connsiteX2" fmla="*/ 1686322 w 1984931"/>
              <a:gd name="connsiteY2" fmla="*/ 469447 h 471622"/>
              <a:gd name="connsiteX3" fmla="*/ 0 w 1984931"/>
              <a:gd name="connsiteY3" fmla="*/ 471622 h 471622"/>
              <a:gd name="connsiteX4" fmla="*/ 0 w 1984931"/>
              <a:gd name="connsiteY4" fmla="*/ 240767 h 471622"/>
              <a:gd name="connsiteX5" fmla="*/ 1655143 w 1984931"/>
              <a:gd name="connsiteY5" fmla="*/ 240767 h 471622"/>
              <a:gd name="connsiteX6" fmla="*/ 1652985 w 1984931"/>
              <a:gd name="connsiteY6" fmla="*/ 50006 h 471622"/>
              <a:gd name="connsiteX7" fmla="*/ 1714897 w 1984931"/>
              <a:gd name="connsiteY7" fmla="*/ 0 h 471622"/>
              <a:gd name="connsiteX8" fmla="*/ 1893142 w 1984931"/>
              <a:gd name="connsiteY8" fmla="*/ 269 h 471622"/>
              <a:gd name="connsiteX9" fmla="*/ 1984931 w 1984931"/>
              <a:gd name="connsiteY9" fmla="*/ 312896 h 471622"/>
              <a:gd name="connsiteX0" fmla="*/ 1893491 w 1893491"/>
              <a:gd name="connsiteY0" fmla="*/ 221456 h 471622"/>
              <a:gd name="connsiteX1" fmla="*/ 1893142 w 1893491"/>
              <a:gd name="connsiteY1" fmla="*/ 471622 h 471622"/>
              <a:gd name="connsiteX2" fmla="*/ 1686322 w 1893491"/>
              <a:gd name="connsiteY2" fmla="*/ 469447 h 471622"/>
              <a:gd name="connsiteX3" fmla="*/ 0 w 1893491"/>
              <a:gd name="connsiteY3" fmla="*/ 471622 h 471622"/>
              <a:gd name="connsiteX4" fmla="*/ 0 w 1893491"/>
              <a:gd name="connsiteY4" fmla="*/ 240767 h 471622"/>
              <a:gd name="connsiteX5" fmla="*/ 1655143 w 1893491"/>
              <a:gd name="connsiteY5" fmla="*/ 240767 h 471622"/>
              <a:gd name="connsiteX6" fmla="*/ 1652985 w 1893491"/>
              <a:gd name="connsiteY6" fmla="*/ 50006 h 471622"/>
              <a:gd name="connsiteX7" fmla="*/ 1714897 w 1893491"/>
              <a:gd name="connsiteY7" fmla="*/ 0 h 471622"/>
              <a:gd name="connsiteX8" fmla="*/ 1893142 w 1893491"/>
              <a:gd name="connsiteY8" fmla="*/ 269 h 471622"/>
              <a:gd name="connsiteX0" fmla="*/ 1893491 w 1893491"/>
              <a:gd name="connsiteY0" fmla="*/ 221456 h 471622"/>
              <a:gd name="connsiteX1" fmla="*/ 1893142 w 1893491"/>
              <a:gd name="connsiteY1" fmla="*/ 471622 h 471622"/>
              <a:gd name="connsiteX2" fmla="*/ 1686322 w 1893491"/>
              <a:gd name="connsiteY2" fmla="*/ 469447 h 471622"/>
              <a:gd name="connsiteX3" fmla="*/ 0 w 1893491"/>
              <a:gd name="connsiteY3" fmla="*/ 471622 h 471622"/>
              <a:gd name="connsiteX4" fmla="*/ 0 w 1893491"/>
              <a:gd name="connsiteY4" fmla="*/ 240767 h 471622"/>
              <a:gd name="connsiteX5" fmla="*/ 1650380 w 1893491"/>
              <a:gd name="connsiteY5" fmla="*/ 243149 h 471622"/>
              <a:gd name="connsiteX6" fmla="*/ 1652985 w 1893491"/>
              <a:gd name="connsiteY6" fmla="*/ 50006 h 471622"/>
              <a:gd name="connsiteX7" fmla="*/ 1714897 w 1893491"/>
              <a:gd name="connsiteY7" fmla="*/ 0 h 471622"/>
              <a:gd name="connsiteX8" fmla="*/ 1893142 w 1893491"/>
              <a:gd name="connsiteY8" fmla="*/ 269 h 471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93491" h="471622">
                <a:moveTo>
                  <a:pt x="1893491" y="221456"/>
                </a:moveTo>
                <a:cubicBezTo>
                  <a:pt x="1893375" y="304845"/>
                  <a:pt x="1893258" y="388233"/>
                  <a:pt x="1893142" y="471622"/>
                </a:cubicBezTo>
                <a:lnTo>
                  <a:pt x="1686322" y="469447"/>
                </a:lnTo>
                <a:lnTo>
                  <a:pt x="0" y="471622"/>
                </a:lnTo>
                <a:lnTo>
                  <a:pt x="0" y="240767"/>
                </a:lnTo>
                <a:lnTo>
                  <a:pt x="1650380" y="243149"/>
                </a:lnTo>
                <a:cubicBezTo>
                  <a:pt x="1649652" y="139918"/>
                  <a:pt x="1652551" y="92515"/>
                  <a:pt x="1652985" y="50006"/>
                </a:cubicBezTo>
                <a:cubicBezTo>
                  <a:pt x="1662944" y="9878"/>
                  <a:pt x="1674871" y="8290"/>
                  <a:pt x="1714897" y="0"/>
                </a:cubicBezTo>
                <a:lnTo>
                  <a:pt x="1893142" y="269"/>
                </a:ln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19" cstate="print">
            <a:extLst/>
          </a:blip>
          <a:srcRect/>
          <a:stretch>
            <a:fillRect/>
          </a:stretch>
        </p:blipFill>
        <p:spPr bwMode="auto">
          <a:xfrm>
            <a:off x="3344874" y="4159499"/>
            <a:ext cx="79304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54" name="Picture 11"/>
          <p:cNvPicPr>
            <a:picLocks noChangeAspect="1" noChangeArrowheads="1"/>
          </p:cNvPicPr>
          <p:nvPr/>
        </p:nvPicPr>
        <p:blipFill>
          <a:blip r:embed="rId20" cstate="print">
            <a:extLst/>
          </a:blip>
          <a:srcRect/>
          <a:stretch>
            <a:fillRect/>
          </a:stretch>
        </p:blipFill>
        <p:spPr bwMode="auto">
          <a:xfrm>
            <a:off x="5733295" y="3758310"/>
            <a:ext cx="57699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55" name="Picture 12"/>
          <p:cNvPicPr>
            <a:picLocks noChangeAspect="1" noChangeArrowheads="1"/>
          </p:cNvPicPr>
          <p:nvPr/>
        </p:nvPicPr>
        <p:blipFill>
          <a:blip r:embed="rId21" cstate="print">
            <a:extLst/>
          </a:blip>
          <a:srcRect/>
          <a:stretch>
            <a:fillRect/>
          </a:stretch>
        </p:blipFill>
        <p:spPr bwMode="auto">
          <a:xfrm>
            <a:off x="6801367" y="3758310"/>
            <a:ext cx="34000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56" name="Picture 13"/>
          <p:cNvPicPr>
            <a:picLocks noChangeAspect="1" noChangeArrowheads="1"/>
          </p:cNvPicPr>
          <p:nvPr/>
        </p:nvPicPr>
        <p:blipFill>
          <a:blip r:embed="rId22" cstate="print">
            <a:extLst/>
          </a:blip>
          <a:srcRect/>
          <a:stretch>
            <a:fillRect/>
          </a:stretch>
        </p:blipFill>
        <p:spPr bwMode="auto">
          <a:xfrm>
            <a:off x="5733295" y="4281429"/>
            <a:ext cx="21778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57" name="Picture 14"/>
          <p:cNvPicPr>
            <a:picLocks noChangeAspect="1" noChangeArrowheads="1"/>
          </p:cNvPicPr>
          <p:nvPr/>
        </p:nvPicPr>
        <p:blipFill>
          <a:blip r:embed="rId23" cstate="print">
            <a:extLst/>
          </a:blip>
          <a:srcRect/>
          <a:stretch>
            <a:fillRect/>
          </a:stretch>
        </p:blipFill>
        <p:spPr bwMode="auto">
          <a:xfrm>
            <a:off x="6483164" y="4212024"/>
            <a:ext cx="45542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58" name="Picture 15"/>
          <p:cNvPicPr>
            <a:picLocks noChangeAspect="1" noChangeArrowheads="1"/>
          </p:cNvPicPr>
          <p:nvPr/>
        </p:nvPicPr>
        <p:blipFill>
          <a:blip r:embed="rId24" cstate="print">
            <a:extLst/>
          </a:blip>
          <a:srcRect/>
          <a:stretch>
            <a:fillRect/>
          </a:stretch>
        </p:blipFill>
        <p:spPr bwMode="auto">
          <a:xfrm>
            <a:off x="7775314" y="4077112"/>
            <a:ext cx="25307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59" name="Picture 16"/>
          <p:cNvPicPr>
            <a:picLocks noChangeAspect="1" noChangeArrowheads="1"/>
          </p:cNvPicPr>
          <p:nvPr/>
        </p:nvPicPr>
        <p:blipFill>
          <a:blip r:embed="rId25" cstate="print">
            <a:extLst/>
          </a:blip>
          <a:srcRect/>
          <a:stretch>
            <a:fillRect/>
          </a:stretch>
        </p:blipFill>
        <p:spPr bwMode="auto">
          <a:xfrm>
            <a:off x="8117068" y="3957205"/>
            <a:ext cx="48738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60" name="Picture 17"/>
          <p:cNvPicPr>
            <a:picLocks noChangeAspect="1" noChangeArrowheads="1"/>
          </p:cNvPicPr>
          <p:nvPr/>
        </p:nvPicPr>
        <p:blipFill>
          <a:blip r:embed="rId26" cstate="print">
            <a:extLst/>
          </a:blip>
          <a:srcRect/>
          <a:stretch>
            <a:fillRect/>
          </a:stretch>
        </p:blipFill>
        <p:spPr bwMode="auto">
          <a:xfrm>
            <a:off x="8663244" y="3938310"/>
            <a:ext cx="44526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61" name="Picture 18"/>
          <p:cNvPicPr>
            <a:picLocks noChangeAspect="1" noChangeArrowheads="1"/>
          </p:cNvPicPr>
          <p:nvPr/>
        </p:nvPicPr>
        <p:blipFill>
          <a:blip r:embed="rId27" cstate="print">
            <a:extLst/>
          </a:blip>
          <a:srcRect/>
          <a:stretch>
            <a:fillRect/>
          </a:stretch>
        </p:blipFill>
        <p:spPr bwMode="auto">
          <a:xfrm>
            <a:off x="7308304" y="4509120"/>
            <a:ext cx="26217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62" name="Picture 19"/>
          <p:cNvPicPr>
            <a:picLocks noChangeAspect="1" noChangeArrowheads="1"/>
          </p:cNvPicPr>
          <p:nvPr/>
        </p:nvPicPr>
        <p:blipFill>
          <a:blip r:embed="rId28" cstate="print">
            <a:extLst/>
          </a:blip>
          <a:srcRect/>
          <a:stretch>
            <a:fillRect/>
          </a:stretch>
        </p:blipFill>
        <p:spPr bwMode="auto">
          <a:xfrm>
            <a:off x="6825593" y="4653176"/>
            <a:ext cx="41196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63" name="Picture 21"/>
          <p:cNvPicPr>
            <a:picLocks noChangeAspect="1" noChangeArrowheads="1"/>
          </p:cNvPicPr>
          <p:nvPr/>
        </p:nvPicPr>
        <p:blipFill>
          <a:blip r:embed="rId29" cstate="print">
            <a:extLst/>
          </a:blip>
          <a:srcRect/>
          <a:stretch>
            <a:fillRect/>
          </a:stretch>
        </p:blipFill>
        <p:spPr bwMode="auto">
          <a:xfrm>
            <a:off x="6448865" y="4639798"/>
            <a:ext cx="25024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0">
            <a:extLst/>
          </a:blip>
          <a:srcRect/>
          <a:stretch>
            <a:fillRect/>
          </a:stretch>
        </p:blipFill>
        <p:spPr bwMode="auto">
          <a:xfrm>
            <a:off x="7402091" y="3645064"/>
            <a:ext cx="554285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sp>
        <p:nvSpPr>
          <p:cNvPr id="10" name="Равнобедренный треугольник 9"/>
          <p:cNvSpPr/>
          <p:nvPr/>
        </p:nvSpPr>
        <p:spPr>
          <a:xfrm rot="5400000">
            <a:off x="5291138" y="3779837"/>
            <a:ext cx="325438" cy="468313"/>
          </a:xfrm>
          <a:prstGeom prst="triangle">
            <a:avLst/>
          </a:prstGeom>
          <a:solidFill>
            <a:srgbClr val="DDDDDD"/>
          </a:solidFill>
          <a:ln>
            <a:solidFill>
              <a:srgbClr val="1C1C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Равнобедренный треугольник 63"/>
          <p:cNvSpPr/>
          <p:nvPr/>
        </p:nvSpPr>
        <p:spPr>
          <a:xfrm rot="5400000">
            <a:off x="4823619" y="5210969"/>
            <a:ext cx="323850" cy="468312"/>
          </a:xfrm>
          <a:prstGeom prst="triangle">
            <a:avLst/>
          </a:prstGeom>
          <a:solidFill>
            <a:srgbClr val="DDDDDD"/>
          </a:solidFill>
          <a:ln>
            <a:solidFill>
              <a:srgbClr val="1C1C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Равнобедренный треугольник 64"/>
          <p:cNvSpPr/>
          <p:nvPr/>
        </p:nvSpPr>
        <p:spPr>
          <a:xfrm rot="5400000">
            <a:off x="5253038" y="3779837"/>
            <a:ext cx="325438" cy="468313"/>
          </a:xfrm>
          <a:prstGeom prst="triangle">
            <a:avLst/>
          </a:prstGeom>
          <a:solidFill>
            <a:srgbClr val="DDDDDD"/>
          </a:solidFill>
          <a:ln>
            <a:solidFill>
              <a:srgbClr val="1C1C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Равнобедренный треугольник 65"/>
          <p:cNvSpPr/>
          <p:nvPr/>
        </p:nvSpPr>
        <p:spPr>
          <a:xfrm rot="5400000">
            <a:off x="5328444" y="4293394"/>
            <a:ext cx="323850" cy="468312"/>
          </a:xfrm>
          <a:prstGeom prst="triangle">
            <a:avLst/>
          </a:prstGeom>
          <a:solidFill>
            <a:srgbClr val="DDDDDD"/>
          </a:solidFill>
          <a:ln>
            <a:solidFill>
              <a:srgbClr val="1C1C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Равнобедренный треугольник 66"/>
          <p:cNvSpPr/>
          <p:nvPr/>
        </p:nvSpPr>
        <p:spPr>
          <a:xfrm rot="5400000">
            <a:off x="5472113" y="5770562"/>
            <a:ext cx="323850" cy="466725"/>
          </a:xfrm>
          <a:prstGeom prst="triangle">
            <a:avLst/>
          </a:prstGeom>
          <a:solidFill>
            <a:srgbClr val="DDDDDD"/>
          </a:solidFill>
          <a:ln>
            <a:solidFill>
              <a:srgbClr val="1C1C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Равнобедренный треугольник 67"/>
          <p:cNvSpPr/>
          <p:nvPr/>
        </p:nvSpPr>
        <p:spPr>
          <a:xfrm rot="5400000">
            <a:off x="5904707" y="6380956"/>
            <a:ext cx="323850" cy="468313"/>
          </a:xfrm>
          <a:prstGeom prst="triangle">
            <a:avLst/>
          </a:prstGeom>
          <a:solidFill>
            <a:srgbClr val="DDDDDD"/>
          </a:solidFill>
          <a:ln>
            <a:solidFill>
              <a:srgbClr val="1C1C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2413" y="939800"/>
          <a:ext cx="8638480" cy="5802246"/>
        </p:xfrm>
        <a:graphic>
          <a:graphicData uri="http://schemas.openxmlformats.org/drawingml/2006/table">
            <a:tbl>
              <a:tblPr firstRow="1" bandRow="1"/>
              <a:tblGrid>
                <a:gridCol w="4319240"/>
                <a:gridCol w="4319240"/>
              </a:tblGrid>
              <a:tr h="960426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600" b="0" i="0" u="none" strike="noStrike" kern="1200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</a:rPr>
                        <a:t>Названия древних цивилизаций</a:t>
                      </a:r>
                      <a:endParaRPr lang="ru-RU" sz="26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600" b="0" i="0" u="none" strike="noStrike" kern="1200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</a:rPr>
                        <a:t>Достижения культуры</a:t>
                      </a:r>
                      <a:endParaRPr lang="ru-RU" sz="26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80697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6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6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</a:tr>
              <a:tr h="80697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6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6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</a:tr>
              <a:tr h="80697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6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6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</a:tr>
              <a:tr h="80697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6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6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</a:tr>
              <a:tr h="80697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6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6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</a:tr>
              <a:tr h="80697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6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6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grpSp>
        <p:nvGrpSpPr>
          <p:cNvPr id="22555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2572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2556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2568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 cstate="email">
            <a:extLst/>
          </a:blip>
          <a:srcRect/>
          <a:stretch>
            <a:fillRect/>
          </a:stretch>
        </p:blipFill>
        <p:spPr bwMode="auto">
          <a:xfrm flipH="1">
            <a:off x="288000" y="1944000"/>
            <a:ext cx="444374" cy="72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email">
            <a:extLst/>
          </a:blip>
          <a:srcRect/>
          <a:stretch>
            <a:fillRect/>
          </a:stretch>
        </p:blipFill>
        <p:spPr bwMode="auto">
          <a:xfrm flipH="1">
            <a:off x="288000" y="2754000"/>
            <a:ext cx="463720" cy="72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email">
            <a:extLst/>
          </a:blip>
          <a:srcRect/>
          <a:stretch>
            <a:fillRect/>
          </a:stretch>
        </p:blipFill>
        <p:spPr bwMode="auto">
          <a:xfrm flipH="1">
            <a:off x="288000" y="3556800"/>
            <a:ext cx="473420" cy="72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8" cstate="email">
            <a:extLst/>
          </a:blip>
          <a:srcRect l="-10991" r="-7853"/>
          <a:stretch/>
        </p:blipFill>
        <p:spPr bwMode="auto">
          <a:xfrm flipH="1">
            <a:off x="288000" y="5184000"/>
            <a:ext cx="432398" cy="72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 cstate="email">
            <a:extLst/>
          </a:blip>
          <a:srcRect/>
          <a:stretch>
            <a:fillRect/>
          </a:stretch>
        </p:blipFill>
        <p:spPr bwMode="auto">
          <a:xfrm flipH="1">
            <a:off x="288000" y="5976000"/>
            <a:ext cx="423520" cy="72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10" cstate="email">
            <a:extLst/>
          </a:blip>
          <a:srcRect/>
          <a:stretch/>
        </p:blipFill>
        <p:spPr bwMode="auto">
          <a:xfrm>
            <a:off x="288000" y="4356000"/>
            <a:ext cx="461962" cy="72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sp>
        <p:nvSpPr>
          <p:cNvPr id="3" name="Скругленный прямоугольник 2"/>
          <p:cNvSpPr/>
          <p:nvPr/>
        </p:nvSpPr>
        <p:spPr>
          <a:xfrm>
            <a:off x="252000" y="1628800"/>
            <a:ext cx="8640000" cy="4086225"/>
          </a:xfrm>
          <a:prstGeom prst="roundRect">
            <a:avLst/>
          </a:prstGeom>
          <a:blipFill>
            <a:blip r:embed="rId11" cstate="print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361950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Необходимый уровень.</a:t>
            </a:r>
            <a:r>
              <a:rPr lang="ru-RU" sz="2600">
                <a:latin typeface="Comic Sans MS" pitchFamily="66" charset="0"/>
              </a:rPr>
              <a:t> Опираясь на данные схемы в учебнике на с. 280-281, определи и впиши в левый столбик названия древних цивилизаций, а в правый – достижения культуры древних цивилизаций, использующихся в современном мире.</a:t>
            </a: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 </a:t>
            </a:r>
          </a:p>
          <a:p>
            <a:pPr indent="361950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Повышенный уровень.</a:t>
            </a:r>
            <a:r>
              <a:rPr lang="ru-RU" sz="2600">
                <a:latin typeface="Comic Sans MS" pitchFamily="66" charset="0"/>
              </a:rPr>
              <a:t> Обведи красным цветом достижения, созданные на Древнем Востоке, а синим – на античном Западе.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2000" y="980083"/>
            <a:ext cx="8640000" cy="1872853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2425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600">
                <a:latin typeface="Comic Sans MS" pitchFamily="66" charset="0"/>
              </a:rPr>
              <a:t>Опираясь на данные схемы в учебнике на с. 280–281, запиши важнейшие изменения в жизни людей разных стран, которые произошли:</a:t>
            </a:r>
          </a:p>
        </p:txBody>
      </p:sp>
      <p:grpSp>
        <p:nvGrpSpPr>
          <p:cNvPr id="24580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4589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4581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4585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2413" y="3009900"/>
            <a:ext cx="8639175" cy="34353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ru-RU" sz="2800">
                <a:latin typeface="Comic Sans MS" pitchFamily="66" charset="0"/>
              </a:rPr>
              <a:t>около 3000 г. до н.э. _____________________</a:t>
            </a:r>
            <a:br>
              <a:rPr lang="ru-RU" sz="2800">
                <a:latin typeface="Comic Sans MS" pitchFamily="66" charset="0"/>
              </a:rPr>
            </a:br>
            <a:r>
              <a:rPr lang="ru-RU" sz="2800">
                <a:latin typeface="Comic Sans MS" pitchFamily="66" charset="0"/>
              </a:rPr>
              <a:t>в середине II тыс. до н.э. _________________</a:t>
            </a:r>
          </a:p>
          <a:p>
            <a:pPr>
              <a:lnSpc>
                <a:spcPct val="130000"/>
              </a:lnSpc>
            </a:pPr>
            <a:r>
              <a:rPr lang="ru-RU" sz="2800">
                <a:latin typeface="Comic Sans MS" pitchFamily="66" charset="0"/>
              </a:rPr>
              <a:t>VII–V вв. до н.э. _______________________</a:t>
            </a:r>
          </a:p>
          <a:p>
            <a:pPr>
              <a:lnSpc>
                <a:spcPct val="130000"/>
              </a:lnSpc>
            </a:pPr>
            <a:r>
              <a:rPr lang="ru-RU" sz="2800">
                <a:latin typeface="Comic Sans MS" pitchFamily="66" charset="0"/>
              </a:rPr>
              <a:t>IV–III вв. до н.э. ________________________</a:t>
            </a:r>
          </a:p>
          <a:p>
            <a:pPr>
              <a:lnSpc>
                <a:spcPct val="130000"/>
              </a:lnSpc>
            </a:pPr>
            <a:r>
              <a:rPr lang="ru-RU" sz="2800">
                <a:latin typeface="Comic Sans MS" pitchFamily="66" charset="0"/>
              </a:rPr>
              <a:t>на рубеже эр ___________________________</a:t>
            </a:r>
          </a:p>
          <a:p>
            <a:pPr>
              <a:lnSpc>
                <a:spcPct val="130000"/>
              </a:lnSpc>
            </a:pPr>
            <a:r>
              <a:rPr lang="ru-RU" sz="2800">
                <a:latin typeface="Comic Sans MS" pitchFamily="66" charset="0"/>
              </a:rPr>
              <a:t>в </a:t>
            </a:r>
            <a:r>
              <a:rPr lang="en-US" sz="2800">
                <a:latin typeface="Comic Sans MS" pitchFamily="66" charset="0"/>
              </a:rPr>
              <a:t>IV-V </a:t>
            </a:r>
            <a:r>
              <a:rPr lang="ru-RU" sz="2800">
                <a:latin typeface="Comic Sans MS" pitchFamily="66" charset="0"/>
              </a:rPr>
              <a:t>вв. н.э.  __________________________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Таблица 41"/>
          <p:cNvGraphicFramePr>
            <a:graphicFrameLocks noGrp="1"/>
          </p:cNvGraphicFramePr>
          <p:nvPr/>
        </p:nvGraphicFramePr>
        <p:xfrm>
          <a:off x="126000" y="3011384"/>
          <a:ext cx="8892485" cy="3801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43489"/>
                <a:gridCol w="264653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  <a:gridCol w="254071"/>
              </a:tblGrid>
              <a:tr h="693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XXX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XXIX</a:t>
                      </a:r>
                      <a:endParaRPr lang="ru-RU" sz="1400" dirty="0" smtClean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XXVII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XXVII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XXVI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XXV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XXIV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XXIII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XX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XIX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XVIII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XVII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XVI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XV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XIV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XIII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IX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VIII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endParaRPr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III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IV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</a:t>
                      </a:r>
                      <a:endParaRPr lang="ru-RU" sz="1400" dirty="0"/>
                    </a:p>
                  </a:txBody>
                  <a:tcPr marL="0" marR="0" marT="36000" marB="36000" vert="vert27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en-US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9" name="Стрелка углом вверх 48"/>
          <p:cNvSpPr/>
          <p:nvPr/>
        </p:nvSpPr>
        <p:spPr>
          <a:xfrm>
            <a:off x="71438" y="5283200"/>
            <a:ext cx="6178550" cy="377825"/>
          </a:xfrm>
          <a:custGeom>
            <a:avLst/>
            <a:gdLst>
              <a:gd name="connsiteX0" fmla="*/ 0 w 6192000"/>
              <a:gd name="connsiteY0" fmla="*/ 252000 h 504000"/>
              <a:gd name="connsiteX1" fmla="*/ 5925712 w 6192000"/>
              <a:gd name="connsiteY1" fmla="*/ 252000 h 504000"/>
              <a:gd name="connsiteX2" fmla="*/ 5925712 w 6192000"/>
              <a:gd name="connsiteY2" fmla="*/ 126000 h 504000"/>
              <a:gd name="connsiteX3" fmla="*/ 5911423 w 6192000"/>
              <a:gd name="connsiteY3" fmla="*/ 126000 h 504000"/>
              <a:gd name="connsiteX4" fmla="*/ 6051712 w 6192000"/>
              <a:gd name="connsiteY4" fmla="*/ 0 h 504000"/>
              <a:gd name="connsiteX5" fmla="*/ 6192000 w 6192000"/>
              <a:gd name="connsiteY5" fmla="*/ 126000 h 504000"/>
              <a:gd name="connsiteX6" fmla="*/ 6177712 w 6192000"/>
              <a:gd name="connsiteY6" fmla="*/ 126000 h 504000"/>
              <a:gd name="connsiteX7" fmla="*/ 6177712 w 6192000"/>
              <a:gd name="connsiteY7" fmla="*/ 504000 h 504000"/>
              <a:gd name="connsiteX8" fmla="*/ 0 w 6192000"/>
              <a:gd name="connsiteY8" fmla="*/ 504000 h 504000"/>
              <a:gd name="connsiteX9" fmla="*/ 0 w 6192000"/>
              <a:gd name="connsiteY9" fmla="*/ 252000 h 504000"/>
              <a:gd name="connsiteX0" fmla="*/ 0 w 6192000"/>
              <a:gd name="connsiteY0" fmla="*/ 252000 h 504000"/>
              <a:gd name="connsiteX1" fmla="*/ 5925712 w 6192000"/>
              <a:gd name="connsiteY1" fmla="*/ 252000 h 504000"/>
              <a:gd name="connsiteX2" fmla="*/ 5925712 w 6192000"/>
              <a:gd name="connsiteY2" fmla="*/ 126000 h 504000"/>
              <a:gd name="connsiteX3" fmla="*/ 6051712 w 6192000"/>
              <a:gd name="connsiteY3" fmla="*/ 0 h 504000"/>
              <a:gd name="connsiteX4" fmla="*/ 6192000 w 6192000"/>
              <a:gd name="connsiteY4" fmla="*/ 126000 h 504000"/>
              <a:gd name="connsiteX5" fmla="*/ 6177712 w 6192000"/>
              <a:gd name="connsiteY5" fmla="*/ 126000 h 504000"/>
              <a:gd name="connsiteX6" fmla="*/ 6177712 w 6192000"/>
              <a:gd name="connsiteY6" fmla="*/ 504000 h 504000"/>
              <a:gd name="connsiteX7" fmla="*/ 0 w 6192000"/>
              <a:gd name="connsiteY7" fmla="*/ 504000 h 504000"/>
              <a:gd name="connsiteX8" fmla="*/ 0 w 6192000"/>
              <a:gd name="connsiteY8" fmla="*/ 252000 h 504000"/>
              <a:gd name="connsiteX0" fmla="*/ 0 w 6177712"/>
              <a:gd name="connsiteY0" fmla="*/ 252000 h 504000"/>
              <a:gd name="connsiteX1" fmla="*/ 5925712 w 6177712"/>
              <a:gd name="connsiteY1" fmla="*/ 252000 h 504000"/>
              <a:gd name="connsiteX2" fmla="*/ 5925712 w 6177712"/>
              <a:gd name="connsiteY2" fmla="*/ 126000 h 504000"/>
              <a:gd name="connsiteX3" fmla="*/ 6051712 w 6177712"/>
              <a:gd name="connsiteY3" fmla="*/ 0 h 504000"/>
              <a:gd name="connsiteX4" fmla="*/ 6177712 w 6177712"/>
              <a:gd name="connsiteY4" fmla="*/ 126000 h 504000"/>
              <a:gd name="connsiteX5" fmla="*/ 6177712 w 6177712"/>
              <a:gd name="connsiteY5" fmla="*/ 504000 h 504000"/>
              <a:gd name="connsiteX6" fmla="*/ 0 w 6177712"/>
              <a:gd name="connsiteY6" fmla="*/ 504000 h 504000"/>
              <a:gd name="connsiteX7" fmla="*/ 0 w 6177712"/>
              <a:gd name="connsiteY7" fmla="*/ 252000 h 504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7712 w 6177712"/>
              <a:gd name="connsiteY4" fmla="*/ 378000 h 378000"/>
              <a:gd name="connsiteX5" fmla="*/ 0 w 6177712"/>
              <a:gd name="connsiteY5" fmla="*/ 378000 h 378000"/>
              <a:gd name="connsiteX6" fmla="*/ 0 w 6177712"/>
              <a:gd name="connsiteY6" fmla="*/ 126000 h 378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7712 w 6177712"/>
              <a:gd name="connsiteY4" fmla="*/ 378000 h 378000"/>
              <a:gd name="connsiteX5" fmla="*/ 6119250 w 6177712"/>
              <a:gd name="connsiteY5" fmla="*/ 374602 h 378000"/>
              <a:gd name="connsiteX6" fmla="*/ 0 w 6177712"/>
              <a:gd name="connsiteY6" fmla="*/ 378000 h 378000"/>
              <a:gd name="connsiteX7" fmla="*/ 0 w 6177712"/>
              <a:gd name="connsiteY7" fmla="*/ 126000 h 378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6400 w 6177712"/>
              <a:gd name="connsiteY4" fmla="*/ 303165 h 378000"/>
              <a:gd name="connsiteX5" fmla="*/ 6177712 w 6177712"/>
              <a:gd name="connsiteY5" fmla="*/ 378000 h 378000"/>
              <a:gd name="connsiteX6" fmla="*/ 6119250 w 6177712"/>
              <a:gd name="connsiteY6" fmla="*/ 374602 h 378000"/>
              <a:gd name="connsiteX7" fmla="*/ 0 w 6177712"/>
              <a:gd name="connsiteY7" fmla="*/ 378000 h 378000"/>
              <a:gd name="connsiteX8" fmla="*/ 0 w 6177712"/>
              <a:gd name="connsiteY8" fmla="*/ 126000 h 378000"/>
              <a:gd name="connsiteX0" fmla="*/ 0 w 6589780"/>
              <a:gd name="connsiteY0" fmla="*/ 126000 h 378000"/>
              <a:gd name="connsiteX1" fmla="*/ 5925712 w 6589780"/>
              <a:gd name="connsiteY1" fmla="*/ 126000 h 378000"/>
              <a:gd name="connsiteX2" fmla="*/ 5925712 w 6589780"/>
              <a:gd name="connsiteY2" fmla="*/ 0 h 378000"/>
              <a:gd name="connsiteX3" fmla="*/ 6177712 w 6589780"/>
              <a:gd name="connsiteY3" fmla="*/ 0 h 378000"/>
              <a:gd name="connsiteX4" fmla="*/ 6176400 w 6589780"/>
              <a:gd name="connsiteY4" fmla="*/ 303165 h 378000"/>
              <a:gd name="connsiteX5" fmla="*/ 6119250 w 6589780"/>
              <a:gd name="connsiteY5" fmla="*/ 374602 h 378000"/>
              <a:gd name="connsiteX6" fmla="*/ 0 w 6589780"/>
              <a:gd name="connsiteY6" fmla="*/ 378000 h 378000"/>
              <a:gd name="connsiteX7" fmla="*/ 0 w 6589780"/>
              <a:gd name="connsiteY7" fmla="*/ 126000 h 378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6400 w 6177712"/>
              <a:gd name="connsiteY4" fmla="*/ 303165 h 378000"/>
              <a:gd name="connsiteX5" fmla="*/ 6119250 w 6177712"/>
              <a:gd name="connsiteY5" fmla="*/ 374602 h 378000"/>
              <a:gd name="connsiteX6" fmla="*/ 0 w 6177712"/>
              <a:gd name="connsiteY6" fmla="*/ 378000 h 378000"/>
              <a:gd name="connsiteX7" fmla="*/ 0 w 6177712"/>
              <a:gd name="connsiteY7" fmla="*/ 126000 h 378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6400 w 6177712"/>
              <a:gd name="connsiteY4" fmla="*/ 303165 h 378000"/>
              <a:gd name="connsiteX5" fmla="*/ 6119250 w 6177712"/>
              <a:gd name="connsiteY5" fmla="*/ 374602 h 378000"/>
              <a:gd name="connsiteX6" fmla="*/ 0 w 6177712"/>
              <a:gd name="connsiteY6" fmla="*/ 378000 h 378000"/>
              <a:gd name="connsiteX7" fmla="*/ 0 w 6177712"/>
              <a:gd name="connsiteY7" fmla="*/ 126000 h 378000"/>
              <a:gd name="connsiteX0" fmla="*/ 0 w 6181849"/>
              <a:gd name="connsiteY0" fmla="*/ 126000 h 378000"/>
              <a:gd name="connsiteX1" fmla="*/ 5925712 w 6181849"/>
              <a:gd name="connsiteY1" fmla="*/ 126000 h 378000"/>
              <a:gd name="connsiteX2" fmla="*/ 5925712 w 6181849"/>
              <a:gd name="connsiteY2" fmla="*/ 0 h 378000"/>
              <a:gd name="connsiteX3" fmla="*/ 6177712 w 6181849"/>
              <a:gd name="connsiteY3" fmla="*/ 0 h 378000"/>
              <a:gd name="connsiteX4" fmla="*/ 6176400 w 6181849"/>
              <a:gd name="connsiteY4" fmla="*/ 303165 h 378000"/>
              <a:gd name="connsiteX5" fmla="*/ 6119250 w 6181849"/>
              <a:gd name="connsiteY5" fmla="*/ 374602 h 378000"/>
              <a:gd name="connsiteX6" fmla="*/ 0 w 6181849"/>
              <a:gd name="connsiteY6" fmla="*/ 378000 h 378000"/>
              <a:gd name="connsiteX7" fmla="*/ 0 w 6181849"/>
              <a:gd name="connsiteY7" fmla="*/ 126000 h 378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6400 w 6177712"/>
              <a:gd name="connsiteY4" fmla="*/ 303165 h 378000"/>
              <a:gd name="connsiteX5" fmla="*/ 6119250 w 6177712"/>
              <a:gd name="connsiteY5" fmla="*/ 374602 h 378000"/>
              <a:gd name="connsiteX6" fmla="*/ 0 w 6177712"/>
              <a:gd name="connsiteY6" fmla="*/ 378000 h 378000"/>
              <a:gd name="connsiteX7" fmla="*/ 0 w 6177712"/>
              <a:gd name="connsiteY7" fmla="*/ 126000 h 378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6400 w 6177712"/>
              <a:gd name="connsiteY4" fmla="*/ 303165 h 378000"/>
              <a:gd name="connsiteX5" fmla="*/ 6119250 w 6177712"/>
              <a:gd name="connsiteY5" fmla="*/ 374602 h 378000"/>
              <a:gd name="connsiteX6" fmla="*/ 0 w 6177712"/>
              <a:gd name="connsiteY6" fmla="*/ 378000 h 378000"/>
              <a:gd name="connsiteX7" fmla="*/ 0 w 6177712"/>
              <a:gd name="connsiteY7" fmla="*/ 126000 h 378000"/>
              <a:gd name="connsiteX0" fmla="*/ 0 w 6177712"/>
              <a:gd name="connsiteY0" fmla="*/ 126000 h 378000"/>
              <a:gd name="connsiteX1" fmla="*/ 5925712 w 6177712"/>
              <a:gd name="connsiteY1" fmla="*/ 126000 h 378000"/>
              <a:gd name="connsiteX2" fmla="*/ 5925712 w 6177712"/>
              <a:gd name="connsiteY2" fmla="*/ 0 h 378000"/>
              <a:gd name="connsiteX3" fmla="*/ 6177712 w 6177712"/>
              <a:gd name="connsiteY3" fmla="*/ 0 h 378000"/>
              <a:gd name="connsiteX4" fmla="*/ 6176400 w 6177712"/>
              <a:gd name="connsiteY4" fmla="*/ 303165 h 378000"/>
              <a:gd name="connsiteX5" fmla="*/ 6119250 w 6177712"/>
              <a:gd name="connsiteY5" fmla="*/ 374602 h 378000"/>
              <a:gd name="connsiteX6" fmla="*/ 0 w 6177712"/>
              <a:gd name="connsiteY6" fmla="*/ 378000 h 378000"/>
              <a:gd name="connsiteX7" fmla="*/ 0 w 6177712"/>
              <a:gd name="connsiteY7" fmla="*/ 126000 h 37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77712" h="378000">
                <a:moveTo>
                  <a:pt x="0" y="126000"/>
                </a:moveTo>
                <a:lnTo>
                  <a:pt x="5925712" y="126000"/>
                </a:lnTo>
                <a:lnTo>
                  <a:pt x="5925712" y="0"/>
                </a:lnTo>
                <a:lnTo>
                  <a:pt x="6177712" y="0"/>
                </a:lnTo>
                <a:cubicBezTo>
                  <a:pt x="6177275" y="101055"/>
                  <a:pt x="6176837" y="202110"/>
                  <a:pt x="6176400" y="303165"/>
                </a:cubicBezTo>
                <a:cubicBezTo>
                  <a:pt x="6173801" y="358455"/>
                  <a:pt x="6172338" y="369273"/>
                  <a:pt x="6119250" y="374602"/>
                </a:cubicBezTo>
                <a:lnTo>
                  <a:pt x="0" y="378000"/>
                </a:lnTo>
                <a:lnTo>
                  <a:pt x="0" y="126000"/>
                </a:lnTo>
                <a:close/>
              </a:path>
            </a:pathLst>
          </a:custGeom>
          <a:solidFill>
            <a:srgbClr val="92D050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2000" y="980083"/>
            <a:ext cx="8640000" cy="1872853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2425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600">
                <a:latin typeface="Comic Sans MS" pitchFamily="66" charset="0"/>
              </a:rPr>
              <a:t>Опираясь на данные схемы в учебнике на с. 280–281, запиши важнейшие изменения в жизни людей разных стран, которые произошли в эпоху Древнего мира.</a:t>
            </a:r>
          </a:p>
        </p:txBody>
      </p:sp>
      <p:grpSp>
        <p:nvGrpSpPr>
          <p:cNvPr id="26630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6681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6631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6677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  <p:sp>
        <p:nvSpPr>
          <p:cNvPr id="40" name="Стрелка вправо 39"/>
          <p:cNvSpPr/>
          <p:nvPr/>
        </p:nvSpPr>
        <p:spPr>
          <a:xfrm>
            <a:off x="1260475" y="5940425"/>
            <a:ext cx="2232025" cy="431800"/>
          </a:xfrm>
          <a:prstGeom prst="rightArrow">
            <a:avLst/>
          </a:prstGeom>
          <a:solidFill>
            <a:srgbClr val="99FFCC">
              <a:alpha val="90000"/>
            </a:srgb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>
            <a:off x="3348038" y="6381750"/>
            <a:ext cx="5688012" cy="431800"/>
          </a:xfrm>
          <a:prstGeom prst="rightArrow">
            <a:avLst/>
          </a:prstGeom>
          <a:solidFill>
            <a:schemeClr val="bg2">
              <a:alpha val="9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Стрелка вправо 42"/>
          <p:cNvSpPr/>
          <p:nvPr/>
        </p:nvSpPr>
        <p:spPr>
          <a:xfrm>
            <a:off x="4716463" y="5940425"/>
            <a:ext cx="4248150" cy="431800"/>
          </a:xfrm>
          <a:prstGeom prst="rightArrow">
            <a:avLst/>
          </a:prstGeom>
          <a:solidFill>
            <a:srgbClr val="99FFCC">
              <a:alpha val="90000"/>
            </a:srgb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/>
          </a:blip>
          <a:srcRect/>
          <a:stretch>
            <a:fillRect/>
          </a:stretch>
        </p:blipFill>
        <p:spPr bwMode="auto">
          <a:xfrm>
            <a:off x="1907704" y="5805304"/>
            <a:ext cx="22186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/>
          </a:blip>
          <a:srcRect/>
          <a:stretch>
            <a:fillRect/>
          </a:stretch>
        </p:blipFill>
        <p:spPr bwMode="auto">
          <a:xfrm>
            <a:off x="4377180" y="6381328"/>
            <a:ext cx="19482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8" cstate="print">
            <a:extLst/>
          </a:blip>
          <a:srcRect/>
          <a:stretch>
            <a:fillRect/>
          </a:stretch>
        </p:blipFill>
        <p:spPr bwMode="auto">
          <a:xfrm>
            <a:off x="6300188" y="6381328"/>
            <a:ext cx="23865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9" cstate="print">
            <a:extLst/>
          </a:blip>
          <a:srcRect/>
          <a:stretch>
            <a:fillRect/>
          </a:stretch>
        </p:blipFill>
        <p:spPr bwMode="auto">
          <a:xfrm>
            <a:off x="6996828" y="6381328"/>
            <a:ext cx="50494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0" cstate="print">
            <a:extLst/>
          </a:blip>
          <a:srcRect/>
          <a:stretch>
            <a:fillRect/>
          </a:stretch>
        </p:blipFill>
        <p:spPr bwMode="auto">
          <a:xfrm>
            <a:off x="6239768" y="5805264"/>
            <a:ext cx="20444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1" cstate="print">
            <a:extLst/>
          </a:blip>
          <a:srcRect/>
          <a:stretch>
            <a:fillRect/>
          </a:stretch>
        </p:blipFill>
        <p:spPr bwMode="auto">
          <a:xfrm>
            <a:off x="6842592" y="5877312"/>
            <a:ext cx="53772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sp>
        <p:nvSpPr>
          <p:cNvPr id="31" name="Стрелка углом вверх 30"/>
          <p:cNvSpPr/>
          <p:nvPr/>
        </p:nvSpPr>
        <p:spPr>
          <a:xfrm flipV="1">
            <a:off x="71438" y="4938713"/>
            <a:ext cx="6192837" cy="506412"/>
          </a:xfrm>
          <a:custGeom>
            <a:avLst/>
            <a:gdLst>
              <a:gd name="connsiteX0" fmla="*/ 0 w 6192000"/>
              <a:gd name="connsiteY0" fmla="*/ 252028 h 504056"/>
              <a:gd name="connsiteX1" fmla="*/ 5925682 w 6192000"/>
              <a:gd name="connsiteY1" fmla="*/ 252028 h 504056"/>
              <a:gd name="connsiteX2" fmla="*/ 5925682 w 6192000"/>
              <a:gd name="connsiteY2" fmla="*/ 126014 h 504056"/>
              <a:gd name="connsiteX3" fmla="*/ 5911392 w 6192000"/>
              <a:gd name="connsiteY3" fmla="*/ 126014 h 504056"/>
              <a:gd name="connsiteX4" fmla="*/ 6051696 w 6192000"/>
              <a:gd name="connsiteY4" fmla="*/ 0 h 504056"/>
              <a:gd name="connsiteX5" fmla="*/ 6192000 w 6192000"/>
              <a:gd name="connsiteY5" fmla="*/ 126014 h 504056"/>
              <a:gd name="connsiteX6" fmla="*/ 6177710 w 6192000"/>
              <a:gd name="connsiteY6" fmla="*/ 126014 h 504056"/>
              <a:gd name="connsiteX7" fmla="*/ 6177710 w 6192000"/>
              <a:gd name="connsiteY7" fmla="*/ 504056 h 504056"/>
              <a:gd name="connsiteX8" fmla="*/ 0 w 6192000"/>
              <a:gd name="connsiteY8" fmla="*/ 504056 h 504056"/>
              <a:gd name="connsiteX9" fmla="*/ 0 w 6192000"/>
              <a:gd name="connsiteY9" fmla="*/ 252028 h 504056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7710 w 6192000"/>
              <a:gd name="connsiteY7" fmla="*/ 504056 h 506511"/>
              <a:gd name="connsiteX8" fmla="*/ 6107344 w 6192000"/>
              <a:gd name="connsiteY8" fmla="*/ 506511 h 506511"/>
              <a:gd name="connsiteX9" fmla="*/ 0 w 6192000"/>
              <a:gd name="connsiteY9" fmla="*/ 504056 h 506511"/>
              <a:gd name="connsiteX10" fmla="*/ 0 w 6192000"/>
              <a:gd name="connsiteY10" fmla="*/ 252028 h 506511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6400 w 6192000"/>
              <a:gd name="connsiteY7" fmla="*/ 451742 h 506511"/>
              <a:gd name="connsiteX8" fmla="*/ 6177710 w 6192000"/>
              <a:gd name="connsiteY8" fmla="*/ 504056 h 506511"/>
              <a:gd name="connsiteX9" fmla="*/ 6107344 w 6192000"/>
              <a:gd name="connsiteY9" fmla="*/ 506511 h 506511"/>
              <a:gd name="connsiteX10" fmla="*/ 0 w 6192000"/>
              <a:gd name="connsiteY10" fmla="*/ 504056 h 506511"/>
              <a:gd name="connsiteX11" fmla="*/ 0 w 6192000"/>
              <a:gd name="connsiteY11" fmla="*/ 252028 h 506511"/>
              <a:gd name="connsiteX0" fmla="*/ 0 w 6580694"/>
              <a:gd name="connsiteY0" fmla="*/ 252028 h 506511"/>
              <a:gd name="connsiteX1" fmla="*/ 5925682 w 6580694"/>
              <a:gd name="connsiteY1" fmla="*/ 252028 h 506511"/>
              <a:gd name="connsiteX2" fmla="*/ 5925682 w 6580694"/>
              <a:gd name="connsiteY2" fmla="*/ 126014 h 506511"/>
              <a:gd name="connsiteX3" fmla="*/ 5911392 w 6580694"/>
              <a:gd name="connsiteY3" fmla="*/ 126014 h 506511"/>
              <a:gd name="connsiteX4" fmla="*/ 6051696 w 6580694"/>
              <a:gd name="connsiteY4" fmla="*/ 0 h 506511"/>
              <a:gd name="connsiteX5" fmla="*/ 6192000 w 6580694"/>
              <a:gd name="connsiteY5" fmla="*/ 126014 h 506511"/>
              <a:gd name="connsiteX6" fmla="*/ 6177710 w 6580694"/>
              <a:gd name="connsiteY6" fmla="*/ 126014 h 506511"/>
              <a:gd name="connsiteX7" fmla="*/ 6176400 w 6580694"/>
              <a:gd name="connsiteY7" fmla="*/ 451742 h 506511"/>
              <a:gd name="connsiteX8" fmla="*/ 6107344 w 6580694"/>
              <a:gd name="connsiteY8" fmla="*/ 506511 h 506511"/>
              <a:gd name="connsiteX9" fmla="*/ 0 w 6580694"/>
              <a:gd name="connsiteY9" fmla="*/ 504056 h 506511"/>
              <a:gd name="connsiteX10" fmla="*/ 0 w 6580694"/>
              <a:gd name="connsiteY10" fmla="*/ 252028 h 506511"/>
              <a:gd name="connsiteX0" fmla="*/ 0 w 6581256"/>
              <a:gd name="connsiteY0" fmla="*/ 252028 h 506511"/>
              <a:gd name="connsiteX1" fmla="*/ 5925682 w 6581256"/>
              <a:gd name="connsiteY1" fmla="*/ 252028 h 506511"/>
              <a:gd name="connsiteX2" fmla="*/ 5925682 w 6581256"/>
              <a:gd name="connsiteY2" fmla="*/ 126014 h 506511"/>
              <a:gd name="connsiteX3" fmla="*/ 5911392 w 6581256"/>
              <a:gd name="connsiteY3" fmla="*/ 126014 h 506511"/>
              <a:gd name="connsiteX4" fmla="*/ 6051696 w 6581256"/>
              <a:gd name="connsiteY4" fmla="*/ 0 h 506511"/>
              <a:gd name="connsiteX5" fmla="*/ 6192000 w 6581256"/>
              <a:gd name="connsiteY5" fmla="*/ 126014 h 506511"/>
              <a:gd name="connsiteX6" fmla="*/ 6177710 w 6581256"/>
              <a:gd name="connsiteY6" fmla="*/ 126014 h 506511"/>
              <a:gd name="connsiteX7" fmla="*/ 6176400 w 6581256"/>
              <a:gd name="connsiteY7" fmla="*/ 451742 h 506511"/>
              <a:gd name="connsiteX8" fmla="*/ 6107344 w 6581256"/>
              <a:gd name="connsiteY8" fmla="*/ 506511 h 506511"/>
              <a:gd name="connsiteX9" fmla="*/ 0 w 6581256"/>
              <a:gd name="connsiteY9" fmla="*/ 504056 h 506511"/>
              <a:gd name="connsiteX10" fmla="*/ 0 w 6581256"/>
              <a:gd name="connsiteY10" fmla="*/ 252028 h 506511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6400 w 6192000"/>
              <a:gd name="connsiteY7" fmla="*/ 451742 h 506511"/>
              <a:gd name="connsiteX8" fmla="*/ 6107344 w 6192000"/>
              <a:gd name="connsiteY8" fmla="*/ 506511 h 506511"/>
              <a:gd name="connsiteX9" fmla="*/ 0 w 6192000"/>
              <a:gd name="connsiteY9" fmla="*/ 504056 h 506511"/>
              <a:gd name="connsiteX10" fmla="*/ 0 w 6192000"/>
              <a:gd name="connsiteY10" fmla="*/ 252028 h 506511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6400 w 6192000"/>
              <a:gd name="connsiteY7" fmla="*/ 451742 h 506511"/>
              <a:gd name="connsiteX8" fmla="*/ 6107344 w 6192000"/>
              <a:gd name="connsiteY8" fmla="*/ 506511 h 506511"/>
              <a:gd name="connsiteX9" fmla="*/ 0 w 6192000"/>
              <a:gd name="connsiteY9" fmla="*/ 504056 h 506511"/>
              <a:gd name="connsiteX10" fmla="*/ 0 w 6192000"/>
              <a:gd name="connsiteY10" fmla="*/ 252028 h 506511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6400 w 6192000"/>
              <a:gd name="connsiteY7" fmla="*/ 451742 h 506511"/>
              <a:gd name="connsiteX8" fmla="*/ 6107344 w 6192000"/>
              <a:gd name="connsiteY8" fmla="*/ 506511 h 506511"/>
              <a:gd name="connsiteX9" fmla="*/ 0 w 6192000"/>
              <a:gd name="connsiteY9" fmla="*/ 504056 h 506511"/>
              <a:gd name="connsiteX10" fmla="*/ 0 w 6192000"/>
              <a:gd name="connsiteY10" fmla="*/ 252028 h 506511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6400 w 6192000"/>
              <a:gd name="connsiteY7" fmla="*/ 451742 h 506511"/>
              <a:gd name="connsiteX8" fmla="*/ 6107344 w 6192000"/>
              <a:gd name="connsiteY8" fmla="*/ 506511 h 506511"/>
              <a:gd name="connsiteX9" fmla="*/ 0 w 6192000"/>
              <a:gd name="connsiteY9" fmla="*/ 504056 h 506511"/>
              <a:gd name="connsiteX10" fmla="*/ 0 w 6192000"/>
              <a:gd name="connsiteY10" fmla="*/ 252028 h 506511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6400 w 6192000"/>
              <a:gd name="connsiteY7" fmla="*/ 451742 h 506511"/>
              <a:gd name="connsiteX8" fmla="*/ 6107344 w 6192000"/>
              <a:gd name="connsiteY8" fmla="*/ 506511 h 506511"/>
              <a:gd name="connsiteX9" fmla="*/ 0 w 6192000"/>
              <a:gd name="connsiteY9" fmla="*/ 504056 h 506511"/>
              <a:gd name="connsiteX10" fmla="*/ 0 w 6192000"/>
              <a:gd name="connsiteY10" fmla="*/ 252028 h 506511"/>
              <a:gd name="connsiteX0" fmla="*/ 0 w 6192000"/>
              <a:gd name="connsiteY0" fmla="*/ 252028 h 506511"/>
              <a:gd name="connsiteX1" fmla="*/ 5925682 w 6192000"/>
              <a:gd name="connsiteY1" fmla="*/ 252028 h 506511"/>
              <a:gd name="connsiteX2" fmla="*/ 5925682 w 6192000"/>
              <a:gd name="connsiteY2" fmla="*/ 126014 h 506511"/>
              <a:gd name="connsiteX3" fmla="*/ 5911392 w 6192000"/>
              <a:gd name="connsiteY3" fmla="*/ 126014 h 506511"/>
              <a:gd name="connsiteX4" fmla="*/ 6051696 w 6192000"/>
              <a:gd name="connsiteY4" fmla="*/ 0 h 506511"/>
              <a:gd name="connsiteX5" fmla="*/ 6192000 w 6192000"/>
              <a:gd name="connsiteY5" fmla="*/ 126014 h 506511"/>
              <a:gd name="connsiteX6" fmla="*/ 6177710 w 6192000"/>
              <a:gd name="connsiteY6" fmla="*/ 126014 h 506511"/>
              <a:gd name="connsiteX7" fmla="*/ 6176400 w 6192000"/>
              <a:gd name="connsiteY7" fmla="*/ 451742 h 506511"/>
              <a:gd name="connsiteX8" fmla="*/ 6107344 w 6192000"/>
              <a:gd name="connsiteY8" fmla="*/ 506511 h 506511"/>
              <a:gd name="connsiteX9" fmla="*/ 0 w 6192000"/>
              <a:gd name="connsiteY9" fmla="*/ 504056 h 506511"/>
              <a:gd name="connsiteX10" fmla="*/ 0 w 6192000"/>
              <a:gd name="connsiteY10" fmla="*/ 252028 h 50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92000" h="506511">
                <a:moveTo>
                  <a:pt x="0" y="252028"/>
                </a:moveTo>
                <a:lnTo>
                  <a:pt x="5925682" y="252028"/>
                </a:lnTo>
                <a:lnTo>
                  <a:pt x="5925682" y="126014"/>
                </a:lnTo>
                <a:lnTo>
                  <a:pt x="5911392" y="126014"/>
                </a:lnTo>
                <a:lnTo>
                  <a:pt x="6051696" y="0"/>
                </a:lnTo>
                <a:lnTo>
                  <a:pt x="6192000" y="126014"/>
                </a:lnTo>
                <a:lnTo>
                  <a:pt x="6177710" y="126014"/>
                </a:lnTo>
                <a:cubicBezTo>
                  <a:pt x="6177273" y="234590"/>
                  <a:pt x="6176837" y="343166"/>
                  <a:pt x="6176400" y="451742"/>
                </a:cubicBezTo>
                <a:cubicBezTo>
                  <a:pt x="6171817" y="484202"/>
                  <a:pt x="6179482" y="504937"/>
                  <a:pt x="6107344" y="506511"/>
                </a:cubicBezTo>
                <a:lnTo>
                  <a:pt x="0" y="504056"/>
                </a:lnTo>
                <a:lnTo>
                  <a:pt x="0" y="252028"/>
                </a:lnTo>
                <a:close/>
              </a:path>
            </a:pathLst>
          </a:custGeom>
          <a:solidFill>
            <a:srgbClr val="CCCC00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extLst/>
          </a:blip>
          <a:srcRect/>
          <a:stretch>
            <a:fillRect/>
          </a:stretch>
        </p:blipFill>
        <p:spPr bwMode="auto">
          <a:xfrm>
            <a:off x="395532" y="4725184"/>
            <a:ext cx="49765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 cstate="print">
            <a:extLst/>
          </a:blip>
          <a:srcRect/>
          <a:stretch>
            <a:fillRect/>
          </a:stretch>
        </p:blipFill>
        <p:spPr bwMode="auto">
          <a:xfrm>
            <a:off x="1619672" y="5301248"/>
            <a:ext cx="49224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4" cstate="print">
            <a:extLst/>
          </a:blip>
          <a:srcRect/>
          <a:stretch>
            <a:fillRect/>
          </a:stretch>
        </p:blipFill>
        <p:spPr bwMode="auto">
          <a:xfrm>
            <a:off x="3173722" y="5229240"/>
            <a:ext cx="24615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5" cstate="print">
            <a:extLst/>
          </a:blip>
          <a:srcRect/>
          <a:stretch>
            <a:fillRect/>
          </a:stretch>
        </p:blipFill>
        <p:spPr bwMode="auto">
          <a:xfrm>
            <a:off x="758126" y="5301248"/>
            <a:ext cx="43035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6" cstate="print">
            <a:extLst/>
          </a:blip>
          <a:srcRect/>
          <a:stretch>
            <a:fillRect/>
          </a:stretch>
        </p:blipFill>
        <p:spPr bwMode="auto">
          <a:xfrm>
            <a:off x="5943534" y="4797192"/>
            <a:ext cx="28465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cxnSp>
        <p:nvCxnSpPr>
          <p:cNvPr id="4" name="Прямая соединительная линия 3"/>
          <p:cNvCxnSpPr>
            <a:stCxn id="40" idx="3"/>
            <a:endCxn id="43" idx="1"/>
          </p:cNvCxnSpPr>
          <p:nvPr/>
        </p:nvCxnSpPr>
        <p:spPr>
          <a:xfrm>
            <a:off x="3492500" y="6156325"/>
            <a:ext cx="1223963" cy="0"/>
          </a:xfrm>
          <a:prstGeom prst="line">
            <a:avLst/>
          </a:prstGeom>
          <a:ln w="76200">
            <a:solidFill>
              <a:srgbClr val="99FF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7" cstate="print">
            <a:extLst/>
          </a:blip>
          <a:srcRect/>
          <a:stretch>
            <a:fillRect/>
          </a:stretch>
        </p:blipFill>
        <p:spPr bwMode="auto">
          <a:xfrm>
            <a:off x="3779912" y="5877272"/>
            <a:ext cx="34326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sp>
        <p:nvSpPr>
          <p:cNvPr id="35" name="Стрелка вправо 34"/>
          <p:cNvSpPr/>
          <p:nvPr/>
        </p:nvSpPr>
        <p:spPr>
          <a:xfrm>
            <a:off x="3276600" y="4356100"/>
            <a:ext cx="1835150" cy="43180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Стрелка углом вверх 36"/>
          <p:cNvSpPr/>
          <p:nvPr/>
        </p:nvSpPr>
        <p:spPr>
          <a:xfrm flipV="1">
            <a:off x="5715000" y="4437063"/>
            <a:ext cx="1182688" cy="376237"/>
          </a:xfrm>
          <a:custGeom>
            <a:avLst/>
            <a:gdLst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0 w 1980000"/>
              <a:gd name="connsiteY8" fmla="*/ 576000 h 576000"/>
              <a:gd name="connsiteX9" fmla="*/ 0 w 1980000"/>
              <a:gd name="connsiteY9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1686322 w 1980000"/>
              <a:gd name="connsiteY8" fmla="*/ 573825 h 576000"/>
              <a:gd name="connsiteX9" fmla="*/ 0 w 1980000"/>
              <a:gd name="connsiteY9" fmla="*/ 576000 h 576000"/>
              <a:gd name="connsiteX10" fmla="*/ 0 w 1980000"/>
              <a:gd name="connsiteY10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777715 w 1980000"/>
              <a:gd name="connsiteY3" fmla="*/ 0 h 576000"/>
              <a:gd name="connsiteX4" fmla="*/ 1980000 w 1980000"/>
              <a:gd name="connsiteY4" fmla="*/ 249903 h 576000"/>
              <a:gd name="connsiteX5" fmla="*/ 1893142 w 1980000"/>
              <a:gd name="connsiteY5" fmla="*/ 249903 h 576000"/>
              <a:gd name="connsiteX6" fmla="*/ 1893142 w 1980000"/>
              <a:gd name="connsiteY6" fmla="*/ 576000 h 576000"/>
              <a:gd name="connsiteX7" fmla="*/ 1686322 w 1980000"/>
              <a:gd name="connsiteY7" fmla="*/ 573825 h 576000"/>
              <a:gd name="connsiteX8" fmla="*/ 0 w 1980000"/>
              <a:gd name="connsiteY8" fmla="*/ 576000 h 576000"/>
              <a:gd name="connsiteX9" fmla="*/ 0 w 1980000"/>
              <a:gd name="connsiteY9" fmla="*/ 345145 h 576000"/>
              <a:gd name="connsiteX0" fmla="*/ 0 w 1893142"/>
              <a:gd name="connsiteY0" fmla="*/ 345145 h 576000"/>
              <a:gd name="connsiteX1" fmla="*/ 1662287 w 1893142"/>
              <a:gd name="connsiteY1" fmla="*/ 345145 h 576000"/>
              <a:gd name="connsiteX2" fmla="*/ 1662287 w 1893142"/>
              <a:gd name="connsiteY2" fmla="*/ 249903 h 576000"/>
              <a:gd name="connsiteX3" fmla="*/ 1777715 w 1893142"/>
              <a:gd name="connsiteY3" fmla="*/ 0 h 576000"/>
              <a:gd name="connsiteX4" fmla="*/ 1893142 w 1893142"/>
              <a:gd name="connsiteY4" fmla="*/ 249903 h 576000"/>
              <a:gd name="connsiteX5" fmla="*/ 1893142 w 1893142"/>
              <a:gd name="connsiteY5" fmla="*/ 576000 h 576000"/>
              <a:gd name="connsiteX6" fmla="*/ 1686322 w 1893142"/>
              <a:gd name="connsiteY6" fmla="*/ 573825 h 576000"/>
              <a:gd name="connsiteX7" fmla="*/ 0 w 1893142"/>
              <a:gd name="connsiteY7" fmla="*/ 576000 h 576000"/>
              <a:gd name="connsiteX8" fmla="*/ 0 w 1893142"/>
              <a:gd name="connsiteY8" fmla="*/ 345145 h 576000"/>
              <a:gd name="connsiteX0" fmla="*/ 0 w 1893142"/>
              <a:gd name="connsiteY0" fmla="*/ 95242 h 326097"/>
              <a:gd name="connsiteX1" fmla="*/ 1662287 w 1893142"/>
              <a:gd name="connsiteY1" fmla="*/ 95242 h 326097"/>
              <a:gd name="connsiteX2" fmla="*/ 1662287 w 1893142"/>
              <a:gd name="connsiteY2" fmla="*/ 0 h 326097"/>
              <a:gd name="connsiteX3" fmla="*/ 1893142 w 1893142"/>
              <a:gd name="connsiteY3" fmla="*/ 0 h 326097"/>
              <a:gd name="connsiteX4" fmla="*/ 1893142 w 1893142"/>
              <a:gd name="connsiteY4" fmla="*/ 326097 h 326097"/>
              <a:gd name="connsiteX5" fmla="*/ 1686322 w 1893142"/>
              <a:gd name="connsiteY5" fmla="*/ 323922 h 326097"/>
              <a:gd name="connsiteX6" fmla="*/ 0 w 1893142"/>
              <a:gd name="connsiteY6" fmla="*/ 326097 h 326097"/>
              <a:gd name="connsiteX7" fmla="*/ 0 w 1893142"/>
              <a:gd name="connsiteY7" fmla="*/ 95242 h 326097"/>
              <a:gd name="connsiteX0" fmla="*/ 0 w 1893142"/>
              <a:gd name="connsiteY0" fmla="*/ 119055 h 349910"/>
              <a:gd name="connsiteX1" fmla="*/ 1662287 w 1893142"/>
              <a:gd name="connsiteY1" fmla="*/ 119055 h 349910"/>
              <a:gd name="connsiteX2" fmla="*/ 1662287 w 1893142"/>
              <a:gd name="connsiteY2" fmla="*/ 23813 h 349910"/>
              <a:gd name="connsiteX3" fmla="*/ 1893142 w 1893142"/>
              <a:gd name="connsiteY3" fmla="*/ 0 h 349910"/>
              <a:gd name="connsiteX4" fmla="*/ 1893142 w 1893142"/>
              <a:gd name="connsiteY4" fmla="*/ 349910 h 349910"/>
              <a:gd name="connsiteX5" fmla="*/ 1686322 w 1893142"/>
              <a:gd name="connsiteY5" fmla="*/ 347735 h 349910"/>
              <a:gd name="connsiteX6" fmla="*/ 0 w 1893142"/>
              <a:gd name="connsiteY6" fmla="*/ 349910 h 349910"/>
              <a:gd name="connsiteX7" fmla="*/ 0 w 1893142"/>
              <a:gd name="connsiteY7" fmla="*/ 119055 h 349910"/>
              <a:gd name="connsiteX0" fmla="*/ 0 w 1893142"/>
              <a:gd name="connsiteY0" fmla="*/ 145248 h 376103"/>
              <a:gd name="connsiteX1" fmla="*/ 1662287 w 1893142"/>
              <a:gd name="connsiteY1" fmla="*/ 145248 h 376103"/>
              <a:gd name="connsiteX2" fmla="*/ 1662287 w 1893142"/>
              <a:gd name="connsiteY2" fmla="*/ 0 h 376103"/>
              <a:gd name="connsiteX3" fmla="*/ 1893142 w 1893142"/>
              <a:gd name="connsiteY3" fmla="*/ 26193 h 376103"/>
              <a:gd name="connsiteX4" fmla="*/ 1893142 w 1893142"/>
              <a:gd name="connsiteY4" fmla="*/ 376103 h 376103"/>
              <a:gd name="connsiteX5" fmla="*/ 1686322 w 1893142"/>
              <a:gd name="connsiteY5" fmla="*/ 373928 h 376103"/>
              <a:gd name="connsiteX6" fmla="*/ 0 w 1893142"/>
              <a:gd name="connsiteY6" fmla="*/ 376103 h 376103"/>
              <a:gd name="connsiteX7" fmla="*/ 0 w 1893142"/>
              <a:gd name="connsiteY7" fmla="*/ 145248 h 376103"/>
              <a:gd name="connsiteX0" fmla="*/ 0 w 1893142"/>
              <a:gd name="connsiteY0" fmla="*/ 145248 h 377010"/>
              <a:gd name="connsiteX1" fmla="*/ 1662287 w 1893142"/>
              <a:gd name="connsiteY1" fmla="*/ 145248 h 377010"/>
              <a:gd name="connsiteX2" fmla="*/ 1662287 w 1893142"/>
              <a:gd name="connsiteY2" fmla="*/ 0 h 377010"/>
              <a:gd name="connsiteX3" fmla="*/ 1893142 w 1893142"/>
              <a:gd name="connsiteY3" fmla="*/ 26193 h 377010"/>
              <a:gd name="connsiteX4" fmla="*/ 1893142 w 1893142"/>
              <a:gd name="connsiteY4" fmla="*/ 376103 h 377010"/>
              <a:gd name="connsiteX5" fmla="*/ 1830140 w 1893142"/>
              <a:gd name="connsiteY5" fmla="*/ 377010 h 377010"/>
              <a:gd name="connsiteX6" fmla="*/ 1686322 w 1893142"/>
              <a:gd name="connsiteY6" fmla="*/ 373928 h 377010"/>
              <a:gd name="connsiteX7" fmla="*/ 0 w 1893142"/>
              <a:gd name="connsiteY7" fmla="*/ 376103 h 377010"/>
              <a:gd name="connsiteX8" fmla="*/ 0 w 1893142"/>
              <a:gd name="connsiteY8" fmla="*/ 145248 h 377010"/>
              <a:gd name="connsiteX0" fmla="*/ 0 w 1893142"/>
              <a:gd name="connsiteY0" fmla="*/ 145248 h 377010"/>
              <a:gd name="connsiteX1" fmla="*/ 1662287 w 1893142"/>
              <a:gd name="connsiteY1" fmla="*/ 145248 h 377010"/>
              <a:gd name="connsiteX2" fmla="*/ 1662287 w 1893142"/>
              <a:gd name="connsiteY2" fmla="*/ 0 h 377010"/>
              <a:gd name="connsiteX3" fmla="*/ 1893142 w 1893142"/>
              <a:gd name="connsiteY3" fmla="*/ 26193 h 377010"/>
              <a:gd name="connsiteX4" fmla="*/ 1892052 w 1893142"/>
              <a:gd name="connsiteY4" fmla="*/ 319860 h 377010"/>
              <a:gd name="connsiteX5" fmla="*/ 1893142 w 1893142"/>
              <a:gd name="connsiteY5" fmla="*/ 376103 h 377010"/>
              <a:gd name="connsiteX6" fmla="*/ 1830140 w 1893142"/>
              <a:gd name="connsiteY6" fmla="*/ 377010 h 377010"/>
              <a:gd name="connsiteX7" fmla="*/ 1686322 w 1893142"/>
              <a:gd name="connsiteY7" fmla="*/ 373928 h 377010"/>
              <a:gd name="connsiteX8" fmla="*/ 0 w 1893142"/>
              <a:gd name="connsiteY8" fmla="*/ 376103 h 377010"/>
              <a:gd name="connsiteX9" fmla="*/ 0 w 1893142"/>
              <a:gd name="connsiteY9" fmla="*/ 145248 h 377010"/>
              <a:gd name="connsiteX0" fmla="*/ 0 w 1893142"/>
              <a:gd name="connsiteY0" fmla="*/ 145248 h 377010"/>
              <a:gd name="connsiteX1" fmla="*/ 1662287 w 1893142"/>
              <a:gd name="connsiteY1" fmla="*/ 145248 h 377010"/>
              <a:gd name="connsiteX2" fmla="*/ 1662287 w 1893142"/>
              <a:gd name="connsiteY2" fmla="*/ 0 h 377010"/>
              <a:gd name="connsiteX3" fmla="*/ 1893142 w 1893142"/>
              <a:gd name="connsiteY3" fmla="*/ 26193 h 377010"/>
              <a:gd name="connsiteX4" fmla="*/ 1892052 w 1893142"/>
              <a:gd name="connsiteY4" fmla="*/ 319860 h 377010"/>
              <a:gd name="connsiteX5" fmla="*/ 1830140 w 1893142"/>
              <a:gd name="connsiteY5" fmla="*/ 377010 h 377010"/>
              <a:gd name="connsiteX6" fmla="*/ 1686322 w 1893142"/>
              <a:gd name="connsiteY6" fmla="*/ 373928 h 377010"/>
              <a:gd name="connsiteX7" fmla="*/ 0 w 1893142"/>
              <a:gd name="connsiteY7" fmla="*/ 376103 h 377010"/>
              <a:gd name="connsiteX8" fmla="*/ 0 w 1893142"/>
              <a:gd name="connsiteY8" fmla="*/ 145248 h 377010"/>
              <a:gd name="connsiteX0" fmla="*/ 0 w 1893142"/>
              <a:gd name="connsiteY0" fmla="*/ 145248 h 376103"/>
              <a:gd name="connsiteX1" fmla="*/ 1662287 w 1893142"/>
              <a:gd name="connsiteY1" fmla="*/ 145248 h 376103"/>
              <a:gd name="connsiteX2" fmla="*/ 1662287 w 1893142"/>
              <a:gd name="connsiteY2" fmla="*/ 0 h 376103"/>
              <a:gd name="connsiteX3" fmla="*/ 1893142 w 1893142"/>
              <a:gd name="connsiteY3" fmla="*/ 26193 h 376103"/>
              <a:gd name="connsiteX4" fmla="*/ 1892052 w 1893142"/>
              <a:gd name="connsiteY4" fmla="*/ 319860 h 376103"/>
              <a:gd name="connsiteX5" fmla="*/ 1830140 w 1893142"/>
              <a:gd name="connsiteY5" fmla="*/ 372248 h 376103"/>
              <a:gd name="connsiteX6" fmla="*/ 1686322 w 1893142"/>
              <a:gd name="connsiteY6" fmla="*/ 373928 h 376103"/>
              <a:gd name="connsiteX7" fmla="*/ 0 w 1893142"/>
              <a:gd name="connsiteY7" fmla="*/ 376103 h 376103"/>
              <a:gd name="connsiteX8" fmla="*/ 0 w 1893142"/>
              <a:gd name="connsiteY8" fmla="*/ 145248 h 376103"/>
              <a:gd name="connsiteX0" fmla="*/ 0 w 1893142"/>
              <a:gd name="connsiteY0" fmla="*/ 145248 h 377010"/>
              <a:gd name="connsiteX1" fmla="*/ 1662287 w 1893142"/>
              <a:gd name="connsiteY1" fmla="*/ 145248 h 377010"/>
              <a:gd name="connsiteX2" fmla="*/ 1662287 w 1893142"/>
              <a:gd name="connsiteY2" fmla="*/ 0 h 377010"/>
              <a:gd name="connsiteX3" fmla="*/ 1893142 w 1893142"/>
              <a:gd name="connsiteY3" fmla="*/ 26193 h 377010"/>
              <a:gd name="connsiteX4" fmla="*/ 1892052 w 1893142"/>
              <a:gd name="connsiteY4" fmla="*/ 319860 h 377010"/>
              <a:gd name="connsiteX5" fmla="*/ 1830140 w 1893142"/>
              <a:gd name="connsiteY5" fmla="*/ 372248 h 377010"/>
              <a:gd name="connsiteX6" fmla="*/ 1686322 w 1893142"/>
              <a:gd name="connsiteY6" fmla="*/ 373928 h 377010"/>
              <a:gd name="connsiteX7" fmla="*/ 713333 w 1893142"/>
              <a:gd name="connsiteY7" fmla="*/ 377010 h 377010"/>
              <a:gd name="connsiteX8" fmla="*/ 0 w 1893142"/>
              <a:gd name="connsiteY8" fmla="*/ 376103 h 377010"/>
              <a:gd name="connsiteX9" fmla="*/ 0 w 1893142"/>
              <a:gd name="connsiteY9" fmla="*/ 145248 h 377010"/>
              <a:gd name="connsiteX0" fmla="*/ 0 w 1893142"/>
              <a:gd name="connsiteY0" fmla="*/ 145248 h 377010"/>
              <a:gd name="connsiteX1" fmla="*/ 710952 w 1893142"/>
              <a:gd name="connsiteY1" fmla="*/ 146029 h 377010"/>
              <a:gd name="connsiteX2" fmla="*/ 1662287 w 1893142"/>
              <a:gd name="connsiteY2" fmla="*/ 145248 h 377010"/>
              <a:gd name="connsiteX3" fmla="*/ 1662287 w 1893142"/>
              <a:gd name="connsiteY3" fmla="*/ 0 h 377010"/>
              <a:gd name="connsiteX4" fmla="*/ 1893142 w 1893142"/>
              <a:gd name="connsiteY4" fmla="*/ 26193 h 377010"/>
              <a:gd name="connsiteX5" fmla="*/ 1892052 w 1893142"/>
              <a:gd name="connsiteY5" fmla="*/ 319860 h 377010"/>
              <a:gd name="connsiteX6" fmla="*/ 1830140 w 1893142"/>
              <a:gd name="connsiteY6" fmla="*/ 372248 h 377010"/>
              <a:gd name="connsiteX7" fmla="*/ 1686322 w 1893142"/>
              <a:gd name="connsiteY7" fmla="*/ 373928 h 377010"/>
              <a:gd name="connsiteX8" fmla="*/ 713333 w 1893142"/>
              <a:gd name="connsiteY8" fmla="*/ 377010 h 377010"/>
              <a:gd name="connsiteX9" fmla="*/ 0 w 1893142"/>
              <a:gd name="connsiteY9" fmla="*/ 376103 h 377010"/>
              <a:gd name="connsiteX10" fmla="*/ 0 w 1893142"/>
              <a:gd name="connsiteY10" fmla="*/ 145248 h 377010"/>
              <a:gd name="connsiteX0" fmla="*/ 0 w 1893142"/>
              <a:gd name="connsiteY0" fmla="*/ 145248 h 377010"/>
              <a:gd name="connsiteX1" fmla="*/ 710952 w 1893142"/>
              <a:gd name="connsiteY1" fmla="*/ 146029 h 377010"/>
              <a:gd name="connsiteX2" fmla="*/ 1662287 w 1893142"/>
              <a:gd name="connsiteY2" fmla="*/ 145248 h 377010"/>
              <a:gd name="connsiteX3" fmla="*/ 1662287 w 1893142"/>
              <a:gd name="connsiteY3" fmla="*/ 0 h 377010"/>
              <a:gd name="connsiteX4" fmla="*/ 1893142 w 1893142"/>
              <a:gd name="connsiteY4" fmla="*/ 26193 h 377010"/>
              <a:gd name="connsiteX5" fmla="*/ 1892052 w 1893142"/>
              <a:gd name="connsiteY5" fmla="*/ 319860 h 377010"/>
              <a:gd name="connsiteX6" fmla="*/ 1830140 w 1893142"/>
              <a:gd name="connsiteY6" fmla="*/ 372248 h 377010"/>
              <a:gd name="connsiteX7" fmla="*/ 1686322 w 1893142"/>
              <a:gd name="connsiteY7" fmla="*/ 373928 h 377010"/>
              <a:gd name="connsiteX8" fmla="*/ 713333 w 1893142"/>
              <a:gd name="connsiteY8" fmla="*/ 377010 h 377010"/>
              <a:gd name="connsiteX9" fmla="*/ 0 w 1893142"/>
              <a:gd name="connsiteY9" fmla="*/ 145248 h 377010"/>
              <a:gd name="connsiteX0" fmla="*/ 2381 w 1182190"/>
              <a:gd name="connsiteY0" fmla="*/ 377010 h 377010"/>
              <a:gd name="connsiteX1" fmla="*/ 0 w 1182190"/>
              <a:gd name="connsiteY1" fmla="*/ 146029 h 377010"/>
              <a:gd name="connsiteX2" fmla="*/ 951335 w 1182190"/>
              <a:gd name="connsiteY2" fmla="*/ 145248 h 377010"/>
              <a:gd name="connsiteX3" fmla="*/ 951335 w 1182190"/>
              <a:gd name="connsiteY3" fmla="*/ 0 h 377010"/>
              <a:gd name="connsiteX4" fmla="*/ 1182190 w 1182190"/>
              <a:gd name="connsiteY4" fmla="*/ 26193 h 377010"/>
              <a:gd name="connsiteX5" fmla="*/ 1181100 w 1182190"/>
              <a:gd name="connsiteY5" fmla="*/ 319860 h 377010"/>
              <a:gd name="connsiteX6" fmla="*/ 1119188 w 1182190"/>
              <a:gd name="connsiteY6" fmla="*/ 372248 h 377010"/>
              <a:gd name="connsiteX7" fmla="*/ 975370 w 1182190"/>
              <a:gd name="connsiteY7" fmla="*/ 373928 h 377010"/>
              <a:gd name="connsiteX8" fmla="*/ 2381 w 1182190"/>
              <a:gd name="connsiteY8" fmla="*/ 377010 h 377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2190" h="377010">
                <a:moveTo>
                  <a:pt x="2381" y="377010"/>
                </a:moveTo>
                <a:cubicBezTo>
                  <a:pt x="1587" y="300016"/>
                  <a:pt x="794" y="223023"/>
                  <a:pt x="0" y="146029"/>
                </a:cubicBezTo>
                <a:lnTo>
                  <a:pt x="951335" y="145248"/>
                </a:lnTo>
                <a:lnTo>
                  <a:pt x="951335" y="0"/>
                </a:lnTo>
                <a:lnTo>
                  <a:pt x="1182190" y="26193"/>
                </a:lnTo>
                <a:cubicBezTo>
                  <a:pt x="1181827" y="124082"/>
                  <a:pt x="1181463" y="221971"/>
                  <a:pt x="1181100" y="319860"/>
                </a:cubicBezTo>
                <a:cubicBezTo>
                  <a:pt x="1170600" y="378329"/>
                  <a:pt x="1153476" y="363237"/>
                  <a:pt x="1119188" y="372248"/>
                </a:cubicBezTo>
                <a:lnTo>
                  <a:pt x="975370" y="373928"/>
                </a:lnTo>
                <a:lnTo>
                  <a:pt x="2381" y="37701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>
            <a:stCxn id="35" idx="3"/>
          </p:cNvCxnSpPr>
          <p:nvPr/>
        </p:nvCxnSpPr>
        <p:spPr>
          <a:xfrm>
            <a:off x="5111750" y="4572000"/>
            <a:ext cx="612775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углом вверх 36"/>
          <p:cNvSpPr/>
          <p:nvPr/>
        </p:nvSpPr>
        <p:spPr>
          <a:xfrm>
            <a:off x="6248400" y="4906963"/>
            <a:ext cx="650875" cy="463550"/>
          </a:xfrm>
          <a:custGeom>
            <a:avLst/>
            <a:gdLst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0 w 1980000"/>
              <a:gd name="connsiteY8" fmla="*/ 576000 h 576000"/>
              <a:gd name="connsiteX9" fmla="*/ 0 w 1980000"/>
              <a:gd name="connsiteY9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1686322 w 1980000"/>
              <a:gd name="connsiteY8" fmla="*/ 573825 h 576000"/>
              <a:gd name="connsiteX9" fmla="*/ 0 w 1980000"/>
              <a:gd name="connsiteY9" fmla="*/ 576000 h 576000"/>
              <a:gd name="connsiteX10" fmla="*/ 0 w 1980000"/>
              <a:gd name="connsiteY10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1686322 w 1980000"/>
              <a:gd name="connsiteY8" fmla="*/ 573825 h 576000"/>
              <a:gd name="connsiteX9" fmla="*/ 1244352 w 1980000"/>
              <a:gd name="connsiteY9" fmla="*/ 570186 h 576000"/>
              <a:gd name="connsiteX10" fmla="*/ 0 w 1980000"/>
              <a:gd name="connsiteY10" fmla="*/ 576000 h 576000"/>
              <a:gd name="connsiteX11" fmla="*/ 0 w 1980000"/>
              <a:gd name="connsiteY11" fmla="*/ 345145 h 576000"/>
              <a:gd name="connsiteX0" fmla="*/ 0 w 1980000"/>
              <a:gd name="connsiteY0" fmla="*/ 345145 h 591354"/>
              <a:gd name="connsiteX1" fmla="*/ 1662287 w 1980000"/>
              <a:gd name="connsiteY1" fmla="*/ 345145 h 591354"/>
              <a:gd name="connsiteX2" fmla="*/ 1662287 w 1980000"/>
              <a:gd name="connsiteY2" fmla="*/ 249903 h 591354"/>
              <a:gd name="connsiteX3" fmla="*/ 1575429 w 1980000"/>
              <a:gd name="connsiteY3" fmla="*/ 249903 h 591354"/>
              <a:gd name="connsiteX4" fmla="*/ 1777715 w 1980000"/>
              <a:gd name="connsiteY4" fmla="*/ 0 h 591354"/>
              <a:gd name="connsiteX5" fmla="*/ 1980000 w 1980000"/>
              <a:gd name="connsiteY5" fmla="*/ 249903 h 591354"/>
              <a:gd name="connsiteX6" fmla="*/ 1893142 w 1980000"/>
              <a:gd name="connsiteY6" fmla="*/ 249903 h 591354"/>
              <a:gd name="connsiteX7" fmla="*/ 1893142 w 1980000"/>
              <a:gd name="connsiteY7" fmla="*/ 576000 h 591354"/>
              <a:gd name="connsiteX8" fmla="*/ 1686322 w 1980000"/>
              <a:gd name="connsiteY8" fmla="*/ 573825 h 591354"/>
              <a:gd name="connsiteX9" fmla="*/ 1244352 w 1980000"/>
              <a:gd name="connsiteY9" fmla="*/ 570186 h 591354"/>
              <a:gd name="connsiteX10" fmla="*/ 0 w 1980000"/>
              <a:gd name="connsiteY10" fmla="*/ 576000 h 591354"/>
              <a:gd name="connsiteX11" fmla="*/ 0 w 1980000"/>
              <a:gd name="connsiteY11" fmla="*/ 345145 h 591354"/>
              <a:gd name="connsiteX0" fmla="*/ 0 w 1980000"/>
              <a:gd name="connsiteY0" fmla="*/ 345145 h 591354"/>
              <a:gd name="connsiteX1" fmla="*/ 1239590 w 1980000"/>
              <a:gd name="connsiteY1" fmla="*/ 346348 h 591354"/>
              <a:gd name="connsiteX2" fmla="*/ 1662287 w 1980000"/>
              <a:gd name="connsiteY2" fmla="*/ 345145 h 591354"/>
              <a:gd name="connsiteX3" fmla="*/ 1662287 w 1980000"/>
              <a:gd name="connsiteY3" fmla="*/ 249903 h 591354"/>
              <a:gd name="connsiteX4" fmla="*/ 1575429 w 1980000"/>
              <a:gd name="connsiteY4" fmla="*/ 249903 h 591354"/>
              <a:gd name="connsiteX5" fmla="*/ 1777715 w 1980000"/>
              <a:gd name="connsiteY5" fmla="*/ 0 h 591354"/>
              <a:gd name="connsiteX6" fmla="*/ 1980000 w 1980000"/>
              <a:gd name="connsiteY6" fmla="*/ 249903 h 591354"/>
              <a:gd name="connsiteX7" fmla="*/ 1893142 w 1980000"/>
              <a:gd name="connsiteY7" fmla="*/ 249903 h 591354"/>
              <a:gd name="connsiteX8" fmla="*/ 1893142 w 1980000"/>
              <a:gd name="connsiteY8" fmla="*/ 576000 h 591354"/>
              <a:gd name="connsiteX9" fmla="*/ 1686322 w 1980000"/>
              <a:gd name="connsiteY9" fmla="*/ 573825 h 591354"/>
              <a:gd name="connsiteX10" fmla="*/ 1244352 w 1980000"/>
              <a:gd name="connsiteY10" fmla="*/ 570186 h 591354"/>
              <a:gd name="connsiteX11" fmla="*/ 0 w 1980000"/>
              <a:gd name="connsiteY11" fmla="*/ 576000 h 591354"/>
              <a:gd name="connsiteX12" fmla="*/ 0 w 1980000"/>
              <a:gd name="connsiteY12" fmla="*/ 345145 h 591354"/>
              <a:gd name="connsiteX0" fmla="*/ 1239590 w 1980000"/>
              <a:gd name="connsiteY0" fmla="*/ 346348 h 591354"/>
              <a:gd name="connsiteX1" fmla="*/ 1662287 w 1980000"/>
              <a:gd name="connsiteY1" fmla="*/ 345145 h 591354"/>
              <a:gd name="connsiteX2" fmla="*/ 1662287 w 1980000"/>
              <a:gd name="connsiteY2" fmla="*/ 249903 h 591354"/>
              <a:gd name="connsiteX3" fmla="*/ 1575429 w 1980000"/>
              <a:gd name="connsiteY3" fmla="*/ 249903 h 591354"/>
              <a:gd name="connsiteX4" fmla="*/ 1777715 w 1980000"/>
              <a:gd name="connsiteY4" fmla="*/ 0 h 591354"/>
              <a:gd name="connsiteX5" fmla="*/ 1980000 w 1980000"/>
              <a:gd name="connsiteY5" fmla="*/ 249903 h 591354"/>
              <a:gd name="connsiteX6" fmla="*/ 1893142 w 1980000"/>
              <a:gd name="connsiteY6" fmla="*/ 249903 h 591354"/>
              <a:gd name="connsiteX7" fmla="*/ 1893142 w 1980000"/>
              <a:gd name="connsiteY7" fmla="*/ 576000 h 591354"/>
              <a:gd name="connsiteX8" fmla="*/ 1686322 w 1980000"/>
              <a:gd name="connsiteY8" fmla="*/ 573825 h 591354"/>
              <a:gd name="connsiteX9" fmla="*/ 1244352 w 1980000"/>
              <a:gd name="connsiteY9" fmla="*/ 570186 h 591354"/>
              <a:gd name="connsiteX10" fmla="*/ 0 w 1980000"/>
              <a:gd name="connsiteY10" fmla="*/ 576000 h 591354"/>
              <a:gd name="connsiteX11" fmla="*/ 91440 w 1980000"/>
              <a:gd name="connsiteY11" fmla="*/ 436585 h 591354"/>
              <a:gd name="connsiteX0" fmla="*/ 1239590 w 1980000"/>
              <a:gd name="connsiteY0" fmla="*/ 346348 h 591354"/>
              <a:gd name="connsiteX1" fmla="*/ 1662287 w 1980000"/>
              <a:gd name="connsiteY1" fmla="*/ 345145 h 591354"/>
              <a:gd name="connsiteX2" fmla="*/ 1662287 w 1980000"/>
              <a:gd name="connsiteY2" fmla="*/ 249903 h 591354"/>
              <a:gd name="connsiteX3" fmla="*/ 1575429 w 1980000"/>
              <a:gd name="connsiteY3" fmla="*/ 249903 h 591354"/>
              <a:gd name="connsiteX4" fmla="*/ 1777715 w 1980000"/>
              <a:gd name="connsiteY4" fmla="*/ 0 h 591354"/>
              <a:gd name="connsiteX5" fmla="*/ 1980000 w 1980000"/>
              <a:gd name="connsiteY5" fmla="*/ 249903 h 591354"/>
              <a:gd name="connsiteX6" fmla="*/ 1893142 w 1980000"/>
              <a:gd name="connsiteY6" fmla="*/ 249903 h 591354"/>
              <a:gd name="connsiteX7" fmla="*/ 1893142 w 1980000"/>
              <a:gd name="connsiteY7" fmla="*/ 576000 h 591354"/>
              <a:gd name="connsiteX8" fmla="*/ 1686322 w 1980000"/>
              <a:gd name="connsiteY8" fmla="*/ 573825 h 591354"/>
              <a:gd name="connsiteX9" fmla="*/ 1244352 w 1980000"/>
              <a:gd name="connsiteY9" fmla="*/ 570186 h 591354"/>
              <a:gd name="connsiteX10" fmla="*/ 0 w 1980000"/>
              <a:gd name="connsiteY10" fmla="*/ 576000 h 591354"/>
              <a:gd name="connsiteX0" fmla="*/ 0 w 740410"/>
              <a:gd name="connsiteY0" fmla="*/ 346348 h 576000"/>
              <a:gd name="connsiteX1" fmla="*/ 422697 w 740410"/>
              <a:gd name="connsiteY1" fmla="*/ 345145 h 576000"/>
              <a:gd name="connsiteX2" fmla="*/ 422697 w 740410"/>
              <a:gd name="connsiteY2" fmla="*/ 249903 h 576000"/>
              <a:gd name="connsiteX3" fmla="*/ 335839 w 740410"/>
              <a:gd name="connsiteY3" fmla="*/ 249903 h 576000"/>
              <a:gd name="connsiteX4" fmla="*/ 538125 w 740410"/>
              <a:gd name="connsiteY4" fmla="*/ 0 h 576000"/>
              <a:gd name="connsiteX5" fmla="*/ 740410 w 740410"/>
              <a:gd name="connsiteY5" fmla="*/ 249903 h 576000"/>
              <a:gd name="connsiteX6" fmla="*/ 653552 w 740410"/>
              <a:gd name="connsiteY6" fmla="*/ 249903 h 576000"/>
              <a:gd name="connsiteX7" fmla="*/ 653552 w 740410"/>
              <a:gd name="connsiteY7" fmla="*/ 576000 h 576000"/>
              <a:gd name="connsiteX8" fmla="*/ 446732 w 740410"/>
              <a:gd name="connsiteY8" fmla="*/ 573825 h 576000"/>
              <a:gd name="connsiteX9" fmla="*/ 4762 w 740410"/>
              <a:gd name="connsiteY9" fmla="*/ 570186 h 576000"/>
              <a:gd name="connsiteX0" fmla="*/ 9526 w 735648"/>
              <a:gd name="connsiteY0" fmla="*/ 346348 h 576000"/>
              <a:gd name="connsiteX1" fmla="*/ 417935 w 735648"/>
              <a:gd name="connsiteY1" fmla="*/ 345145 h 576000"/>
              <a:gd name="connsiteX2" fmla="*/ 417935 w 735648"/>
              <a:gd name="connsiteY2" fmla="*/ 249903 h 576000"/>
              <a:gd name="connsiteX3" fmla="*/ 331077 w 735648"/>
              <a:gd name="connsiteY3" fmla="*/ 249903 h 576000"/>
              <a:gd name="connsiteX4" fmla="*/ 533363 w 735648"/>
              <a:gd name="connsiteY4" fmla="*/ 0 h 576000"/>
              <a:gd name="connsiteX5" fmla="*/ 735648 w 735648"/>
              <a:gd name="connsiteY5" fmla="*/ 249903 h 576000"/>
              <a:gd name="connsiteX6" fmla="*/ 648790 w 735648"/>
              <a:gd name="connsiteY6" fmla="*/ 249903 h 576000"/>
              <a:gd name="connsiteX7" fmla="*/ 648790 w 735648"/>
              <a:gd name="connsiteY7" fmla="*/ 576000 h 576000"/>
              <a:gd name="connsiteX8" fmla="*/ 441970 w 735648"/>
              <a:gd name="connsiteY8" fmla="*/ 573825 h 576000"/>
              <a:gd name="connsiteX9" fmla="*/ 0 w 735648"/>
              <a:gd name="connsiteY9" fmla="*/ 570186 h 576000"/>
              <a:gd name="connsiteX0" fmla="*/ 1 w 735648"/>
              <a:gd name="connsiteY0" fmla="*/ 346348 h 576000"/>
              <a:gd name="connsiteX1" fmla="*/ 417935 w 735648"/>
              <a:gd name="connsiteY1" fmla="*/ 345145 h 576000"/>
              <a:gd name="connsiteX2" fmla="*/ 417935 w 735648"/>
              <a:gd name="connsiteY2" fmla="*/ 249903 h 576000"/>
              <a:gd name="connsiteX3" fmla="*/ 331077 w 735648"/>
              <a:gd name="connsiteY3" fmla="*/ 249903 h 576000"/>
              <a:gd name="connsiteX4" fmla="*/ 533363 w 735648"/>
              <a:gd name="connsiteY4" fmla="*/ 0 h 576000"/>
              <a:gd name="connsiteX5" fmla="*/ 735648 w 735648"/>
              <a:gd name="connsiteY5" fmla="*/ 249903 h 576000"/>
              <a:gd name="connsiteX6" fmla="*/ 648790 w 735648"/>
              <a:gd name="connsiteY6" fmla="*/ 249903 h 576000"/>
              <a:gd name="connsiteX7" fmla="*/ 648790 w 735648"/>
              <a:gd name="connsiteY7" fmla="*/ 576000 h 576000"/>
              <a:gd name="connsiteX8" fmla="*/ 441970 w 735648"/>
              <a:gd name="connsiteY8" fmla="*/ 573825 h 576000"/>
              <a:gd name="connsiteX9" fmla="*/ 0 w 735648"/>
              <a:gd name="connsiteY9" fmla="*/ 570186 h 576000"/>
              <a:gd name="connsiteX0" fmla="*/ 1 w 735648"/>
              <a:gd name="connsiteY0" fmla="*/ 346348 h 576000"/>
              <a:gd name="connsiteX1" fmla="*/ 417935 w 735648"/>
              <a:gd name="connsiteY1" fmla="*/ 345145 h 576000"/>
              <a:gd name="connsiteX2" fmla="*/ 417935 w 735648"/>
              <a:gd name="connsiteY2" fmla="*/ 249903 h 576000"/>
              <a:gd name="connsiteX3" fmla="*/ 331077 w 735648"/>
              <a:gd name="connsiteY3" fmla="*/ 249903 h 576000"/>
              <a:gd name="connsiteX4" fmla="*/ 533363 w 735648"/>
              <a:gd name="connsiteY4" fmla="*/ 0 h 576000"/>
              <a:gd name="connsiteX5" fmla="*/ 735648 w 735648"/>
              <a:gd name="connsiteY5" fmla="*/ 249903 h 576000"/>
              <a:gd name="connsiteX6" fmla="*/ 648790 w 735648"/>
              <a:gd name="connsiteY6" fmla="*/ 249903 h 576000"/>
              <a:gd name="connsiteX7" fmla="*/ 647700 w 735648"/>
              <a:gd name="connsiteY7" fmla="*/ 508273 h 576000"/>
              <a:gd name="connsiteX8" fmla="*/ 648790 w 735648"/>
              <a:gd name="connsiteY8" fmla="*/ 576000 h 576000"/>
              <a:gd name="connsiteX9" fmla="*/ 441970 w 735648"/>
              <a:gd name="connsiteY9" fmla="*/ 573825 h 576000"/>
              <a:gd name="connsiteX10" fmla="*/ 0 w 735648"/>
              <a:gd name="connsiteY10" fmla="*/ 570186 h 576000"/>
              <a:gd name="connsiteX0" fmla="*/ 1 w 735648"/>
              <a:gd name="connsiteY0" fmla="*/ 346348 h 576000"/>
              <a:gd name="connsiteX1" fmla="*/ 417935 w 735648"/>
              <a:gd name="connsiteY1" fmla="*/ 345145 h 576000"/>
              <a:gd name="connsiteX2" fmla="*/ 417935 w 735648"/>
              <a:gd name="connsiteY2" fmla="*/ 249903 h 576000"/>
              <a:gd name="connsiteX3" fmla="*/ 331077 w 735648"/>
              <a:gd name="connsiteY3" fmla="*/ 249903 h 576000"/>
              <a:gd name="connsiteX4" fmla="*/ 533363 w 735648"/>
              <a:gd name="connsiteY4" fmla="*/ 0 h 576000"/>
              <a:gd name="connsiteX5" fmla="*/ 735648 w 735648"/>
              <a:gd name="connsiteY5" fmla="*/ 249903 h 576000"/>
              <a:gd name="connsiteX6" fmla="*/ 648790 w 735648"/>
              <a:gd name="connsiteY6" fmla="*/ 249903 h 576000"/>
              <a:gd name="connsiteX7" fmla="*/ 647700 w 735648"/>
              <a:gd name="connsiteY7" fmla="*/ 508273 h 576000"/>
              <a:gd name="connsiteX8" fmla="*/ 648790 w 735648"/>
              <a:gd name="connsiteY8" fmla="*/ 576000 h 576000"/>
              <a:gd name="connsiteX9" fmla="*/ 588169 w 735648"/>
              <a:gd name="connsiteY9" fmla="*/ 572567 h 576000"/>
              <a:gd name="connsiteX10" fmla="*/ 441970 w 735648"/>
              <a:gd name="connsiteY10" fmla="*/ 573825 h 576000"/>
              <a:gd name="connsiteX11" fmla="*/ 0 w 735648"/>
              <a:gd name="connsiteY11" fmla="*/ 570186 h 576000"/>
              <a:gd name="connsiteX0" fmla="*/ 1 w 735648"/>
              <a:gd name="connsiteY0" fmla="*/ 346348 h 573825"/>
              <a:gd name="connsiteX1" fmla="*/ 417935 w 735648"/>
              <a:gd name="connsiteY1" fmla="*/ 345145 h 573825"/>
              <a:gd name="connsiteX2" fmla="*/ 417935 w 735648"/>
              <a:gd name="connsiteY2" fmla="*/ 249903 h 573825"/>
              <a:gd name="connsiteX3" fmla="*/ 331077 w 735648"/>
              <a:gd name="connsiteY3" fmla="*/ 249903 h 573825"/>
              <a:gd name="connsiteX4" fmla="*/ 533363 w 735648"/>
              <a:gd name="connsiteY4" fmla="*/ 0 h 573825"/>
              <a:gd name="connsiteX5" fmla="*/ 735648 w 735648"/>
              <a:gd name="connsiteY5" fmla="*/ 249903 h 573825"/>
              <a:gd name="connsiteX6" fmla="*/ 648790 w 735648"/>
              <a:gd name="connsiteY6" fmla="*/ 249903 h 573825"/>
              <a:gd name="connsiteX7" fmla="*/ 647700 w 735648"/>
              <a:gd name="connsiteY7" fmla="*/ 508273 h 573825"/>
              <a:gd name="connsiteX8" fmla="*/ 588169 w 735648"/>
              <a:gd name="connsiteY8" fmla="*/ 572567 h 573825"/>
              <a:gd name="connsiteX9" fmla="*/ 441970 w 735648"/>
              <a:gd name="connsiteY9" fmla="*/ 573825 h 573825"/>
              <a:gd name="connsiteX10" fmla="*/ 0 w 735648"/>
              <a:gd name="connsiteY10" fmla="*/ 570186 h 573825"/>
              <a:gd name="connsiteX0" fmla="*/ 1 w 648790"/>
              <a:gd name="connsiteY0" fmla="*/ 346348 h 573825"/>
              <a:gd name="connsiteX1" fmla="*/ 417935 w 648790"/>
              <a:gd name="connsiteY1" fmla="*/ 345145 h 573825"/>
              <a:gd name="connsiteX2" fmla="*/ 417935 w 648790"/>
              <a:gd name="connsiteY2" fmla="*/ 249903 h 573825"/>
              <a:gd name="connsiteX3" fmla="*/ 331077 w 648790"/>
              <a:gd name="connsiteY3" fmla="*/ 249903 h 573825"/>
              <a:gd name="connsiteX4" fmla="*/ 533363 w 648790"/>
              <a:gd name="connsiteY4" fmla="*/ 0 h 573825"/>
              <a:gd name="connsiteX5" fmla="*/ 648790 w 648790"/>
              <a:gd name="connsiteY5" fmla="*/ 249903 h 573825"/>
              <a:gd name="connsiteX6" fmla="*/ 647700 w 648790"/>
              <a:gd name="connsiteY6" fmla="*/ 508273 h 573825"/>
              <a:gd name="connsiteX7" fmla="*/ 588169 w 648790"/>
              <a:gd name="connsiteY7" fmla="*/ 572567 h 573825"/>
              <a:gd name="connsiteX8" fmla="*/ 441970 w 648790"/>
              <a:gd name="connsiteY8" fmla="*/ 573825 h 573825"/>
              <a:gd name="connsiteX9" fmla="*/ 0 w 648790"/>
              <a:gd name="connsiteY9" fmla="*/ 570186 h 573825"/>
              <a:gd name="connsiteX0" fmla="*/ 1 w 648790"/>
              <a:gd name="connsiteY0" fmla="*/ 346348 h 573825"/>
              <a:gd name="connsiteX1" fmla="*/ 417935 w 648790"/>
              <a:gd name="connsiteY1" fmla="*/ 345145 h 573825"/>
              <a:gd name="connsiteX2" fmla="*/ 417935 w 648790"/>
              <a:gd name="connsiteY2" fmla="*/ 249903 h 573825"/>
              <a:gd name="connsiteX3" fmla="*/ 331077 w 648790"/>
              <a:gd name="connsiteY3" fmla="*/ 249903 h 573825"/>
              <a:gd name="connsiteX4" fmla="*/ 533363 w 648790"/>
              <a:gd name="connsiteY4" fmla="*/ 0 h 573825"/>
              <a:gd name="connsiteX5" fmla="*/ 648790 w 648790"/>
              <a:gd name="connsiteY5" fmla="*/ 190372 h 573825"/>
              <a:gd name="connsiteX6" fmla="*/ 647700 w 648790"/>
              <a:gd name="connsiteY6" fmla="*/ 508273 h 573825"/>
              <a:gd name="connsiteX7" fmla="*/ 588169 w 648790"/>
              <a:gd name="connsiteY7" fmla="*/ 572567 h 573825"/>
              <a:gd name="connsiteX8" fmla="*/ 441970 w 648790"/>
              <a:gd name="connsiteY8" fmla="*/ 573825 h 573825"/>
              <a:gd name="connsiteX9" fmla="*/ 0 w 648790"/>
              <a:gd name="connsiteY9" fmla="*/ 570186 h 573825"/>
              <a:gd name="connsiteX0" fmla="*/ 1 w 648790"/>
              <a:gd name="connsiteY0" fmla="*/ 346348 h 573825"/>
              <a:gd name="connsiteX1" fmla="*/ 417935 w 648790"/>
              <a:gd name="connsiteY1" fmla="*/ 345145 h 573825"/>
              <a:gd name="connsiteX2" fmla="*/ 417935 w 648790"/>
              <a:gd name="connsiteY2" fmla="*/ 249903 h 573825"/>
              <a:gd name="connsiteX3" fmla="*/ 533363 w 648790"/>
              <a:gd name="connsiteY3" fmla="*/ 0 h 573825"/>
              <a:gd name="connsiteX4" fmla="*/ 648790 w 648790"/>
              <a:gd name="connsiteY4" fmla="*/ 190372 h 573825"/>
              <a:gd name="connsiteX5" fmla="*/ 647700 w 648790"/>
              <a:gd name="connsiteY5" fmla="*/ 508273 h 573825"/>
              <a:gd name="connsiteX6" fmla="*/ 588169 w 648790"/>
              <a:gd name="connsiteY6" fmla="*/ 572567 h 573825"/>
              <a:gd name="connsiteX7" fmla="*/ 441970 w 648790"/>
              <a:gd name="connsiteY7" fmla="*/ 573825 h 573825"/>
              <a:gd name="connsiteX8" fmla="*/ 0 w 648790"/>
              <a:gd name="connsiteY8" fmla="*/ 570186 h 573825"/>
              <a:gd name="connsiteX0" fmla="*/ 1 w 648790"/>
              <a:gd name="connsiteY0" fmla="*/ 346348 h 573825"/>
              <a:gd name="connsiteX1" fmla="*/ 417935 w 648790"/>
              <a:gd name="connsiteY1" fmla="*/ 345145 h 573825"/>
              <a:gd name="connsiteX2" fmla="*/ 417935 w 648790"/>
              <a:gd name="connsiteY2" fmla="*/ 111791 h 573825"/>
              <a:gd name="connsiteX3" fmla="*/ 533363 w 648790"/>
              <a:gd name="connsiteY3" fmla="*/ 0 h 573825"/>
              <a:gd name="connsiteX4" fmla="*/ 648790 w 648790"/>
              <a:gd name="connsiteY4" fmla="*/ 190372 h 573825"/>
              <a:gd name="connsiteX5" fmla="*/ 647700 w 648790"/>
              <a:gd name="connsiteY5" fmla="*/ 508273 h 573825"/>
              <a:gd name="connsiteX6" fmla="*/ 588169 w 648790"/>
              <a:gd name="connsiteY6" fmla="*/ 572567 h 573825"/>
              <a:gd name="connsiteX7" fmla="*/ 441970 w 648790"/>
              <a:gd name="connsiteY7" fmla="*/ 573825 h 573825"/>
              <a:gd name="connsiteX8" fmla="*/ 0 w 648790"/>
              <a:gd name="connsiteY8" fmla="*/ 570186 h 573825"/>
              <a:gd name="connsiteX0" fmla="*/ 1 w 648790"/>
              <a:gd name="connsiteY0" fmla="*/ 346348 h 573825"/>
              <a:gd name="connsiteX1" fmla="*/ 417935 w 648790"/>
              <a:gd name="connsiteY1" fmla="*/ 345145 h 573825"/>
              <a:gd name="connsiteX2" fmla="*/ 417935 w 648790"/>
              <a:gd name="connsiteY2" fmla="*/ 111791 h 573825"/>
              <a:gd name="connsiteX3" fmla="*/ 533363 w 648790"/>
              <a:gd name="connsiteY3" fmla="*/ 0 h 573825"/>
              <a:gd name="connsiteX4" fmla="*/ 648790 w 648790"/>
              <a:gd name="connsiteY4" fmla="*/ 61784 h 573825"/>
              <a:gd name="connsiteX5" fmla="*/ 647700 w 648790"/>
              <a:gd name="connsiteY5" fmla="*/ 508273 h 573825"/>
              <a:gd name="connsiteX6" fmla="*/ 588169 w 648790"/>
              <a:gd name="connsiteY6" fmla="*/ 572567 h 573825"/>
              <a:gd name="connsiteX7" fmla="*/ 441970 w 648790"/>
              <a:gd name="connsiteY7" fmla="*/ 573825 h 573825"/>
              <a:gd name="connsiteX8" fmla="*/ 0 w 648790"/>
              <a:gd name="connsiteY8" fmla="*/ 570186 h 573825"/>
              <a:gd name="connsiteX0" fmla="*/ 1 w 648790"/>
              <a:gd name="connsiteY0" fmla="*/ 284564 h 512041"/>
              <a:gd name="connsiteX1" fmla="*/ 417935 w 648790"/>
              <a:gd name="connsiteY1" fmla="*/ 283361 h 512041"/>
              <a:gd name="connsiteX2" fmla="*/ 417935 w 648790"/>
              <a:gd name="connsiteY2" fmla="*/ 50007 h 512041"/>
              <a:gd name="connsiteX3" fmla="*/ 648790 w 648790"/>
              <a:gd name="connsiteY3" fmla="*/ 0 h 512041"/>
              <a:gd name="connsiteX4" fmla="*/ 647700 w 648790"/>
              <a:gd name="connsiteY4" fmla="*/ 446489 h 512041"/>
              <a:gd name="connsiteX5" fmla="*/ 588169 w 648790"/>
              <a:gd name="connsiteY5" fmla="*/ 510783 h 512041"/>
              <a:gd name="connsiteX6" fmla="*/ 441970 w 648790"/>
              <a:gd name="connsiteY6" fmla="*/ 512041 h 512041"/>
              <a:gd name="connsiteX7" fmla="*/ 0 w 648790"/>
              <a:gd name="connsiteY7" fmla="*/ 508402 h 512041"/>
              <a:gd name="connsiteX0" fmla="*/ 1 w 648790"/>
              <a:gd name="connsiteY0" fmla="*/ 311835 h 539312"/>
              <a:gd name="connsiteX1" fmla="*/ 417935 w 648790"/>
              <a:gd name="connsiteY1" fmla="*/ 310632 h 539312"/>
              <a:gd name="connsiteX2" fmla="*/ 417935 w 648790"/>
              <a:gd name="connsiteY2" fmla="*/ 77278 h 539312"/>
              <a:gd name="connsiteX3" fmla="*/ 648790 w 648790"/>
              <a:gd name="connsiteY3" fmla="*/ 27271 h 539312"/>
              <a:gd name="connsiteX4" fmla="*/ 647700 w 648790"/>
              <a:gd name="connsiteY4" fmla="*/ 473760 h 539312"/>
              <a:gd name="connsiteX5" fmla="*/ 588169 w 648790"/>
              <a:gd name="connsiteY5" fmla="*/ 538054 h 539312"/>
              <a:gd name="connsiteX6" fmla="*/ 441970 w 648790"/>
              <a:gd name="connsiteY6" fmla="*/ 539312 h 539312"/>
              <a:gd name="connsiteX7" fmla="*/ 0 w 648790"/>
              <a:gd name="connsiteY7" fmla="*/ 535673 h 539312"/>
              <a:gd name="connsiteX0" fmla="*/ 1 w 653553"/>
              <a:gd name="connsiteY0" fmla="*/ 281502 h 508979"/>
              <a:gd name="connsiteX1" fmla="*/ 417935 w 653553"/>
              <a:gd name="connsiteY1" fmla="*/ 280299 h 508979"/>
              <a:gd name="connsiteX2" fmla="*/ 417935 w 653553"/>
              <a:gd name="connsiteY2" fmla="*/ 46945 h 508979"/>
              <a:gd name="connsiteX3" fmla="*/ 653553 w 653553"/>
              <a:gd name="connsiteY3" fmla="*/ 39801 h 508979"/>
              <a:gd name="connsiteX4" fmla="*/ 647700 w 653553"/>
              <a:gd name="connsiteY4" fmla="*/ 443427 h 508979"/>
              <a:gd name="connsiteX5" fmla="*/ 588169 w 653553"/>
              <a:gd name="connsiteY5" fmla="*/ 507721 h 508979"/>
              <a:gd name="connsiteX6" fmla="*/ 441970 w 653553"/>
              <a:gd name="connsiteY6" fmla="*/ 508979 h 508979"/>
              <a:gd name="connsiteX7" fmla="*/ 0 w 653553"/>
              <a:gd name="connsiteY7" fmla="*/ 505340 h 508979"/>
              <a:gd name="connsiteX0" fmla="*/ 1 w 653553"/>
              <a:gd name="connsiteY0" fmla="*/ 241701 h 469178"/>
              <a:gd name="connsiteX1" fmla="*/ 417935 w 653553"/>
              <a:gd name="connsiteY1" fmla="*/ 240498 h 469178"/>
              <a:gd name="connsiteX2" fmla="*/ 417935 w 653553"/>
              <a:gd name="connsiteY2" fmla="*/ 7144 h 469178"/>
              <a:gd name="connsiteX3" fmla="*/ 653553 w 653553"/>
              <a:gd name="connsiteY3" fmla="*/ 0 h 469178"/>
              <a:gd name="connsiteX4" fmla="*/ 647700 w 653553"/>
              <a:gd name="connsiteY4" fmla="*/ 403626 h 469178"/>
              <a:gd name="connsiteX5" fmla="*/ 588169 w 653553"/>
              <a:gd name="connsiteY5" fmla="*/ 467920 h 469178"/>
              <a:gd name="connsiteX6" fmla="*/ 441970 w 653553"/>
              <a:gd name="connsiteY6" fmla="*/ 469178 h 469178"/>
              <a:gd name="connsiteX7" fmla="*/ 0 w 653553"/>
              <a:gd name="connsiteY7" fmla="*/ 465539 h 469178"/>
              <a:gd name="connsiteX0" fmla="*/ 1 w 651171"/>
              <a:gd name="connsiteY0" fmla="*/ 234557 h 462034"/>
              <a:gd name="connsiteX1" fmla="*/ 417935 w 651171"/>
              <a:gd name="connsiteY1" fmla="*/ 233354 h 462034"/>
              <a:gd name="connsiteX2" fmla="*/ 417935 w 651171"/>
              <a:gd name="connsiteY2" fmla="*/ 0 h 462034"/>
              <a:gd name="connsiteX3" fmla="*/ 651171 w 651171"/>
              <a:gd name="connsiteY3" fmla="*/ 2381 h 462034"/>
              <a:gd name="connsiteX4" fmla="*/ 647700 w 651171"/>
              <a:gd name="connsiteY4" fmla="*/ 396482 h 462034"/>
              <a:gd name="connsiteX5" fmla="*/ 588169 w 651171"/>
              <a:gd name="connsiteY5" fmla="*/ 460776 h 462034"/>
              <a:gd name="connsiteX6" fmla="*/ 441970 w 651171"/>
              <a:gd name="connsiteY6" fmla="*/ 462034 h 462034"/>
              <a:gd name="connsiteX7" fmla="*/ 0 w 651171"/>
              <a:gd name="connsiteY7" fmla="*/ 458395 h 462034"/>
              <a:gd name="connsiteX0" fmla="*/ 1 w 651171"/>
              <a:gd name="connsiteY0" fmla="*/ 239320 h 466797"/>
              <a:gd name="connsiteX1" fmla="*/ 417935 w 651171"/>
              <a:gd name="connsiteY1" fmla="*/ 238117 h 466797"/>
              <a:gd name="connsiteX2" fmla="*/ 417935 w 651171"/>
              <a:gd name="connsiteY2" fmla="*/ 4763 h 466797"/>
              <a:gd name="connsiteX3" fmla="*/ 651171 w 651171"/>
              <a:gd name="connsiteY3" fmla="*/ 0 h 466797"/>
              <a:gd name="connsiteX4" fmla="*/ 647700 w 651171"/>
              <a:gd name="connsiteY4" fmla="*/ 401245 h 466797"/>
              <a:gd name="connsiteX5" fmla="*/ 588169 w 651171"/>
              <a:gd name="connsiteY5" fmla="*/ 465539 h 466797"/>
              <a:gd name="connsiteX6" fmla="*/ 441970 w 651171"/>
              <a:gd name="connsiteY6" fmla="*/ 466797 h 466797"/>
              <a:gd name="connsiteX7" fmla="*/ 0 w 651171"/>
              <a:gd name="connsiteY7" fmla="*/ 463158 h 466797"/>
              <a:gd name="connsiteX0" fmla="*/ 1 w 651171"/>
              <a:gd name="connsiteY0" fmla="*/ 234557 h 462034"/>
              <a:gd name="connsiteX1" fmla="*/ 417935 w 651171"/>
              <a:gd name="connsiteY1" fmla="*/ 233354 h 462034"/>
              <a:gd name="connsiteX2" fmla="*/ 417935 w 651171"/>
              <a:gd name="connsiteY2" fmla="*/ 0 h 462034"/>
              <a:gd name="connsiteX3" fmla="*/ 651171 w 651171"/>
              <a:gd name="connsiteY3" fmla="*/ 4762 h 462034"/>
              <a:gd name="connsiteX4" fmla="*/ 647700 w 651171"/>
              <a:gd name="connsiteY4" fmla="*/ 396482 h 462034"/>
              <a:gd name="connsiteX5" fmla="*/ 588169 w 651171"/>
              <a:gd name="connsiteY5" fmla="*/ 460776 h 462034"/>
              <a:gd name="connsiteX6" fmla="*/ 441970 w 651171"/>
              <a:gd name="connsiteY6" fmla="*/ 462034 h 462034"/>
              <a:gd name="connsiteX7" fmla="*/ 0 w 651171"/>
              <a:gd name="connsiteY7" fmla="*/ 458395 h 462034"/>
              <a:gd name="connsiteX0" fmla="*/ 1 w 651171"/>
              <a:gd name="connsiteY0" fmla="*/ 236939 h 464416"/>
              <a:gd name="connsiteX1" fmla="*/ 417935 w 651171"/>
              <a:gd name="connsiteY1" fmla="*/ 235736 h 464416"/>
              <a:gd name="connsiteX2" fmla="*/ 417935 w 651171"/>
              <a:gd name="connsiteY2" fmla="*/ 2382 h 464416"/>
              <a:gd name="connsiteX3" fmla="*/ 651171 w 651171"/>
              <a:gd name="connsiteY3" fmla="*/ 0 h 464416"/>
              <a:gd name="connsiteX4" fmla="*/ 647700 w 651171"/>
              <a:gd name="connsiteY4" fmla="*/ 398864 h 464416"/>
              <a:gd name="connsiteX5" fmla="*/ 588169 w 651171"/>
              <a:gd name="connsiteY5" fmla="*/ 463158 h 464416"/>
              <a:gd name="connsiteX6" fmla="*/ 441970 w 651171"/>
              <a:gd name="connsiteY6" fmla="*/ 464416 h 464416"/>
              <a:gd name="connsiteX7" fmla="*/ 0 w 651171"/>
              <a:gd name="connsiteY7" fmla="*/ 460777 h 464416"/>
              <a:gd name="connsiteX0" fmla="*/ 1 w 651171"/>
              <a:gd name="connsiteY0" fmla="*/ 234557 h 462034"/>
              <a:gd name="connsiteX1" fmla="*/ 417935 w 651171"/>
              <a:gd name="connsiteY1" fmla="*/ 233354 h 462034"/>
              <a:gd name="connsiteX2" fmla="*/ 417935 w 651171"/>
              <a:gd name="connsiteY2" fmla="*/ 0 h 462034"/>
              <a:gd name="connsiteX3" fmla="*/ 651171 w 651171"/>
              <a:gd name="connsiteY3" fmla="*/ 2381 h 462034"/>
              <a:gd name="connsiteX4" fmla="*/ 647700 w 651171"/>
              <a:gd name="connsiteY4" fmla="*/ 396482 h 462034"/>
              <a:gd name="connsiteX5" fmla="*/ 588169 w 651171"/>
              <a:gd name="connsiteY5" fmla="*/ 460776 h 462034"/>
              <a:gd name="connsiteX6" fmla="*/ 441970 w 651171"/>
              <a:gd name="connsiteY6" fmla="*/ 462034 h 462034"/>
              <a:gd name="connsiteX7" fmla="*/ 0 w 651171"/>
              <a:gd name="connsiteY7" fmla="*/ 458395 h 462034"/>
              <a:gd name="connsiteX0" fmla="*/ 1 w 651171"/>
              <a:gd name="connsiteY0" fmla="*/ 236939 h 464416"/>
              <a:gd name="connsiteX1" fmla="*/ 417935 w 651171"/>
              <a:gd name="connsiteY1" fmla="*/ 235736 h 464416"/>
              <a:gd name="connsiteX2" fmla="*/ 417935 w 651171"/>
              <a:gd name="connsiteY2" fmla="*/ 2382 h 464416"/>
              <a:gd name="connsiteX3" fmla="*/ 651171 w 651171"/>
              <a:gd name="connsiteY3" fmla="*/ 0 h 464416"/>
              <a:gd name="connsiteX4" fmla="*/ 647700 w 651171"/>
              <a:gd name="connsiteY4" fmla="*/ 398864 h 464416"/>
              <a:gd name="connsiteX5" fmla="*/ 588169 w 651171"/>
              <a:gd name="connsiteY5" fmla="*/ 463158 h 464416"/>
              <a:gd name="connsiteX6" fmla="*/ 441970 w 651171"/>
              <a:gd name="connsiteY6" fmla="*/ 464416 h 464416"/>
              <a:gd name="connsiteX7" fmla="*/ 0 w 651171"/>
              <a:gd name="connsiteY7" fmla="*/ 460777 h 464416"/>
              <a:gd name="connsiteX0" fmla="*/ 1 w 651171"/>
              <a:gd name="connsiteY0" fmla="*/ 236939 h 464416"/>
              <a:gd name="connsiteX1" fmla="*/ 417935 w 651171"/>
              <a:gd name="connsiteY1" fmla="*/ 235736 h 464416"/>
              <a:gd name="connsiteX2" fmla="*/ 417935 w 651171"/>
              <a:gd name="connsiteY2" fmla="*/ 2382 h 464416"/>
              <a:gd name="connsiteX3" fmla="*/ 651171 w 651171"/>
              <a:gd name="connsiteY3" fmla="*/ 0 h 464416"/>
              <a:gd name="connsiteX4" fmla="*/ 647700 w 651171"/>
              <a:gd name="connsiteY4" fmla="*/ 398864 h 464416"/>
              <a:gd name="connsiteX5" fmla="*/ 588169 w 651171"/>
              <a:gd name="connsiteY5" fmla="*/ 463158 h 464416"/>
              <a:gd name="connsiteX6" fmla="*/ 441970 w 651171"/>
              <a:gd name="connsiteY6" fmla="*/ 464416 h 464416"/>
              <a:gd name="connsiteX7" fmla="*/ 0 w 651171"/>
              <a:gd name="connsiteY7" fmla="*/ 460777 h 464416"/>
              <a:gd name="connsiteX8" fmla="*/ 1 w 651171"/>
              <a:gd name="connsiteY8" fmla="*/ 236939 h 464416"/>
              <a:gd name="connsiteX0" fmla="*/ 651171 w 742611"/>
              <a:gd name="connsiteY0" fmla="*/ 0 h 464416"/>
              <a:gd name="connsiteX1" fmla="*/ 647700 w 742611"/>
              <a:gd name="connsiteY1" fmla="*/ 398864 h 464416"/>
              <a:gd name="connsiteX2" fmla="*/ 588169 w 742611"/>
              <a:gd name="connsiteY2" fmla="*/ 463158 h 464416"/>
              <a:gd name="connsiteX3" fmla="*/ 441970 w 742611"/>
              <a:gd name="connsiteY3" fmla="*/ 464416 h 464416"/>
              <a:gd name="connsiteX4" fmla="*/ 0 w 742611"/>
              <a:gd name="connsiteY4" fmla="*/ 460777 h 464416"/>
              <a:gd name="connsiteX5" fmla="*/ 1 w 742611"/>
              <a:gd name="connsiteY5" fmla="*/ 236939 h 464416"/>
              <a:gd name="connsiteX6" fmla="*/ 417935 w 742611"/>
              <a:gd name="connsiteY6" fmla="*/ 235736 h 464416"/>
              <a:gd name="connsiteX7" fmla="*/ 417935 w 742611"/>
              <a:gd name="connsiteY7" fmla="*/ 2382 h 464416"/>
              <a:gd name="connsiteX8" fmla="*/ 742611 w 742611"/>
              <a:gd name="connsiteY8" fmla="*/ 91440 h 464416"/>
              <a:gd name="connsiteX0" fmla="*/ 651171 w 651171"/>
              <a:gd name="connsiteY0" fmla="*/ 0 h 464416"/>
              <a:gd name="connsiteX1" fmla="*/ 647700 w 651171"/>
              <a:gd name="connsiteY1" fmla="*/ 398864 h 464416"/>
              <a:gd name="connsiteX2" fmla="*/ 588169 w 651171"/>
              <a:gd name="connsiteY2" fmla="*/ 463158 h 464416"/>
              <a:gd name="connsiteX3" fmla="*/ 441970 w 651171"/>
              <a:gd name="connsiteY3" fmla="*/ 464416 h 464416"/>
              <a:gd name="connsiteX4" fmla="*/ 0 w 651171"/>
              <a:gd name="connsiteY4" fmla="*/ 460777 h 464416"/>
              <a:gd name="connsiteX5" fmla="*/ 1 w 651171"/>
              <a:gd name="connsiteY5" fmla="*/ 236939 h 464416"/>
              <a:gd name="connsiteX6" fmla="*/ 417935 w 651171"/>
              <a:gd name="connsiteY6" fmla="*/ 235736 h 464416"/>
              <a:gd name="connsiteX7" fmla="*/ 417935 w 651171"/>
              <a:gd name="connsiteY7" fmla="*/ 2382 h 46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171" h="464416">
                <a:moveTo>
                  <a:pt x="651171" y="0"/>
                </a:moveTo>
                <a:cubicBezTo>
                  <a:pt x="650808" y="86123"/>
                  <a:pt x="648063" y="312741"/>
                  <a:pt x="647700" y="398864"/>
                </a:cubicBezTo>
                <a:cubicBezTo>
                  <a:pt x="637596" y="452641"/>
                  <a:pt x="622457" y="452233"/>
                  <a:pt x="588169" y="463158"/>
                </a:cubicBezTo>
                <a:lnTo>
                  <a:pt x="441970" y="464416"/>
                </a:lnTo>
                <a:cubicBezTo>
                  <a:pt x="333838" y="463447"/>
                  <a:pt x="281054" y="460415"/>
                  <a:pt x="0" y="460777"/>
                </a:cubicBezTo>
                <a:cubicBezTo>
                  <a:pt x="0" y="386164"/>
                  <a:pt x="1" y="311552"/>
                  <a:pt x="1" y="236939"/>
                </a:cubicBezTo>
                <a:lnTo>
                  <a:pt x="417935" y="235736"/>
                </a:lnTo>
                <a:lnTo>
                  <a:pt x="417935" y="2382"/>
                </a:lnTo>
              </a:path>
            </a:pathLst>
          </a:custGeom>
          <a:solidFill>
            <a:srgbClr val="92D050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8" cstate="print">
            <a:extLst/>
          </a:blip>
          <a:srcRect/>
          <a:stretch>
            <a:fillRect/>
          </a:stretch>
        </p:blipFill>
        <p:spPr bwMode="auto">
          <a:xfrm>
            <a:off x="5940152" y="5229200"/>
            <a:ext cx="27529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sp>
        <p:nvSpPr>
          <p:cNvPr id="51" name="Стрелка углом вверх 36"/>
          <p:cNvSpPr/>
          <p:nvPr/>
        </p:nvSpPr>
        <p:spPr>
          <a:xfrm>
            <a:off x="6667500" y="4316413"/>
            <a:ext cx="947738" cy="695325"/>
          </a:xfrm>
          <a:custGeom>
            <a:avLst/>
            <a:gdLst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0 w 1980000"/>
              <a:gd name="connsiteY8" fmla="*/ 576000 h 576000"/>
              <a:gd name="connsiteX9" fmla="*/ 0 w 1980000"/>
              <a:gd name="connsiteY9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1686322 w 1980000"/>
              <a:gd name="connsiteY8" fmla="*/ 573825 h 576000"/>
              <a:gd name="connsiteX9" fmla="*/ 0 w 1980000"/>
              <a:gd name="connsiteY9" fmla="*/ 576000 h 576000"/>
              <a:gd name="connsiteX10" fmla="*/ 0 w 1980000"/>
              <a:gd name="connsiteY10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1686322 w 1980000"/>
              <a:gd name="connsiteY8" fmla="*/ 573825 h 576000"/>
              <a:gd name="connsiteX9" fmla="*/ 752872 w 1980000"/>
              <a:gd name="connsiteY9" fmla="*/ 575355 h 576000"/>
              <a:gd name="connsiteX10" fmla="*/ 0 w 1980000"/>
              <a:gd name="connsiteY10" fmla="*/ 576000 h 576000"/>
              <a:gd name="connsiteX11" fmla="*/ 0 w 1980000"/>
              <a:gd name="connsiteY11" fmla="*/ 345145 h 576000"/>
              <a:gd name="connsiteX0" fmla="*/ 0 w 1980000"/>
              <a:gd name="connsiteY0" fmla="*/ 345145 h 576000"/>
              <a:gd name="connsiteX1" fmla="*/ 752872 w 1980000"/>
              <a:gd name="connsiteY1" fmla="*/ 341993 h 576000"/>
              <a:gd name="connsiteX2" fmla="*/ 1662287 w 1980000"/>
              <a:gd name="connsiteY2" fmla="*/ 345145 h 576000"/>
              <a:gd name="connsiteX3" fmla="*/ 1662287 w 1980000"/>
              <a:gd name="connsiteY3" fmla="*/ 249903 h 576000"/>
              <a:gd name="connsiteX4" fmla="*/ 1575429 w 1980000"/>
              <a:gd name="connsiteY4" fmla="*/ 249903 h 576000"/>
              <a:gd name="connsiteX5" fmla="*/ 1777715 w 1980000"/>
              <a:gd name="connsiteY5" fmla="*/ 0 h 576000"/>
              <a:gd name="connsiteX6" fmla="*/ 1980000 w 1980000"/>
              <a:gd name="connsiteY6" fmla="*/ 249903 h 576000"/>
              <a:gd name="connsiteX7" fmla="*/ 1893142 w 1980000"/>
              <a:gd name="connsiteY7" fmla="*/ 249903 h 576000"/>
              <a:gd name="connsiteX8" fmla="*/ 1893142 w 1980000"/>
              <a:gd name="connsiteY8" fmla="*/ 576000 h 576000"/>
              <a:gd name="connsiteX9" fmla="*/ 1686322 w 1980000"/>
              <a:gd name="connsiteY9" fmla="*/ 573825 h 576000"/>
              <a:gd name="connsiteX10" fmla="*/ 752872 w 1980000"/>
              <a:gd name="connsiteY10" fmla="*/ 575355 h 576000"/>
              <a:gd name="connsiteX11" fmla="*/ 0 w 1980000"/>
              <a:gd name="connsiteY11" fmla="*/ 576000 h 576000"/>
              <a:gd name="connsiteX12" fmla="*/ 0 w 1980000"/>
              <a:gd name="connsiteY12" fmla="*/ 345145 h 576000"/>
              <a:gd name="connsiteX0" fmla="*/ 0 w 1980000"/>
              <a:gd name="connsiteY0" fmla="*/ 576000 h 576000"/>
              <a:gd name="connsiteX1" fmla="*/ 752872 w 1980000"/>
              <a:gd name="connsiteY1" fmla="*/ 341993 h 576000"/>
              <a:gd name="connsiteX2" fmla="*/ 1662287 w 1980000"/>
              <a:gd name="connsiteY2" fmla="*/ 345145 h 576000"/>
              <a:gd name="connsiteX3" fmla="*/ 1662287 w 1980000"/>
              <a:gd name="connsiteY3" fmla="*/ 249903 h 576000"/>
              <a:gd name="connsiteX4" fmla="*/ 1575429 w 1980000"/>
              <a:gd name="connsiteY4" fmla="*/ 249903 h 576000"/>
              <a:gd name="connsiteX5" fmla="*/ 1777715 w 1980000"/>
              <a:gd name="connsiteY5" fmla="*/ 0 h 576000"/>
              <a:gd name="connsiteX6" fmla="*/ 1980000 w 1980000"/>
              <a:gd name="connsiteY6" fmla="*/ 249903 h 576000"/>
              <a:gd name="connsiteX7" fmla="*/ 1893142 w 1980000"/>
              <a:gd name="connsiteY7" fmla="*/ 249903 h 576000"/>
              <a:gd name="connsiteX8" fmla="*/ 1893142 w 1980000"/>
              <a:gd name="connsiteY8" fmla="*/ 576000 h 576000"/>
              <a:gd name="connsiteX9" fmla="*/ 1686322 w 1980000"/>
              <a:gd name="connsiteY9" fmla="*/ 573825 h 576000"/>
              <a:gd name="connsiteX10" fmla="*/ 752872 w 1980000"/>
              <a:gd name="connsiteY10" fmla="*/ 575355 h 576000"/>
              <a:gd name="connsiteX11" fmla="*/ 0 w 1980000"/>
              <a:gd name="connsiteY11" fmla="*/ 576000 h 576000"/>
              <a:gd name="connsiteX0" fmla="*/ 0 w 1227128"/>
              <a:gd name="connsiteY0" fmla="*/ 575355 h 576000"/>
              <a:gd name="connsiteX1" fmla="*/ 0 w 1227128"/>
              <a:gd name="connsiteY1" fmla="*/ 341993 h 576000"/>
              <a:gd name="connsiteX2" fmla="*/ 909415 w 1227128"/>
              <a:gd name="connsiteY2" fmla="*/ 345145 h 576000"/>
              <a:gd name="connsiteX3" fmla="*/ 909415 w 1227128"/>
              <a:gd name="connsiteY3" fmla="*/ 249903 h 576000"/>
              <a:gd name="connsiteX4" fmla="*/ 822557 w 1227128"/>
              <a:gd name="connsiteY4" fmla="*/ 249903 h 576000"/>
              <a:gd name="connsiteX5" fmla="*/ 1024843 w 1227128"/>
              <a:gd name="connsiteY5" fmla="*/ 0 h 576000"/>
              <a:gd name="connsiteX6" fmla="*/ 1227128 w 1227128"/>
              <a:gd name="connsiteY6" fmla="*/ 249903 h 576000"/>
              <a:gd name="connsiteX7" fmla="*/ 1140270 w 1227128"/>
              <a:gd name="connsiteY7" fmla="*/ 249903 h 576000"/>
              <a:gd name="connsiteX8" fmla="*/ 1140270 w 1227128"/>
              <a:gd name="connsiteY8" fmla="*/ 576000 h 576000"/>
              <a:gd name="connsiteX9" fmla="*/ 933450 w 1227128"/>
              <a:gd name="connsiteY9" fmla="*/ 573825 h 576000"/>
              <a:gd name="connsiteX10" fmla="*/ 0 w 1227128"/>
              <a:gd name="connsiteY10" fmla="*/ 575355 h 576000"/>
              <a:gd name="connsiteX0" fmla="*/ 0 w 1227128"/>
              <a:gd name="connsiteY0" fmla="*/ 575355 h 576000"/>
              <a:gd name="connsiteX1" fmla="*/ 0 w 1227128"/>
              <a:gd name="connsiteY1" fmla="*/ 341993 h 576000"/>
              <a:gd name="connsiteX2" fmla="*/ 190500 w 1227128"/>
              <a:gd name="connsiteY2" fmla="*/ 344374 h 576000"/>
              <a:gd name="connsiteX3" fmla="*/ 909415 w 1227128"/>
              <a:gd name="connsiteY3" fmla="*/ 345145 h 576000"/>
              <a:gd name="connsiteX4" fmla="*/ 909415 w 1227128"/>
              <a:gd name="connsiteY4" fmla="*/ 249903 h 576000"/>
              <a:gd name="connsiteX5" fmla="*/ 822557 w 1227128"/>
              <a:gd name="connsiteY5" fmla="*/ 249903 h 576000"/>
              <a:gd name="connsiteX6" fmla="*/ 1024843 w 1227128"/>
              <a:gd name="connsiteY6" fmla="*/ 0 h 576000"/>
              <a:gd name="connsiteX7" fmla="*/ 1227128 w 1227128"/>
              <a:gd name="connsiteY7" fmla="*/ 249903 h 576000"/>
              <a:gd name="connsiteX8" fmla="*/ 1140270 w 1227128"/>
              <a:gd name="connsiteY8" fmla="*/ 249903 h 576000"/>
              <a:gd name="connsiteX9" fmla="*/ 1140270 w 1227128"/>
              <a:gd name="connsiteY9" fmla="*/ 576000 h 576000"/>
              <a:gd name="connsiteX10" fmla="*/ 933450 w 1227128"/>
              <a:gd name="connsiteY10" fmla="*/ 573825 h 576000"/>
              <a:gd name="connsiteX11" fmla="*/ 0 w 1227128"/>
              <a:gd name="connsiteY11" fmla="*/ 575355 h 576000"/>
              <a:gd name="connsiteX0" fmla="*/ 0 w 1227128"/>
              <a:gd name="connsiteY0" fmla="*/ 575355 h 576000"/>
              <a:gd name="connsiteX1" fmla="*/ 0 w 1227128"/>
              <a:gd name="connsiteY1" fmla="*/ 341993 h 576000"/>
              <a:gd name="connsiteX2" fmla="*/ 190500 w 1227128"/>
              <a:gd name="connsiteY2" fmla="*/ 344374 h 576000"/>
              <a:gd name="connsiteX3" fmla="*/ 909415 w 1227128"/>
              <a:gd name="connsiteY3" fmla="*/ 345145 h 576000"/>
              <a:gd name="connsiteX4" fmla="*/ 909415 w 1227128"/>
              <a:gd name="connsiteY4" fmla="*/ 249903 h 576000"/>
              <a:gd name="connsiteX5" fmla="*/ 822557 w 1227128"/>
              <a:gd name="connsiteY5" fmla="*/ 249903 h 576000"/>
              <a:gd name="connsiteX6" fmla="*/ 1024843 w 1227128"/>
              <a:gd name="connsiteY6" fmla="*/ 0 h 576000"/>
              <a:gd name="connsiteX7" fmla="*/ 1227128 w 1227128"/>
              <a:gd name="connsiteY7" fmla="*/ 249903 h 576000"/>
              <a:gd name="connsiteX8" fmla="*/ 1140270 w 1227128"/>
              <a:gd name="connsiteY8" fmla="*/ 249903 h 576000"/>
              <a:gd name="connsiteX9" fmla="*/ 1140270 w 1227128"/>
              <a:gd name="connsiteY9" fmla="*/ 576000 h 576000"/>
              <a:gd name="connsiteX10" fmla="*/ 933450 w 1227128"/>
              <a:gd name="connsiteY10" fmla="*/ 573825 h 576000"/>
              <a:gd name="connsiteX11" fmla="*/ 178594 w 1227128"/>
              <a:gd name="connsiteY11" fmla="*/ 575355 h 576000"/>
              <a:gd name="connsiteX12" fmla="*/ 0 w 1227128"/>
              <a:gd name="connsiteY12" fmla="*/ 575355 h 576000"/>
              <a:gd name="connsiteX0" fmla="*/ 0 w 1227128"/>
              <a:gd name="connsiteY0" fmla="*/ 575355 h 576000"/>
              <a:gd name="connsiteX1" fmla="*/ 190500 w 1227128"/>
              <a:gd name="connsiteY1" fmla="*/ 344374 h 576000"/>
              <a:gd name="connsiteX2" fmla="*/ 909415 w 1227128"/>
              <a:gd name="connsiteY2" fmla="*/ 345145 h 576000"/>
              <a:gd name="connsiteX3" fmla="*/ 909415 w 1227128"/>
              <a:gd name="connsiteY3" fmla="*/ 249903 h 576000"/>
              <a:gd name="connsiteX4" fmla="*/ 822557 w 1227128"/>
              <a:gd name="connsiteY4" fmla="*/ 249903 h 576000"/>
              <a:gd name="connsiteX5" fmla="*/ 1024843 w 1227128"/>
              <a:gd name="connsiteY5" fmla="*/ 0 h 576000"/>
              <a:gd name="connsiteX6" fmla="*/ 1227128 w 1227128"/>
              <a:gd name="connsiteY6" fmla="*/ 249903 h 576000"/>
              <a:gd name="connsiteX7" fmla="*/ 1140270 w 1227128"/>
              <a:gd name="connsiteY7" fmla="*/ 249903 h 576000"/>
              <a:gd name="connsiteX8" fmla="*/ 1140270 w 1227128"/>
              <a:gd name="connsiteY8" fmla="*/ 576000 h 576000"/>
              <a:gd name="connsiteX9" fmla="*/ 933450 w 1227128"/>
              <a:gd name="connsiteY9" fmla="*/ 573825 h 576000"/>
              <a:gd name="connsiteX10" fmla="*/ 178594 w 1227128"/>
              <a:gd name="connsiteY10" fmla="*/ 575355 h 576000"/>
              <a:gd name="connsiteX11" fmla="*/ 0 w 1227128"/>
              <a:gd name="connsiteY11" fmla="*/ 575355 h 576000"/>
              <a:gd name="connsiteX0" fmla="*/ 0 w 1048534"/>
              <a:gd name="connsiteY0" fmla="*/ 575355 h 576000"/>
              <a:gd name="connsiteX1" fmla="*/ 11906 w 1048534"/>
              <a:gd name="connsiteY1" fmla="*/ 344374 h 576000"/>
              <a:gd name="connsiteX2" fmla="*/ 730821 w 1048534"/>
              <a:gd name="connsiteY2" fmla="*/ 345145 h 576000"/>
              <a:gd name="connsiteX3" fmla="*/ 730821 w 1048534"/>
              <a:gd name="connsiteY3" fmla="*/ 249903 h 576000"/>
              <a:gd name="connsiteX4" fmla="*/ 643963 w 1048534"/>
              <a:gd name="connsiteY4" fmla="*/ 249903 h 576000"/>
              <a:gd name="connsiteX5" fmla="*/ 846249 w 1048534"/>
              <a:gd name="connsiteY5" fmla="*/ 0 h 576000"/>
              <a:gd name="connsiteX6" fmla="*/ 1048534 w 1048534"/>
              <a:gd name="connsiteY6" fmla="*/ 249903 h 576000"/>
              <a:gd name="connsiteX7" fmla="*/ 961676 w 1048534"/>
              <a:gd name="connsiteY7" fmla="*/ 249903 h 576000"/>
              <a:gd name="connsiteX8" fmla="*/ 961676 w 1048534"/>
              <a:gd name="connsiteY8" fmla="*/ 576000 h 576000"/>
              <a:gd name="connsiteX9" fmla="*/ 754856 w 1048534"/>
              <a:gd name="connsiteY9" fmla="*/ 573825 h 576000"/>
              <a:gd name="connsiteX10" fmla="*/ 0 w 1048534"/>
              <a:gd name="connsiteY10" fmla="*/ 575355 h 576000"/>
              <a:gd name="connsiteX0" fmla="*/ 0 w 1041390"/>
              <a:gd name="connsiteY0" fmla="*/ 575355 h 576000"/>
              <a:gd name="connsiteX1" fmla="*/ 4762 w 1041390"/>
              <a:gd name="connsiteY1" fmla="*/ 344374 h 576000"/>
              <a:gd name="connsiteX2" fmla="*/ 723677 w 1041390"/>
              <a:gd name="connsiteY2" fmla="*/ 345145 h 576000"/>
              <a:gd name="connsiteX3" fmla="*/ 723677 w 1041390"/>
              <a:gd name="connsiteY3" fmla="*/ 249903 h 576000"/>
              <a:gd name="connsiteX4" fmla="*/ 636819 w 1041390"/>
              <a:gd name="connsiteY4" fmla="*/ 249903 h 576000"/>
              <a:gd name="connsiteX5" fmla="*/ 839105 w 1041390"/>
              <a:gd name="connsiteY5" fmla="*/ 0 h 576000"/>
              <a:gd name="connsiteX6" fmla="*/ 1041390 w 1041390"/>
              <a:gd name="connsiteY6" fmla="*/ 249903 h 576000"/>
              <a:gd name="connsiteX7" fmla="*/ 954532 w 1041390"/>
              <a:gd name="connsiteY7" fmla="*/ 249903 h 576000"/>
              <a:gd name="connsiteX8" fmla="*/ 954532 w 1041390"/>
              <a:gd name="connsiteY8" fmla="*/ 576000 h 576000"/>
              <a:gd name="connsiteX9" fmla="*/ 747712 w 1041390"/>
              <a:gd name="connsiteY9" fmla="*/ 573825 h 576000"/>
              <a:gd name="connsiteX10" fmla="*/ 0 w 1041390"/>
              <a:gd name="connsiteY10" fmla="*/ 575355 h 576000"/>
              <a:gd name="connsiteX0" fmla="*/ 2670 w 1044060"/>
              <a:gd name="connsiteY0" fmla="*/ 575355 h 576000"/>
              <a:gd name="connsiteX1" fmla="*/ 288 w 1044060"/>
              <a:gd name="connsiteY1" fmla="*/ 344374 h 576000"/>
              <a:gd name="connsiteX2" fmla="*/ 726347 w 1044060"/>
              <a:gd name="connsiteY2" fmla="*/ 345145 h 576000"/>
              <a:gd name="connsiteX3" fmla="*/ 726347 w 1044060"/>
              <a:gd name="connsiteY3" fmla="*/ 249903 h 576000"/>
              <a:gd name="connsiteX4" fmla="*/ 639489 w 1044060"/>
              <a:gd name="connsiteY4" fmla="*/ 249903 h 576000"/>
              <a:gd name="connsiteX5" fmla="*/ 841775 w 1044060"/>
              <a:gd name="connsiteY5" fmla="*/ 0 h 576000"/>
              <a:gd name="connsiteX6" fmla="*/ 1044060 w 1044060"/>
              <a:gd name="connsiteY6" fmla="*/ 249903 h 576000"/>
              <a:gd name="connsiteX7" fmla="*/ 957202 w 1044060"/>
              <a:gd name="connsiteY7" fmla="*/ 249903 h 576000"/>
              <a:gd name="connsiteX8" fmla="*/ 957202 w 1044060"/>
              <a:gd name="connsiteY8" fmla="*/ 576000 h 576000"/>
              <a:gd name="connsiteX9" fmla="*/ 750382 w 1044060"/>
              <a:gd name="connsiteY9" fmla="*/ 573825 h 576000"/>
              <a:gd name="connsiteX10" fmla="*/ 2670 w 1044060"/>
              <a:gd name="connsiteY10" fmla="*/ 575355 h 576000"/>
              <a:gd name="connsiteX0" fmla="*/ 0 w 1041390"/>
              <a:gd name="connsiteY0" fmla="*/ 575355 h 576000"/>
              <a:gd name="connsiteX1" fmla="*/ 4762 w 1041390"/>
              <a:gd name="connsiteY1" fmla="*/ 344374 h 576000"/>
              <a:gd name="connsiteX2" fmla="*/ 723677 w 1041390"/>
              <a:gd name="connsiteY2" fmla="*/ 345145 h 576000"/>
              <a:gd name="connsiteX3" fmla="*/ 723677 w 1041390"/>
              <a:gd name="connsiteY3" fmla="*/ 249903 h 576000"/>
              <a:gd name="connsiteX4" fmla="*/ 636819 w 1041390"/>
              <a:gd name="connsiteY4" fmla="*/ 249903 h 576000"/>
              <a:gd name="connsiteX5" fmla="*/ 839105 w 1041390"/>
              <a:gd name="connsiteY5" fmla="*/ 0 h 576000"/>
              <a:gd name="connsiteX6" fmla="*/ 1041390 w 1041390"/>
              <a:gd name="connsiteY6" fmla="*/ 249903 h 576000"/>
              <a:gd name="connsiteX7" fmla="*/ 954532 w 1041390"/>
              <a:gd name="connsiteY7" fmla="*/ 249903 h 576000"/>
              <a:gd name="connsiteX8" fmla="*/ 954532 w 1041390"/>
              <a:gd name="connsiteY8" fmla="*/ 576000 h 576000"/>
              <a:gd name="connsiteX9" fmla="*/ 747712 w 1041390"/>
              <a:gd name="connsiteY9" fmla="*/ 573825 h 576000"/>
              <a:gd name="connsiteX10" fmla="*/ 0 w 1041390"/>
              <a:gd name="connsiteY10" fmla="*/ 575355 h 576000"/>
              <a:gd name="connsiteX0" fmla="*/ 459 w 1037087"/>
              <a:gd name="connsiteY0" fmla="*/ 577736 h 577736"/>
              <a:gd name="connsiteX1" fmla="*/ 459 w 1037087"/>
              <a:gd name="connsiteY1" fmla="*/ 344374 h 577736"/>
              <a:gd name="connsiteX2" fmla="*/ 719374 w 1037087"/>
              <a:gd name="connsiteY2" fmla="*/ 345145 h 577736"/>
              <a:gd name="connsiteX3" fmla="*/ 719374 w 1037087"/>
              <a:gd name="connsiteY3" fmla="*/ 249903 h 577736"/>
              <a:gd name="connsiteX4" fmla="*/ 632516 w 1037087"/>
              <a:gd name="connsiteY4" fmla="*/ 249903 h 577736"/>
              <a:gd name="connsiteX5" fmla="*/ 834802 w 1037087"/>
              <a:gd name="connsiteY5" fmla="*/ 0 h 577736"/>
              <a:gd name="connsiteX6" fmla="*/ 1037087 w 1037087"/>
              <a:gd name="connsiteY6" fmla="*/ 249903 h 577736"/>
              <a:gd name="connsiteX7" fmla="*/ 950229 w 1037087"/>
              <a:gd name="connsiteY7" fmla="*/ 249903 h 577736"/>
              <a:gd name="connsiteX8" fmla="*/ 950229 w 1037087"/>
              <a:gd name="connsiteY8" fmla="*/ 576000 h 577736"/>
              <a:gd name="connsiteX9" fmla="*/ 743409 w 1037087"/>
              <a:gd name="connsiteY9" fmla="*/ 573825 h 577736"/>
              <a:gd name="connsiteX10" fmla="*/ 459 w 1037087"/>
              <a:gd name="connsiteY10" fmla="*/ 577736 h 577736"/>
              <a:gd name="connsiteX0" fmla="*/ 459 w 1037087"/>
              <a:gd name="connsiteY0" fmla="*/ 575354 h 576000"/>
              <a:gd name="connsiteX1" fmla="*/ 459 w 1037087"/>
              <a:gd name="connsiteY1" fmla="*/ 344374 h 576000"/>
              <a:gd name="connsiteX2" fmla="*/ 719374 w 1037087"/>
              <a:gd name="connsiteY2" fmla="*/ 345145 h 576000"/>
              <a:gd name="connsiteX3" fmla="*/ 719374 w 1037087"/>
              <a:gd name="connsiteY3" fmla="*/ 249903 h 576000"/>
              <a:gd name="connsiteX4" fmla="*/ 632516 w 1037087"/>
              <a:gd name="connsiteY4" fmla="*/ 249903 h 576000"/>
              <a:gd name="connsiteX5" fmla="*/ 834802 w 1037087"/>
              <a:gd name="connsiteY5" fmla="*/ 0 h 576000"/>
              <a:gd name="connsiteX6" fmla="*/ 1037087 w 1037087"/>
              <a:gd name="connsiteY6" fmla="*/ 249903 h 576000"/>
              <a:gd name="connsiteX7" fmla="*/ 950229 w 1037087"/>
              <a:gd name="connsiteY7" fmla="*/ 249903 h 576000"/>
              <a:gd name="connsiteX8" fmla="*/ 950229 w 1037087"/>
              <a:gd name="connsiteY8" fmla="*/ 576000 h 576000"/>
              <a:gd name="connsiteX9" fmla="*/ 743409 w 1037087"/>
              <a:gd name="connsiteY9" fmla="*/ 573825 h 576000"/>
              <a:gd name="connsiteX10" fmla="*/ 459 w 1037087"/>
              <a:gd name="connsiteY10" fmla="*/ 575354 h 576000"/>
              <a:gd name="connsiteX0" fmla="*/ 0 w 1039009"/>
              <a:gd name="connsiteY0" fmla="*/ 575354 h 576000"/>
              <a:gd name="connsiteX1" fmla="*/ 2381 w 1039009"/>
              <a:gd name="connsiteY1" fmla="*/ 344374 h 576000"/>
              <a:gd name="connsiteX2" fmla="*/ 721296 w 1039009"/>
              <a:gd name="connsiteY2" fmla="*/ 345145 h 576000"/>
              <a:gd name="connsiteX3" fmla="*/ 721296 w 1039009"/>
              <a:gd name="connsiteY3" fmla="*/ 249903 h 576000"/>
              <a:gd name="connsiteX4" fmla="*/ 634438 w 1039009"/>
              <a:gd name="connsiteY4" fmla="*/ 249903 h 576000"/>
              <a:gd name="connsiteX5" fmla="*/ 836724 w 1039009"/>
              <a:gd name="connsiteY5" fmla="*/ 0 h 576000"/>
              <a:gd name="connsiteX6" fmla="*/ 1039009 w 1039009"/>
              <a:gd name="connsiteY6" fmla="*/ 249903 h 576000"/>
              <a:gd name="connsiteX7" fmla="*/ 952151 w 1039009"/>
              <a:gd name="connsiteY7" fmla="*/ 249903 h 576000"/>
              <a:gd name="connsiteX8" fmla="*/ 952151 w 1039009"/>
              <a:gd name="connsiteY8" fmla="*/ 576000 h 576000"/>
              <a:gd name="connsiteX9" fmla="*/ 745331 w 1039009"/>
              <a:gd name="connsiteY9" fmla="*/ 573825 h 576000"/>
              <a:gd name="connsiteX10" fmla="*/ 0 w 1039009"/>
              <a:gd name="connsiteY10" fmla="*/ 575354 h 576000"/>
              <a:gd name="connsiteX0" fmla="*/ 0 w 1039009"/>
              <a:gd name="connsiteY0" fmla="*/ 575354 h 576000"/>
              <a:gd name="connsiteX1" fmla="*/ 2381 w 1039009"/>
              <a:gd name="connsiteY1" fmla="*/ 344374 h 576000"/>
              <a:gd name="connsiteX2" fmla="*/ 721296 w 1039009"/>
              <a:gd name="connsiteY2" fmla="*/ 345145 h 576000"/>
              <a:gd name="connsiteX3" fmla="*/ 721296 w 1039009"/>
              <a:gd name="connsiteY3" fmla="*/ 249903 h 576000"/>
              <a:gd name="connsiteX4" fmla="*/ 634438 w 1039009"/>
              <a:gd name="connsiteY4" fmla="*/ 249903 h 576000"/>
              <a:gd name="connsiteX5" fmla="*/ 836724 w 1039009"/>
              <a:gd name="connsiteY5" fmla="*/ 0 h 576000"/>
              <a:gd name="connsiteX6" fmla="*/ 1039009 w 1039009"/>
              <a:gd name="connsiteY6" fmla="*/ 249903 h 576000"/>
              <a:gd name="connsiteX7" fmla="*/ 952151 w 1039009"/>
              <a:gd name="connsiteY7" fmla="*/ 249903 h 576000"/>
              <a:gd name="connsiteX8" fmla="*/ 952151 w 1039009"/>
              <a:gd name="connsiteY8" fmla="*/ 576000 h 576000"/>
              <a:gd name="connsiteX9" fmla="*/ 745331 w 1039009"/>
              <a:gd name="connsiteY9" fmla="*/ 573825 h 576000"/>
              <a:gd name="connsiteX10" fmla="*/ 0 w 1039009"/>
              <a:gd name="connsiteY10" fmla="*/ 575354 h 576000"/>
              <a:gd name="connsiteX0" fmla="*/ 0 w 1039009"/>
              <a:gd name="connsiteY0" fmla="*/ 575354 h 580969"/>
              <a:gd name="connsiteX1" fmla="*/ 2381 w 1039009"/>
              <a:gd name="connsiteY1" fmla="*/ 344374 h 580969"/>
              <a:gd name="connsiteX2" fmla="*/ 721296 w 1039009"/>
              <a:gd name="connsiteY2" fmla="*/ 345145 h 580969"/>
              <a:gd name="connsiteX3" fmla="*/ 721296 w 1039009"/>
              <a:gd name="connsiteY3" fmla="*/ 249903 h 580969"/>
              <a:gd name="connsiteX4" fmla="*/ 634438 w 1039009"/>
              <a:gd name="connsiteY4" fmla="*/ 249903 h 580969"/>
              <a:gd name="connsiteX5" fmla="*/ 836724 w 1039009"/>
              <a:gd name="connsiteY5" fmla="*/ 0 h 580969"/>
              <a:gd name="connsiteX6" fmla="*/ 1039009 w 1039009"/>
              <a:gd name="connsiteY6" fmla="*/ 249903 h 580969"/>
              <a:gd name="connsiteX7" fmla="*/ 952151 w 1039009"/>
              <a:gd name="connsiteY7" fmla="*/ 249903 h 580969"/>
              <a:gd name="connsiteX8" fmla="*/ 952151 w 1039009"/>
              <a:gd name="connsiteY8" fmla="*/ 576000 h 580969"/>
              <a:gd name="connsiteX9" fmla="*/ 745331 w 1039009"/>
              <a:gd name="connsiteY9" fmla="*/ 580969 h 580969"/>
              <a:gd name="connsiteX10" fmla="*/ 0 w 1039009"/>
              <a:gd name="connsiteY10" fmla="*/ 575354 h 580969"/>
              <a:gd name="connsiteX0" fmla="*/ 0 w 1039009"/>
              <a:gd name="connsiteY0" fmla="*/ 575354 h 576000"/>
              <a:gd name="connsiteX1" fmla="*/ 2381 w 1039009"/>
              <a:gd name="connsiteY1" fmla="*/ 344374 h 576000"/>
              <a:gd name="connsiteX2" fmla="*/ 721296 w 1039009"/>
              <a:gd name="connsiteY2" fmla="*/ 345145 h 576000"/>
              <a:gd name="connsiteX3" fmla="*/ 721296 w 1039009"/>
              <a:gd name="connsiteY3" fmla="*/ 249903 h 576000"/>
              <a:gd name="connsiteX4" fmla="*/ 634438 w 1039009"/>
              <a:gd name="connsiteY4" fmla="*/ 249903 h 576000"/>
              <a:gd name="connsiteX5" fmla="*/ 836724 w 1039009"/>
              <a:gd name="connsiteY5" fmla="*/ 0 h 576000"/>
              <a:gd name="connsiteX6" fmla="*/ 1039009 w 1039009"/>
              <a:gd name="connsiteY6" fmla="*/ 249903 h 576000"/>
              <a:gd name="connsiteX7" fmla="*/ 952151 w 1039009"/>
              <a:gd name="connsiteY7" fmla="*/ 249903 h 576000"/>
              <a:gd name="connsiteX8" fmla="*/ 952151 w 1039009"/>
              <a:gd name="connsiteY8" fmla="*/ 576000 h 576000"/>
              <a:gd name="connsiteX9" fmla="*/ 0 w 1039009"/>
              <a:gd name="connsiteY9" fmla="*/ 575354 h 576000"/>
              <a:gd name="connsiteX0" fmla="*/ 0 w 1039009"/>
              <a:gd name="connsiteY0" fmla="*/ 575354 h 576000"/>
              <a:gd name="connsiteX1" fmla="*/ 2381 w 1039009"/>
              <a:gd name="connsiteY1" fmla="*/ 344374 h 576000"/>
              <a:gd name="connsiteX2" fmla="*/ 721296 w 1039009"/>
              <a:gd name="connsiteY2" fmla="*/ 345145 h 576000"/>
              <a:gd name="connsiteX3" fmla="*/ 721296 w 1039009"/>
              <a:gd name="connsiteY3" fmla="*/ 249903 h 576000"/>
              <a:gd name="connsiteX4" fmla="*/ 634438 w 1039009"/>
              <a:gd name="connsiteY4" fmla="*/ 249903 h 576000"/>
              <a:gd name="connsiteX5" fmla="*/ 836724 w 1039009"/>
              <a:gd name="connsiteY5" fmla="*/ 0 h 576000"/>
              <a:gd name="connsiteX6" fmla="*/ 1039009 w 1039009"/>
              <a:gd name="connsiteY6" fmla="*/ 249903 h 576000"/>
              <a:gd name="connsiteX7" fmla="*/ 952151 w 1039009"/>
              <a:gd name="connsiteY7" fmla="*/ 249903 h 576000"/>
              <a:gd name="connsiteX8" fmla="*/ 952151 w 1039009"/>
              <a:gd name="connsiteY8" fmla="*/ 576000 h 576000"/>
              <a:gd name="connsiteX9" fmla="*/ 909637 w 1039009"/>
              <a:gd name="connsiteY9" fmla="*/ 572974 h 576000"/>
              <a:gd name="connsiteX10" fmla="*/ 0 w 1039009"/>
              <a:gd name="connsiteY10" fmla="*/ 575354 h 576000"/>
              <a:gd name="connsiteX0" fmla="*/ 0 w 1039009"/>
              <a:gd name="connsiteY0" fmla="*/ 575354 h 576000"/>
              <a:gd name="connsiteX1" fmla="*/ 2381 w 1039009"/>
              <a:gd name="connsiteY1" fmla="*/ 344374 h 576000"/>
              <a:gd name="connsiteX2" fmla="*/ 721296 w 1039009"/>
              <a:gd name="connsiteY2" fmla="*/ 345145 h 576000"/>
              <a:gd name="connsiteX3" fmla="*/ 721296 w 1039009"/>
              <a:gd name="connsiteY3" fmla="*/ 249903 h 576000"/>
              <a:gd name="connsiteX4" fmla="*/ 634438 w 1039009"/>
              <a:gd name="connsiteY4" fmla="*/ 249903 h 576000"/>
              <a:gd name="connsiteX5" fmla="*/ 836724 w 1039009"/>
              <a:gd name="connsiteY5" fmla="*/ 0 h 576000"/>
              <a:gd name="connsiteX6" fmla="*/ 1039009 w 1039009"/>
              <a:gd name="connsiteY6" fmla="*/ 249903 h 576000"/>
              <a:gd name="connsiteX7" fmla="*/ 952151 w 1039009"/>
              <a:gd name="connsiteY7" fmla="*/ 249903 h 576000"/>
              <a:gd name="connsiteX8" fmla="*/ 950119 w 1039009"/>
              <a:gd name="connsiteY8" fmla="*/ 530112 h 576000"/>
              <a:gd name="connsiteX9" fmla="*/ 952151 w 1039009"/>
              <a:gd name="connsiteY9" fmla="*/ 576000 h 576000"/>
              <a:gd name="connsiteX10" fmla="*/ 909637 w 1039009"/>
              <a:gd name="connsiteY10" fmla="*/ 572974 h 576000"/>
              <a:gd name="connsiteX11" fmla="*/ 0 w 1039009"/>
              <a:gd name="connsiteY11" fmla="*/ 575354 h 576000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1039009 w 1039009"/>
              <a:gd name="connsiteY6" fmla="*/ 249903 h 575354"/>
              <a:gd name="connsiteX7" fmla="*/ 952151 w 1039009"/>
              <a:gd name="connsiteY7" fmla="*/ 249903 h 575354"/>
              <a:gd name="connsiteX8" fmla="*/ 950119 w 1039009"/>
              <a:gd name="connsiteY8" fmla="*/ 530112 h 575354"/>
              <a:gd name="connsiteX9" fmla="*/ 909637 w 1039009"/>
              <a:gd name="connsiteY9" fmla="*/ 572974 h 575354"/>
              <a:gd name="connsiteX10" fmla="*/ 0 w 1039009"/>
              <a:gd name="connsiteY10" fmla="*/ 575354 h 575354"/>
              <a:gd name="connsiteX0" fmla="*/ 0 w 1039009"/>
              <a:gd name="connsiteY0" fmla="*/ 575354 h 575354"/>
              <a:gd name="connsiteX1" fmla="*/ 2381 w 1039009"/>
              <a:gd name="connsiteY1" fmla="*/ 344374 h 575354"/>
              <a:gd name="connsiteX2" fmla="*/ 721296 w 1039009"/>
              <a:gd name="connsiteY2" fmla="*/ 345145 h 575354"/>
              <a:gd name="connsiteX3" fmla="*/ 721296 w 1039009"/>
              <a:gd name="connsiteY3" fmla="*/ 249903 h 575354"/>
              <a:gd name="connsiteX4" fmla="*/ 634438 w 1039009"/>
              <a:gd name="connsiteY4" fmla="*/ 249903 h 575354"/>
              <a:gd name="connsiteX5" fmla="*/ 836724 w 1039009"/>
              <a:gd name="connsiteY5" fmla="*/ 0 h 575354"/>
              <a:gd name="connsiteX6" fmla="*/ 957262 w 1039009"/>
              <a:gd name="connsiteY6" fmla="*/ 153874 h 575354"/>
              <a:gd name="connsiteX7" fmla="*/ 1039009 w 1039009"/>
              <a:gd name="connsiteY7" fmla="*/ 249903 h 575354"/>
              <a:gd name="connsiteX8" fmla="*/ 952151 w 1039009"/>
              <a:gd name="connsiteY8" fmla="*/ 249903 h 575354"/>
              <a:gd name="connsiteX9" fmla="*/ 950119 w 1039009"/>
              <a:gd name="connsiteY9" fmla="*/ 530112 h 575354"/>
              <a:gd name="connsiteX10" fmla="*/ 909637 w 1039009"/>
              <a:gd name="connsiteY10" fmla="*/ 572974 h 575354"/>
              <a:gd name="connsiteX11" fmla="*/ 0 w 1039009"/>
              <a:gd name="connsiteY11" fmla="*/ 575354 h 575354"/>
              <a:gd name="connsiteX0" fmla="*/ 0 w 957262"/>
              <a:gd name="connsiteY0" fmla="*/ 575354 h 575354"/>
              <a:gd name="connsiteX1" fmla="*/ 2381 w 957262"/>
              <a:gd name="connsiteY1" fmla="*/ 344374 h 575354"/>
              <a:gd name="connsiteX2" fmla="*/ 721296 w 957262"/>
              <a:gd name="connsiteY2" fmla="*/ 345145 h 575354"/>
              <a:gd name="connsiteX3" fmla="*/ 721296 w 957262"/>
              <a:gd name="connsiteY3" fmla="*/ 249903 h 575354"/>
              <a:gd name="connsiteX4" fmla="*/ 634438 w 957262"/>
              <a:gd name="connsiteY4" fmla="*/ 249903 h 575354"/>
              <a:gd name="connsiteX5" fmla="*/ 836724 w 957262"/>
              <a:gd name="connsiteY5" fmla="*/ 0 h 575354"/>
              <a:gd name="connsiteX6" fmla="*/ 957262 w 957262"/>
              <a:gd name="connsiteY6" fmla="*/ 153874 h 575354"/>
              <a:gd name="connsiteX7" fmla="*/ 952151 w 957262"/>
              <a:gd name="connsiteY7" fmla="*/ 249903 h 575354"/>
              <a:gd name="connsiteX8" fmla="*/ 950119 w 957262"/>
              <a:gd name="connsiteY8" fmla="*/ 530112 h 575354"/>
              <a:gd name="connsiteX9" fmla="*/ 909637 w 957262"/>
              <a:gd name="connsiteY9" fmla="*/ 572974 h 575354"/>
              <a:gd name="connsiteX10" fmla="*/ 0 w 957262"/>
              <a:gd name="connsiteY10" fmla="*/ 575354 h 575354"/>
              <a:gd name="connsiteX0" fmla="*/ 0 w 952151"/>
              <a:gd name="connsiteY0" fmla="*/ 575354 h 575354"/>
              <a:gd name="connsiteX1" fmla="*/ 2381 w 952151"/>
              <a:gd name="connsiteY1" fmla="*/ 344374 h 575354"/>
              <a:gd name="connsiteX2" fmla="*/ 721296 w 952151"/>
              <a:gd name="connsiteY2" fmla="*/ 345145 h 575354"/>
              <a:gd name="connsiteX3" fmla="*/ 721296 w 952151"/>
              <a:gd name="connsiteY3" fmla="*/ 249903 h 575354"/>
              <a:gd name="connsiteX4" fmla="*/ 634438 w 952151"/>
              <a:gd name="connsiteY4" fmla="*/ 249903 h 575354"/>
              <a:gd name="connsiteX5" fmla="*/ 836724 w 952151"/>
              <a:gd name="connsiteY5" fmla="*/ 0 h 575354"/>
              <a:gd name="connsiteX6" fmla="*/ 947737 w 952151"/>
              <a:gd name="connsiteY6" fmla="*/ 153874 h 575354"/>
              <a:gd name="connsiteX7" fmla="*/ 952151 w 952151"/>
              <a:gd name="connsiteY7" fmla="*/ 249903 h 575354"/>
              <a:gd name="connsiteX8" fmla="*/ 950119 w 952151"/>
              <a:gd name="connsiteY8" fmla="*/ 530112 h 575354"/>
              <a:gd name="connsiteX9" fmla="*/ 909637 w 952151"/>
              <a:gd name="connsiteY9" fmla="*/ 572974 h 575354"/>
              <a:gd name="connsiteX10" fmla="*/ 0 w 952151"/>
              <a:gd name="connsiteY10" fmla="*/ 575354 h 575354"/>
              <a:gd name="connsiteX0" fmla="*/ 0 w 952151"/>
              <a:gd name="connsiteY0" fmla="*/ 575354 h 575354"/>
              <a:gd name="connsiteX1" fmla="*/ 2381 w 952151"/>
              <a:gd name="connsiteY1" fmla="*/ 344374 h 575354"/>
              <a:gd name="connsiteX2" fmla="*/ 721296 w 952151"/>
              <a:gd name="connsiteY2" fmla="*/ 345145 h 575354"/>
              <a:gd name="connsiteX3" fmla="*/ 721296 w 952151"/>
              <a:gd name="connsiteY3" fmla="*/ 249903 h 575354"/>
              <a:gd name="connsiteX4" fmla="*/ 634438 w 952151"/>
              <a:gd name="connsiteY4" fmla="*/ 249903 h 575354"/>
              <a:gd name="connsiteX5" fmla="*/ 714376 w 952151"/>
              <a:gd name="connsiteY5" fmla="*/ 151493 h 575354"/>
              <a:gd name="connsiteX6" fmla="*/ 836724 w 952151"/>
              <a:gd name="connsiteY6" fmla="*/ 0 h 575354"/>
              <a:gd name="connsiteX7" fmla="*/ 947737 w 952151"/>
              <a:gd name="connsiteY7" fmla="*/ 153874 h 575354"/>
              <a:gd name="connsiteX8" fmla="*/ 952151 w 952151"/>
              <a:gd name="connsiteY8" fmla="*/ 249903 h 575354"/>
              <a:gd name="connsiteX9" fmla="*/ 950119 w 952151"/>
              <a:gd name="connsiteY9" fmla="*/ 530112 h 575354"/>
              <a:gd name="connsiteX10" fmla="*/ 909637 w 952151"/>
              <a:gd name="connsiteY10" fmla="*/ 572974 h 575354"/>
              <a:gd name="connsiteX11" fmla="*/ 0 w 952151"/>
              <a:gd name="connsiteY11" fmla="*/ 575354 h 575354"/>
              <a:gd name="connsiteX0" fmla="*/ 0 w 952151"/>
              <a:gd name="connsiteY0" fmla="*/ 575354 h 575354"/>
              <a:gd name="connsiteX1" fmla="*/ 2381 w 952151"/>
              <a:gd name="connsiteY1" fmla="*/ 344374 h 575354"/>
              <a:gd name="connsiteX2" fmla="*/ 721296 w 952151"/>
              <a:gd name="connsiteY2" fmla="*/ 345145 h 575354"/>
              <a:gd name="connsiteX3" fmla="*/ 721296 w 952151"/>
              <a:gd name="connsiteY3" fmla="*/ 249903 h 575354"/>
              <a:gd name="connsiteX4" fmla="*/ 634438 w 952151"/>
              <a:gd name="connsiteY4" fmla="*/ 249903 h 575354"/>
              <a:gd name="connsiteX5" fmla="*/ 714376 w 952151"/>
              <a:gd name="connsiteY5" fmla="*/ 151493 h 575354"/>
              <a:gd name="connsiteX6" fmla="*/ 836724 w 952151"/>
              <a:gd name="connsiteY6" fmla="*/ 0 h 575354"/>
              <a:gd name="connsiteX7" fmla="*/ 947737 w 952151"/>
              <a:gd name="connsiteY7" fmla="*/ 153874 h 575354"/>
              <a:gd name="connsiteX8" fmla="*/ 952151 w 952151"/>
              <a:gd name="connsiteY8" fmla="*/ 249903 h 575354"/>
              <a:gd name="connsiteX9" fmla="*/ 950119 w 952151"/>
              <a:gd name="connsiteY9" fmla="*/ 530112 h 575354"/>
              <a:gd name="connsiteX10" fmla="*/ 909637 w 952151"/>
              <a:gd name="connsiteY10" fmla="*/ 572974 h 575354"/>
              <a:gd name="connsiteX11" fmla="*/ 0 w 952151"/>
              <a:gd name="connsiteY11" fmla="*/ 575354 h 575354"/>
              <a:gd name="connsiteX0" fmla="*/ 0 w 952151"/>
              <a:gd name="connsiteY0" fmla="*/ 575354 h 575354"/>
              <a:gd name="connsiteX1" fmla="*/ 2381 w 952151"/>
              <a:gd name="connsiteY1" fmla="*/ 344374 h 575354"/>
              <a:gd name="connsiteX2" fmla="*/ 721296 w 952151"/>
              <a:gd name="connsiteY2" fmla="*/ 345145 h 575354"/>
              <a:gd name="connsiteX3" fmla="*/ 721296 w 952151"/>
              <a:gd name="connsiteY3" fmla="*/ 249903 h 575354"/>
              <a:gd name="connsiteX4" fmla="*/ 714376 w 952151"/>
              <a:gd name="connsiteY4" fmla="*/ 151493 h 575354"/>
              <a:gd name="connsiteX5" fmla="*/ 836724 w 952151"/>
              <a:gd name="connsiteY5" fmla="*/ 0 h 575354"/>
              <a:gd name="connsiteX6" fmla="*/ 947737 w 952151"/>
              <a:gd name="connsiteY6" fmla="*/ 153874 h 575354"/>
              <a:gd name="connsiteX7" fmla="*/ 952151 w 952151"/>
              <a:gd name="connsiteY7" fmla="*/ 249903 h 575354"/>
              <a:gd name="connsiteX8" fmla="*/ 950119 w 952151"/>
              <a:gd name="connsiteY8" fmla="*/ 530112 h 575354"/>
              <a:gd name="connsiteX9" fmla="*/ 909637 w 952151"/>
              <a:gd name="connsiteY9" fmla="*/ 572974 h 575354"/>
              <a:gd name="connsiteX10" fmla="*/ 0 w 952151"/>
              <a:gd name="connsiteY10" fmla="*/ 575354 h 575354"/>
              <a:gd name="connsiteX0" fmla="*/ 0 w 952151"/>
              <a:gd name="connsiteY0" fmla="*/ 575354 h 575354"/>
              <a:gd name="connsiteX1" fmla="*/ 2381 w 952151"/>
              <a:gd name="connsiteY1" fmla="*/ 344374 h 575354"/>
              <a:gd name="connsiteX2" fmla="*/ 721296 w 952151"/>
              <a:gd name="connsiteY2" fmla="*/ 345145 h 575354"/>
              <a:gd name="connsiteX3" fmla="*/ 721296 w 952151"/>
              <a:gd name="connsiteY3" fmla="*/ 249903 h 575354"/>
              <a:gd name="connsiteX4" fmla="*/ 721520 w 952151"/>
              <a:gd name="connsiteY4" fmla="*/ 153874 h 575354"/>
              <a:gd name="connsiteX5" fmla="*/ 836724 w 952151"/>
              <a:gd name="connsiteY5" fmla="*/ 0 h 575354"/>
              <a:gd name="connsiteX6" fmla="*/ 947737 w 952151"/>
              <a:gd name="connsiteY6" fmla="*/ 153874 h 575354"/>
              <a:gd name="connsiteX7" fmla="*/ 952151 w 952151"/>
              <a:gd name="connsiteY7" fmla="*/ 249903 h 575354"/>
              <a:gd name="connsiteX8" fmla="*/ 950119 w 952151"/>
              <a:gd name="connsiteY8" fmla="*/ 530112 h 575354"/>
              <a:gd name="connsiteX9" fmla="*/ 909637 w 952151"/>
              <a:gd name="connsiteY9" fmla="*/ 572974 h 575354"/>
              <a:gd name="connsiteX10" fmla="*/ 0 w 952151"/>
              <a:gd name="connsiteY10" fmla="*/ 575354 h 575354"/>
              <a:gd name="connsiteX0" fmla="*/ 0 w 952151"/>
              <a:gd name="connsiteY0" fmla="*/ 575354 h 575354"/>
              <a:gd name="connsiteX1" fmla="*/ 2381 w 952151"/>
              <a:gd name="connsiteY1" fmla="*/ 344374 h 575354"/>
              <a:gd name="connsiteX2" fmla="*/ 228601 w 952151"/>
              <a:gd name="connsiteY2" fmla="*/ 341993 h 575354"/>
              <a:gd name="connsiteX3" fmla="*/ 721296 w 952151"/>
              <a:gd name="connsiteY3" fmla="*/ 345145 h 575354"/>
              <a:gd name="connsiteX4" fmla="*/ 721296 w 952151"/>
              <a:gd name="connsiteY4" fmla="*/ 249903 h 575354"/>
              <a:gd name="connsiteX5" fmla="*/ 721520 w 952151"/>
              <a:gd name="connsiteY5" fmla="*/ 153874 h 575354"/>
              <a:gd name="connsiteX6" fmla="*/ 836724 w 952151"/>
              <a:gd name="connsiteY6" fmla="*/ 0 h 575354"/>
              <a:gd name="connsiteX7" fmla="*/ 947737 w 952151"/>
              <a:gd name="connsiteY7" fmla="*/ 153874 h 575354"/>
              <a:gd name="connsiteX8" fmla="*/ 952151 w 952151"/>
              <a:gd name="connsiteY8" fmla="*/ 249903 h 575354"/>
              <a:gd name="connsiteX9" fmla="*/ 950119 w 952151"/>
              <a:gd name="connsiteY9" fmla="*/ 530112 h 575354"/>
              <a:gd name="connsiteX10" fmla="*/ 909637 w 952151"/>
              <a:gd name="connsiteY10" fmla="*/ 572974 h 575354"/>
              <a:gd name="connsiteX11" fmla="*/ 0 w 952151"/>
              <a:gd name="connsiteY11" fmla="*/ 575354 h 575354"/>
              <a:gd name="connsiteX0" fmla="*/ 228601 w 952151"/>
              <a:gd name="connsiteY0" fmla="*/ 341993 h 575354"/>
              <a:gd name="connsiteX1" fmla="*/ 721296 w 952151"/>
              <a:gd name="connsiteY1" fmla="*/ 345145 h 575354"/>
              <a:gd name="connsiteX2" fmla="*/ 721296 w 952151"/>
              <a:gd name="connsiteY2" fmla="*/ 249903 h 575354"/>
              <a:gd name="connsiteX3" fmla="*/ 721520 w 952151"/>
              <a:gd name="connsiteY3" fmla="*/ 153874 h 575354"/>
              <a:gd name="connsiteX4" fmla="*/ 836724 w 952151"/>
              <a:gd name="connsiteY4" fmla="*/ 0 h 575354"/>
              <a:gd name="connsiteX5" fmla="*/ 947737 w 952151"/>
              <a:gd name="connsiteY5" fmla="*/ 153874 h 575354"/>
              <a:gd name="connsiteX6" fmla="*/ 952151 w 952151"/>
              <a:gd name="connsiteY6" fmla="*/ 249903 h 575354"/>
              <a:gd name="connsiteX7" fmla="*/ 950119 w 952151"/>
              <a:gd name="connsiteY7" fmla="*/ 530112 h 575354"/>
              <a:gd name="connsiteX8" fmla="*/ 909637 w 952151"/>
              <a:gd name="connsiteY8" fmla="*/ 572974 h 575354"/>
              <a:gd name="connsiteX9" fmla="*/ 0 w 952151"/>
              <a:gd name="connsiteY9" fmla="*/ 575354 h 575354"/>
              <a:gd name="connsiteX10" fmla="*/ 2381 w 952151"/>
              <a:gd name="connsiteY10" fmla="*/ 344374 h 575354"/>
              <a:gd name="connsiteX11" fmla="*/ 320041 w 952151"/>
              <a:gd name="connsiteY11" fmla="*/ 433433 h 575354"/>
              <a:gd name="connsiteX0" fmla="*/ 228601 w 952151"/>
              <a:gd name="connsiteY0" fmla="*/ 341993 h 575354"/>
              <a:gd name="connsiteX1" fmla="*/ 721296 w 952151"/>
              <a:gd name="connsiteY1" fmla="*/ 345145 h 575354"/>
              <a:gd name="connsiteX2" fmla="*/ 721296 w 952151"/>
              <a:gd name="connsiteY2" fmla="*/ 249903 h 575354"/>
              <a:gd name="connsiteX3" fmla="*/ 721520 w 952151"/>
              <a:gd name="connsiteY3" fmla="*/ 153874 h 575354"/>
              <a:gd name="connsiteX4" fmla="*/ 836724 w 952151"/>
              <a:gd name="connsiteY4" fmla="*/ 0 h 575354"/>
              <a:gd name="connsiteX5" fmla="*/ 947737 w 952151"/>
              <a:gd name="connsiteY5" fmla="*/ 153874 h 575354"/>
              <a:gd name="connsiteX6" fmla="*/ 952151 w 952151"/>
              <a:gd name="connsiteY6" fmla="*/ 249903 h 575354"/>
              <a:gd name="connsiteX7" fmla="*/ 950119 w 952151"/>
              <a:gd name="connsiteY7" fmla="*/ 530112 h 575354"/>
              <a:gd name="connsiteX8" fmla="*/ 909637 w 952151"/>
              <a:gd name="connsiteY8" fmla="*/ 572974 h 575354"/>
              <a:gd name="connsiteX9" fmla="*/ 0 w 952151"/>
              <a:gd name="connsiteY9" fmla="*/ 575354 h 575354"/>
              <a:gd name="connsiteX10" fmla="*/ 2381 w 952151"/>
              <a:gd name="connsiteY10" fmla="*/ 344374 h 575354"/>
              <a:gd name="connsiteX0" fmla="*/ 228601 w 952151"/>
              <a:gd name="connsiteY0" fmla="*/ 341993 h 575355"/>
              <a:gd name="connsiteX1" fmla="*/ 721296 w 952151"/>
              <a:gd name="connsiteY1" fmla="*/ 345145 h 575355"/>
              <a:gd name="connsiteX2" fmla="*/ 721296 w 952151"/>
              <a:gd name="connsiteY2" fmla="*/ 249903 h 575355"/>
              <a:gd name="connsiteX3" fmla="*/ 721520 w 952151"/>
              <a:gd name="connsiteY3" fmla="*/ 153874 h 575355"/>
              <a:gd name="connsiteX4" fmla="*/ 836724 w 952151"/>
              <a:gd name="connsiteY4" fmla="*/ 0 h 575355"/>
              <a:gd name="connsiteX5" fmla="*/ 947737 w 952151"/>
              <a:gd name="connsiteY5" fmla="*/ 153874 h 575355"/>
              <a:gd name="connsiteX6" fmla="*/ 952151 w 952151"/>
              <a:gd name="connsiteY6" fmla="*/ 249903 h 575355"/>
              <a:gd name="connsiteX7" fmla="*/ 950119 w 952151"/>
              <a:gd name="connsiteY7" fmla="*/ 530112 h 575355"/>
              <a:gd name="connsiteX8" fmla="*/ 909637 w 952151"/>
              <a:gd name="connsiteY8" fmla="*/ 572974 h 575355"/>
              <a:gd name="connsiteX9" fmla="*/ 66676 w 952151"/>
              <a:gd name="connsiteY9" fmla="*/ 575355 h 575355"/>
              <a:gd name="connsiteX10" fmla="*/ 0 w 952151"/>
              <a:gd name="connsiteY10" fmla="*/ 575354 h 575355"/>
              <a:gd name="connsiteX11" fmla="*/ 2381 w 952151"/>
              <a:gd name="connsiteY11" fmla="*/ 344374 h 575355"/>
              <a:gd name="connsiteX0" fmla="*/ 232888 w 956438"/>
              <a:gd name="connsiteY0" fmla="*/ 341993 h 575355"/>
              <a:gd name="connsiteX1" fmla="*/ 725583 w 956438"/>
              <a:gd name="connsiteY1" fmla="*/ 345145 h 575355"/>
              <a:gd name="connsiteX2" fmla="*/ 725583 w 956438"/>
              <a:gd name="connsiteY2" fmla="*/ 249903 h 575355"/>
              <a:gd name="connsiteX3" fmla="*/ 725807 w 956438"/>
              <a:gd name="connsiteY3" fmla="*/ 153874 h 575355"/>
              <a:gd name="connsiteX4" fmla="*/ 841011 w 956438"/>
              <a:gd name="connsiteY4" fmla="*/ 0 h 575355"/>
              <a:gd name="connsiteX5" fmla="*/ 952024 w 956438"/>
              <a:gd name="connsiteY5" fmla="*/ 153874 h 575355"/>
              <a:gd name="connsiteX6" fmla="*/ 956438 w 956438"/>
              <a:gd name="connsiteY6" fmla="*/ 249903 h 575355"/>
              <a:gd name="connsiteX7" fmla="*/ 954406 w 956438"/>
              <a:gd name="connsiteY7" fmla="*/ 530112 h 575355"/>
              <a:gd name="connsiteX8" fmla="*/ 913924 w 956438"/>
              <a:gd name="connsiteY8" fmla="*/ 572974 h 575355"/>
              <a:gd name="connsiteX9" fmla="*/ 70963 w 956438"/>
              <a:gd name="connsiteY9" fmla="*/ 575355 h 575355"/>
              <a:gd name="connsiteX10" fmla="*/ 4287 w 956438"/>
              <a:gd name="connsiteY10" fmla="*/ 575354 h 575355"/>
              <a:gd name="connsiteX11" fmla="*/ 6669 w 956438"/>
              <a:gd name="connsiteY11" fmla="*/ 506299 h 575355"/>
              <a:gd name="connsiteX12" fmla="*/ 6668 w 956438"/>
              <a:gd name="connsiteY12" fmla="*/ 344374 h 575355"/>
              <a:gd name="connsiteX0" fmla="*/ 226220 w 949770"/>
              <a:gd name="connsiteY0" fmla="*/ 341993 h 575355"/>
              <a:gd name="connsiteX1" fmla="*/ 718915 w 949770"/>
              <a:gd name="connsiteY1" fmla="*/ 345145 h 575355"/>
              <a:gd name="connsiteX2" fmla="*/ 718915 w 949770"/>
              <a:gd name="connsiteY2" fmla="*/ 249903 h 575355"/>
              <a:gd name="connsiteX3" fmla="*/ 719139 w 949770"/>
              <a:gd name="connsiteY3" fmla="*/ 153874 h 575355"/>
              <a:gd name="connsiteX4" fmla="*/ 834343 w 949770"/>
              <a:gd name="connsiteY4" fmla="*/ 0 h 575355"/>
              <a:gd name="connsiteX5" fmla="*/ 945356 w 949770"/>
              <a:gd name="connsiteY5" fmla="*/ 153874 h 575355"/>
              <a:gd name="connsiteX6" fmla="*/ 949770 w 949770"/>
              <a:gd name="connsiteY6" fmla="*/ 249903 h 575355"/>
              <a:gd name="connsiteX7" fmla="*/ 947738 w 949770"/>
              <a:gd name="connsiteY7" fmla="*/ 530112 h 575355"/>
              <a:gd name="connsiteX8" fmla="*/ 907256 w 949770"/>
              <a:gd name="connsiteY8" fmla="*/ 572974 h 575355"/>
              <a:gd name="connsiteX9" fmla="*/ 64295 w 949770"/>
              <a:gd name="connsiteY9" fmla="*/ 575355 h 575355"/>
              <a:gd name="connsiteX10" fmla="*/ 1 w 949770"/>
              <a:gd name="connsiteY10" fmla="*/ 506299 h 575355"/>
              <a:gd name="connsiteX11" fmla="*/ 0 w 949770"/>
              <a:gd name="connsiteY11" fmla="*/ 344374 h 575355"/>
              <a:gd name="connsiteX0" fmla="*/ 226220 w 949770"/>
              <a:gd name="connsiteY0" fmla="*/ 341993 h 575355"/>
              <a:gd name="connsiteX1" fmla="*/ 718915 w 949770"/>
              <a:gd name="connsiteY1" fmla="*/ 345145 h 575355"/>
              <a:gd name="connsiteX2" fmla="*/ 718915 w 949770"/>
              <a:gd name="connsiteY2" fmla="*/ 249903 h 575355"/>
              <a:gd name="connsiteX3" fmla="*/ 719139 w 949770"/>
              <a:gd name="connsiteY3" fmla="*/ 153874 h 575355"/>
              <a:gd name="connsiteX4" fmla="*/ 834343 w 949770"/>
              <a:gd name="connsiteY4" fmla="*/ 0 h 575355"/>
              <a:gd name="connsiteX5" fmla="*/ 945356 w 949770"/>
              <a:gd name="connsiteY5" fmla="*/ 153874 h 575355"/>
              <a:gd name="connsiteX6" fmla="*/ 949770 w 949770"/>
              <a:gd name="connsiteY6" fmla="*/ 249903 h 575355"/>
              <a:gd name="connsiteX7" fmla="*/ 947738 w 949770"/>
              <a:gd name="connsiteY7" fmla="*/ 530112 h 575355"/>
              <a:gd name="connsiteX8" fmla="*/ 907256 w 949770"/>
              <a:gd name="connsiteY8" fmla="*/ 572974 h 575355"/>
              <a:gd name="connsiteX9" fmla="*/ 64295 w 949770"/>
              <a:gd name="connsiteY9" fmla="*/ 575355 h 575355"/>
              <a:gd name="connsiteX10" fmla="*/ 1 w 949770"/>
              <a:gd name="connsiteY10" fmla="*/ 506299 h 575355"/>
              <a:gd name="connsiteX11" fmla="*/ 0 w 949770"/>
              <a:gd name="connsiteY11" fmla="*/ 344374 h 575355"/>
              <a:gd name="connsiteX0" fmla="*/ 226220 w 949770"/>
              <a:gd name="connsiteY0" fmla="*/ 341993 h 575355"/>
              <a:gd name="connsiteX1" fmla="*/ 718915 w 949770"/>
              <a:gd name="connsiteY1" fmla="*/ 345145 h 575355"/>
              <a:gd name="connsiteX2" fmla="*/ 718915 w 949770"/>
              <a:gd name="connsiteY2" fmla="*/ 249903 h 575355"/>
              <a:gd name="connsiteX3" fmla="*/ 719139 w 949770"/>
              <a:gd name="connsiteY3" fmla="*/ 153874 h 575355"/>
              <a:gd name="connsiteX4" fmla="*/ 834343 w 949770"/>
              <a:gd name="connsiteY4" fmla="*/ 0 h 575355"/>
              <a:gd name="connsiteX5" fmla="*/ 945356 w 949770"/>
              <a:gd name="connsiteY5" fmla="*/ 153874 h 575355"/>
              <a:gd name="connsiteX6" fmla="*/ 949770 w 949770"/>
              <a:gd name="connsiteY6" fmla="*/ 249903 h 575355"/>
              <a:gd name="connsiteX7" fmla="*/ 947738 w 949770"/>
              <a:gd name="connsiteY7" fmla="*/ 530112 h 575355"/>
              <a:gd name="connsiteX8" fmla="*/ 907256 w 949770"/>
              <a:gd name="connsiteY8" fmla="*/ 572974 h 575355"/>
              <a:gd name="connsiteX9" fmla="*/ 64295 w 949770"/>
              <a:gd name="connsiteY9" fmla="*/ 575355 h 575355"/>
              <a:gd name="connsiteX10" fmla="*/ 1 w 949770"/>
              <a:gd name="connsiteY10" fmla="*/ 506299 h 575355"/>
              <a:gd name="connsiteX11" fmla="*/ 0 w 949770"/>
              <a:gd name="connsiteY11" fmla="*/ 344374 h 575355"/>
              <a:gd name="connsiteX0" fmla="*/ 226220 w 949770"/>
              <a:gd name="connsiteY0" fmla="*/ 341993 h 575355"/>
              <a:gd name="connsiteX1" fmla="*/ 718915 w 949770"/>
              <a:gd name="connsiteY1" fmla="*/ 345145 h 575355"/>
              <a:gd name="connsiteX2" fmla="*/ 718915 w 949770"/>
              <a:gd name="connsiteY2" fmla="*/ 249903 h 575355"/>
              <a:gd name="connsiteX3" fmla="*/ 719139 w 949770"/>
              <a:gd name="connsiteY3" fmla="*/ 153874 h 575355"/>
              <a:gd name="connsiteX4" fmla="*/ 834343 w 949770"/>
              <a:gd name="connsiteY4" fmla="*/ 0 h 575355"/>
              <a:gd name="connsiteX5" fmla="*/ 945356 w 949770"/>
              <a:gd name="connsiteY5" fmla="*/ 153874 h 575355"/>
              <a:gd name="connsiteX6" fmla="*/ 949770 w 949770"/>
              <a:gd name="connsiteY6" fmla="*/ 249903 h 575355"/>
              <a:gd name="connsiteX7" fmla="*/ 947738 w 949770"/>
              <a:gd name="connsiteY7" fmla="*/ 530112 h 575355"/>
              <a:gd name="connsiteX8" fmla="*/ 907256 w 949770"/>
              <a:gd name="connsiteY8" fmla="*/ 572974 h 575355"/>
              <a:gd name="connsiteX9" fmla="*/ 64295 w 949770"/>
              <a:gd name="connsiteY9" fmla="*/ 575355 h 575355"/>
              <a:gd name="connsiteX10" fmla="*/ 1 w 949770"/>
              <a:gd name="connsiteY10" fmla="*/ 506299 h 575355"/>
              <a:gd name="connsiteX11" fmla="*/ 0 w 949770"/>
              <a:gd name="connsiteY11" fmla="*/ 291987 h 575355"/>
              <a:gd name="connsiteX0" fmla="*/ 226220 w 949770"/>
              <a:gd name="connsiteY0" fmla="*/ 188119 h 421481"/>
              <a:gd name="connsiteX1" fmla="*/ 718915 w 949770"/>
              <a:gd name="connsiteY1" fmla="*/ 191271 h 421481"/>
              <a:gd name="connsiteX2" fmla="*/ 718915 w 949770"/>
              <a:gd name="connsiteY2" fmla="*/ 96029 h 421481"/>
              <a:gd name="connsiteX3" fmla="*/ 719139 w 949770"/>
              <a:gd name="connsiteY3" fmla="*/ 0 h 421481"/>
              <a:gd name="connsiteX4" fmla="*/ 945356 w 949770"/>
              <a:gd name="connsiteY4" fmla="*/ 0 h 421481"/>
              <a:gd name="connsiteX5" fmla="*/ 949770 w 949770"/>
              <a:gd name="connsiteY5" fmla="*/ 96029 h 421481"/>
              <a:gd name="connsiteX6" fmla="*/ 947738 w 949770"/>
              <a:gd name="connsiteY6" fmla="*/ 376238 h 421481"/>
              <a:gd name="connsiteX7" fmla="*/ 907256 w 949770"/>
              <a:gd name="connsiteY7" fmla="*/ 419100 h 421481"/>
              <a:gd name="connsiteX8" fmla="*/ 64295 w 949770"/>
              <a:gd name="connsiteY8" fmla="*/ 421481 h 421481"/>
              <a:gd name="connsiteX9" fmla="*/ 1 w 949770"/>
              <a:gd name="connsiteY9" fmla="*/ 352425 h 421481"/>
              <a:gd name="connsiteX10" fmla="*/ 0 w 949770"/>
              <a:gd name="connsiteY10" fmla="*/ 138113 h 421481"/>
              <a:gd name="connsiteX0" fmla="*/ 226220 w 949770"/>
              <a:gd name="connsiteY0" fmla="*/ 307182 h 540544"/>
              <a:gd name="connsiteX1" fmla="*/ 718915 w 949770"/>
              <a:gd name="connsiteY1" fmla="*/ 310334 h 540544"/>
              <a:gd name="connsiteX2" fmla="*/ 718915 w 949770"/>
              <a:gd name="connsiteY2" fmla="*/ 215092 h 540544"/>
              <a:gd name="connsiteX3" fmla="*/ 719139 w 949770"/>
              <a:gd name="connsiteY3" fmla="*/ 0 h 540544"/>
              <a:gd name="connsiteX4" fmla="*/ 945356 w 949770"/>
              <a:gd name="connsiteY4" fmla="*/ 119063 h 540544"/>
              <a:gd name="connsiteX5" fmla="*/ 949770 w 949770"/>
              <a:gd name="connsiteY5" fmla="*/ 215092 h 540544"/>
              <a:gd name="connsiteX6" fmla="*/ 947738 w 949770"/>
              <a:gd name="connsiteY6" fmla="*/ 495301 h 540544"/>
              <a:gd name="connsiteX7" fmla="*/ 907256 w 949770"/>
              <a:gd name="connsiteY7" fmla="*/ 538163 h 540544"/>
              <a:gd name="connsiteX8" fmla="*/ 64295 w 949770"/>
              <a:gd name="connsiteY8" fmla="*/ 540544 h 540544"/>
              <a:gd name="connsiteX9" fmla="*/ 1 w 949770"/>
              <a:gd name="connsiteY9" fmla="*/ 471488 h 540544"/>
              <a:gd name="connsiteX10" fmla="*/ 0 w 949770"/>
              <a:gd name="connsiteY10" fmla="*/ 257176 h 540544"/>
              <a:gd name="connsiteX0" fmla="*/ 226220 w 954881"/>
              <a:gd name="connsiteY0" fmla="*/ 307182 h 540544"/>
              <a:gd name="connsiteX1" fmla="*/ 718915 w 954881"/>
              <a:gd name="connsiteY1" fmla="*/ 310334 h 540544"/>
              <a:gd name="connsiteX2" fmla="*/ 718915 w 954881"/>
              <a:gd name="connsiteY2" fmla="*/ 215092 h 540544"/>
              <a:gd name="connsiteX3" fmla="*/ 719139 w 954881"/>
              <a:gd name="connsiteY3" fmla="*/ 0 h 540544"/>
              <a:gd name="connsiteX4" fmla="*/ 954881 w 954881"/>
              <a:gd name="connsiteY4" fmla="*/ 4763 h 540544"/>
              <a:gd name="connsiteX5" fmla="*/ 949770 w 954881"/>
              <a:gd name="connsiteY5" fmla="*/ 215092 h 540544"/>
              <a:gd name="connsiteX6" fmla="*/ 947738 w 954881"/>
              <a:gd name="connsiteY6" fmla="*/ 495301 h 540544"/>
              <a:gd name="connsiteX7" fmla="*/ 907256 w 954881"/>
              <a:gd name="connsiteY7" fmla="*/ 538163 h 540544"/>
              <a:gd name="connsiteX8" fmla="*/ 64295 w 954881"/>
              <a:gd name="connsiteY8" fmla="*/ 540544 h 540544"/>
              <a:gd name="connsiteX9" fmla="*/ 1 w 954881"/>
              <a:gd name="connsiteY9" fmla="*/ 471488 h 540544"/>
              <a:gd name="connsiteX10" fmla="*/ 0 w 954881"/>
              <a:gd name="connsiteY10" fmla="*/ 257176 h 540544"/>
              <a:gd name="connsiteX0" fmla="*/ 226220 w 949770"/>
              <a:gd name="connsiteY0" fmla="*/ 307182 h 540544"/>
              <a:gd name="connsiteX1" fmla="*/ 718915 w 949770"/>
              <a:gd name="connsiteY1" fmla="*/ 310334 h 540544"/>
              <a:gd name="connsiteX2" fmla="*/ 718915 w 949770"/>
              <a:gd name="connsiteY2" fmla="*/ 215092 h 540544"/>
              <a:gd name="connsiteX3" fmla="*/ 719139 w 949770"/>
              <a:gd name="connsiteY3" fmla="*/ 0 h 540544"/>
              <a:gd name="connsiteX4" fmla="*/ 947737 w 949770"/>
              <a:gd name="connsiteY4" fmla="*/ 4763 h 540544"/>
              <a:gd name="connsiteX5" fmla="*/ 949770 w 949770"/>
              <a:gd name="connsiteY5" fmla="*/ 215092 h 540544"/>
              <a:gd name="connsiteX6" fmla="*/ 947738 w 949770"/>
              <a:gd name="connsiteY6" fmla="*/ 495301 h 540544"/>
              <a:gd name="connsiteX7" fmla="*/ 907256 w 949770"/>
              <a:gd name="connsiteY7" fmla="*/ 538163 h 540544"/>
              <a:gd name="connsiteX8" fmla="*/ 64295 w 949770"/>
              <a:gd name="connsiteY8" fmla="*/ 540544 h 540544"/>
              <a:gd name="connsiteX9" fmla="*/ 1 w 949770"/>
              <a:gd name="connsiteY9" fmla="*/ 471488 h 540544"/>
              <a:gd name="connsiteX10" fmla="*/ 0 w 949770"/>
              <a:gd name="connsiteY10" fmla="*/ 257176 h 540544"/>
              <a:gd name="connsiteX0" fmla="*/ 226220 w 949770"/>
              <a:gd name="connsiteY0" fmla="*/ 309562 h 542924"/>
              <a:gd name="connsiteX1" fmla="*/ 718915 w 949770"/>
              <a:gd name="connsiteY1" fmla="*/ 312714 h 542924"/>
              <a:gd name="connsiteX2" fmla="*/ 718915 w 949770"/>
              <a:gd name="connsiteY2" fmla="*/ 217472 h 542924"/>
              <a:gd name="connsiteX3" fmla="*/ 719139 w 949770"/>
              <a:gd name="connsiteY3" fmla="*/ 2380 h 542924"/>
              <a:gd name="connsiteX4" fmla="*/ 947737 w 949770"/>
              <a:gd name="connsiteY4" fmla="*/ 0 h 542924"/>
              <a:gd name="connsiteX5" fmla="*/ 949770 w 949770"/>
              <a:gd name="connsiteY5" fmla="*/ 217472 h 542924"/>
              <a:gd name="connsiteX6" fmla="*/ 947738 w 949770"/>
              <a:gd name="connsiteY6" fmla="*/ 497681 h 542924"/>
              <a:gd name="connsiteX7" fmla="*/ 907256 w 949770"/>
              <a:gd name="connsiteY7" fmla="*/ 540543 h 542924"/>
              <a:gd name="connsiteX8" fmla="*/ 64295 w 949770"/>
              <a:gd name="connsiteY8" fmla="*/ 542924 h 542924"/>
              <a:gd name="connsiteX9" fmla="*/ 1 w 949770"/>
              <a:gd name="connsiteY9" fmla="*/ 473868 h 542924"/>
              <a:gd name="connsiteX10" fmla="*/ 0 w 949770"/>
              <a:gd name="connsiteY10" fmla="*/ 259556 h 542924"/>
              <a:gd name="connsiteX0" fmla="*/ 226220 w 949770"/>
              <a:gd name="connsiteY0" fmla="*/ 309562 h 542924"/>
              <a:gd name="connsiteX1" fmla="*/ 718915 w 949770"/>
              <a:gd name="connsiteY1" fmla="*/ 312714 h 542924"/>
              <a:gd name="connsiteX2" fmla="*/ 718915 w 949770"/>
              <a:gd name="connsiteY2" fmla="*/ 217472 h 542924"/>
              <a:gd name="connsiteX3" fmla="*/ 719139 w 949770"/>
              <a:gd name="connsiteY3" fmla="*/ 2380 h 542924"/>
              <a:gd name="connsiteX4" fmla="*/ 947737 w 949770"/>
              <a:gd name="connsiteY4" fmla="*/ 0 h 542924"/>
              <a:gd name="connsiteX5" fmla="*/ 949770 w 949770"/>
              <a:gd name="connsiteY5" fmla="*/ 217472 h 542924"/>
              <a:gd name="connsiteX6" fmla="*/ 947738 w 949770"/>
              <a:gd name="connsiteY6" fmla="*/ 497681 h 542924"/>
              <a:gd name="connsiteX7" fmla="*/ 907256 w 949770"/>
              <a:gd name="connsiteY7" fmla="*/ 540543 h 542924"/>
              <a:gd name="connsiteX8" fmla="*/ 64295 w 949770"/>
              <a:gd name="connsiteY8" fmla="*/ 542924 h 542924"/>
              <a:gd name="connsiteX9" fmla="*/ 1 w 949770"/>
              <a:gd name="connsiteY9" fmla="*/ 473868 h 542924"/>
              <a:gd name="connsiteX10" fmla="*/ 0 w 949770"/>
              <a:gd name="connsiteY10" fmla="*/ 259556 h 542924"/>
              <a:gd name="connsiteX0" fmla="*/ 226220 w 949770"/>
              <a:gd name="connsiteY0" fmla="*/ 309562 h 542924"/>
              <a:gd name="connsiteX1" fmla="*/ 718915 w 949770"/>
              <a:gd name="connsiteY1" fmla="*/ 312714 h 542924"/>
              <a:gd name="connsiteX2" fmla="*/ 718915 w 949770"/>
              <a:gd name="connsiteY2" fmla="*/ 217472 h 542924"/>
              <a:gd name="connsiteX3" fmla="*/ 719139 w 949770"/>
              <a:gd name="connsiteY3" fmla="*/ 2380 h 542924"/>
              <a:gd name="connsiteX4" fmla="*/ 947737 w 949770"/>
              <a:gd name="connsiteY4" fmla="*/ 0 h 542924"/>
              <a:gd name="connsiteX5" fmla="*/ 949770 w 949770"/>
              <a:gd name="connsiteY5" fmla="*/ 217472 h 542924"/>
              <a:gd name="connsiteX6" fmla="*/ 947738 w 949770"/>
              <a:gd name="connsiteY6" fmla="*/ 497681 h 542924"/>
              <a:gd name="connsiteX7" fmla="*/ 907256 w 949770"/>
              <a:gd name="connsiteY7" fmla="*/ 540543 h 542924"/>
              <a:gd name="connsiteX8" fmla="*/ 64295 w 949770"/>
              <a:gd name="connsiteY8" fmla="*/ 542924 h 542924"/>
              <a:gd name="connsiteX9" fmla="*/ 1 w 949770"/>
              <a:gd name="connsiteY9" fmla="*/ 473868 h 542924"/>
              <a:gd name="connsiteX10" fmla="*/ 0 w 949770"/>
              <a:gd name="connsiteY10" fmla="*/ 259556 h 542924"/>
              <a:gd name="connsiteX0" fmla="*/ 226220 w 949770"/>
              <a:gd name="connsiteY0" fmla="*/ 461963 h 695325"/>
              <a:gd name="connsiteX1" fmla="*/ 718915 w 949770"/>
              <a:gd name="connsiteY1" fmla="*/ 465115 h 695325"/>
              <a:gd name="connsiteX2" fmla="*/ 718915 w 949770"/>
              <a:gd name="connsiteY2" fmla="*/ 369873 h 695325"/>
              <a:gd name="connsiteX3" fmla="*/ 711995 w 949770"/>
              <a:gd name="connsiteY3" fmla="*/ 0 h 695325"/>
              <a:gd name="connsiteX4" fmla="*/ 947737 w 949770"/>
              <a:gd name="connsiteY4" fmla="*/ 152401 h 695325"/>
              <a:gd name="connsiteX5" fmla="*/ 949770 w 949770"/>
              <a:gd name="connsiteY5" fmla="*/ 369873 h 695325"/>
              <a:gd name="connsiteX6" fmla="*/ 947738 w 949770"/>
              <a:gd name="connsiteY6" fmla="*/ 650082 h 695325"/>
              <a:gd name="connsiteX7" fmla="*/ 907256 w 949770"/>
              <a:gd name="connsiteY7" fmla="*/ 692944 h 695325"/>
              <a:gd name="connsiteX8" fmla="*/ 64295 w 949770"/>
              <a:gd name="connsiteY8" fmla="*/ 695325 h 695325"/>
              <a:gd name="connsiteX9" fmla="*/ 1 w 949770"/>
              <a:gd name="connsiteY9" fmla="*/ 626269 h 695325"/>
              <a:gd name="connsiteX10" fmla="*/ 0 w 949770"/>
              <a:gd name="connsiteY10" fmla="*/ 411957 h 695325"/>
              <a:gd name="connsiteX0" fmla="*/ 226220 w 949770"/>
              <a:gd name="connsiteY0" fmla="*/ 461963 h 695325"/>
              <a:gd name="connsiteX1" fmla="*/ 718915 w 949770"/>
              <a:gd name="connsiteY1" fmla="*/ 465115 h 695325"/>
              <a:gd name="connsiteX2" fmla="*/ 718915 w 949770"/>
              <a:gd name="connsiteY2" fmla="*/ 369873 h 695325"/>
              <a:gd name="connsiteX3" fmla="*/ 711995 w 949770"/>
              <a:gd name="connsiteY3" fmla="*/ 0 h 695325"/>
              <a:gd name="connsiteX4" fmla="*/ 947737 w 949770"/>
              <a:gd name="connsiteY4" fmla="*/ 152401 h 695325"/>
              <a:gd name="connsiteX5" fmla="*/ 949770 w 949770"/>
              <a:gd name="connsiteY5" fmla="*/ 369873 h 695325"/>
              <a:gd name="connsiteX6" fmla="*/ 947738 w 949770"/>
              <a:gd name="connsiteY6" fmla="*/ 650082 h 695325"/>
              <a:gd name="connsiteX7" fmla="*/ 907256 w 949770"/>
              <a:gd name="connsiteY7" fmla="*/ 692944 h 695325"/>
              <a:gd name="connsiteX8" fmla="*/ 64295 w 949770"/>
              <a:gd name="connsiteY8" fmla="*/ 695325 h 695325"/>
              <a:gd name="connsiteX9" fmla="*/ 1 w 949770"/>
              <a:gd name="connsiteY9" fmla="*/ 626269 h 695325"/>
              <a:gd name="connsiteX10" fmla="*/ 0 w 949770"/>
              <a:gd name="connsiteY10" fmla="*/ 411957 h 695325"/>
              <a:gd name="connsiteX0" fmla="*/ 226220 w 949770"/>
              <a:gd name="connsiteY0" fmla="*/ 461963 h 695325"/>
              <a:gd name="connsiteX1" fmla="*/ 718915 w 949770"/>
              <a:gd name="connsiteY1" fmla="*/ 465115 h 695325"/>
              <a:gd name="connsiteX2" fmla="*/ 711995 w 949770"/>
              <a:gd name="connsiteY2" fmla="*/ 0 h 695325"/>
              <a:gd name="connsiteX3" fmla="*/ 947737 w 949770"/>
              <a:gd name="connsiteY3" fmla="*/ 152401 h 695325"/>
              <a:gd name="connsiteX4" fmla="*/ 949770 w 949770"/>
              <a:gd name="connsiteY4" fmla="*/ 369873 h 695325"/>
              <a:gd name="connsiteX5" fmla="*/ 947738 w 949770"/>
              <a:gd name="connsiteY5" fmla="*/ 650082 h 695325"/>
              <a:gd name="connsiteX6" fmla="*/ 907256 w 949770"/>
              <a:gd name="connsiteY6" fmla="*/ 692944 h 695325"/>
              <a:gd name="connsiteX7" fmla="*/ 64295 w 949770"/>
              <a:gd name="connsiteY7" fmla="*/ 695325 h 695325"/>
              <a:gd name="connsiteX8" fmla="*/ 1 w 949770"/>
              <a:gd name="connsiteY8" fmla="*/ 626269 h 695325"/>
              <a:gd name="connsiteX9" fmla="*/ 0 w 949770"/>
              <a:gd name="connsiteY9" fmla="*/ 411957 h 695325"/>
              <a:gd name="connsiteX0" fmla="*/ 226220 w 949770"/>
              <a:gd name="connsiteY0" fmla="*/ 461963 h 695325"/>
              <a:gd name="connsiteX1" fmla="*/ 711771 w 949770"/>
              <a:gd name="connsiteY1" fmla="*/ 465115 h 695325"/>
              <a:gd name="connsiteX2" fmla="*/ 711995 w 949770"/>
              <a:gd name="connsiteY2" fmla="*/ 0 h 695325"/>
              <a:gd name="connsiteX3" fmla="*/ 947737 w 949770"/>
              <a:gd name="connsiteY3" fmla="*/ 152401 h 695325"/>
              <a:gd name="connsiteX4" fmla="*/ 949770 w 949770"/>
              <a:gd name="connsiteY4" fmla="*/ 369873 h 695325"/>
              <a:gd name="connsiteX5" fmla="*/ 947738 w 949770"/>
              <a:gd name="connsiteY5" fmla="*/ 650082 h 695325"/>
              <a:gd name="connsiteX6" fmla="*/ 907256 w 949770"/>
              <a:gd name="connsiteY6" fmla="*/ 692944 h 695325"/>
              <a:gd name="connsiteX7" fmla="*/ 64295 w 949770"/>
              <a:gd name="connsiteY7" fmla="*/ 695325 h 695325"/>
              <a:gd name="connsiteX8" fmla="*/ 1 w 949770"/>
              <a:gd name="connsiteY8" fmla="*/ 626269 h 695325"/>
              <a:gd name="connsiteX9" fmla="*/ 0 w 949770"/>
              <a:gd name="connsiteY9" fmla="*/ 411957 h 695325"/>
              <a:gd name="connsiteX0" fmla="*/ 226220 w 966798"/>
              <a:gd name="connsiteY0" fmla="*/ 461963 h 695325"/>
              <a:gd name="connsiteX1" fmla="*/ 711771 w 966798"/>
              <a:gd name="connsiteY1" fmla="*/ 465115 h 695325"/>
              <a:gd name="connsiteX2" fmla="*/ 711995 w 966798"/>
              <a:gd name="connsiteY2" fmla="*/ 0 h 695325"/>
              <a:gd name="connsiteX3" fmla="*/ 947737 w 966798"/>
              <a:gd name="connsiteY3" fmla="*/ 152401 h 695325"/>
              <a:gd name="connsiteX4" fmla="*/ 947738 w 966798"/>
              <a:gd name="connsiteY4" fmla="*/ 650082 h 695325"/>
              <a:gd name="connsiteX5" fmla="*/ 907256 w 966798"/>
              <a:gd name="connsiteY5" fmla="*/ 692944 h 695325"/>
              <a:gd name="connsiteX6" fmla="*/ 64295 w 966798"/>
              <a:gd name="connsiteY6" fmla="*/ 695325 h 695325"/>
              <a:gd name="connsiteX7" fmla="*/ 1 w 966798"/>
              <a:gd name="connsiteY7" fmla="*/ 626269 h 695325"/>
              <a:gd name="connsiteX8" fmla="*/ 0 w 966798"/>
              <a:gd name="connsiteY8" fmla="*/ 411957 h 695325"/>
              <a:gd name="connsiteX0" fmla="*/ 226220 w 952504"/>
              <a:gd name="connsiteY0" fmla="*/ 461963 h 695325"/>
              <a:gd name="connsiteX1" fmla="*/ 711771 w 952504"/>
              <a:gd name="connsiteY1" fmla="*/ 465115 h 695325"/>
              <a:gd name="connsiteX2" fmla="*/ 711995 w 952504"/>
              <a:gd name="connsiteY2" fmla="*/ 0 h 695325"/>
              <a:gd name="connsiteX3" fmla="*/ 947737 w 952504"/>
              <a:gd name="connsiteY3" fmla="*/ 152401 h 695325"/>
              <a:gd name="connsiteX4" fmla="*/ 947738 w 952504"/>
              <a:gd name="connsiteY4" fmla="*/ 650082 h 695325"/>
              <a:gd name="connsiteX5" fmla="*/ 907256 w 952504"/>
              <a:gd name="connsiteY5" fmla="*/ 692944 h 695325"/>
              <a:gd name="connsiteX6" fmla="*/ 64295 w 952504"/>
              <a:gd name="connsiteY6" fmla="*/ 695325 h 695325"/>
              <a:gd name="connsiteX7" fmla="*/ 1 w 952504"/>
              <a:gd name="connsiteY7" fmla="*/ 626269 h 695325"/>
              <a:gd name="connsiteX8" fmla="*/ 0 w 952504"/>
              <a:gd name="connsiteY8" fmla="*/ 411957 h 695325"/>
              <a:gd name="connsiteX0" fmla="*/ 226220 w 950881"/>
              <a:gd name="connsiteY0" fmla="*/ 461963 h 695325"/>
              <a:gd name="connsiteX1" fmla="*/ 711771 w 950881"/>
              <a:gd name="connsiteY1" fmla="*/ 465115 h 695325"/>
              <a:gd name="connsiteX2" fmla="*/ 711995 w 950881"/>
              <a:gd name="connsiteY2" fmla="*/ 0 h 695325"/>
              <a:gd name="connsiteX3" fmla="*/ 947737 w 950881"/>
              <a:gd name="connsiteY3" fmla="*/ 152401 h 695325"/>
              <a:gd name="connsiteX4" fmla="*/ 947738 w 950881"/>
              <a:gd name="connsiteY4" fmla="*/ 650082 h 695325"/>
              <a:gd name="connsiteX5" fmla="*/ 907256 w 950881"/>
              <a:gd name="connsiteY5" fmla="*/ 692944 h 695325"/>
              <a:gd name="connsiteX6" fmla="*/ 64295 w 950881"/>
              <a:gd name="connsiteY6" fmla="*/ 695325 h 695325"/>
              <a:gd name="connsiteX7" fmla="*/ 1 w 950881"/>
              <a:gd name="connsiteY7" fmla="*/ 626269 h 695325"/>
              <a:gd name="connsiteX8" fmla="*/ 0 w 950881"/>
              <a:gd name="connsiteY8" fmla="*/ 411957 h 695325"/>
              <a:gd name="connsiteX0" fmla="*/ 226220 w 950296"/>
              <a:gd name="connsiteY0" fmla="*/ 461963 h 695325"/>
              <a:gd name="connsiteX1" fmla="*/ 711771 w 950296"/>
              <a:gd name="connsiteY1" fmla="*/ 465115 h 695325"/>
              <a:gd name="connsiteX2" fmla="*/ 711995 w 950296"/>
              <a:gd name="connsiteY2" fmla="*/ 0 h 695325"/>
              <a:gd name="connsiteX3" fmla="*/ 947737 w 950296"/>
              <a:gd name="connsiteY3" fmla="*/ 152401 h 695325"/>
              <a:gd name="connsiteX4" fmla="*/ 947738 w 950296"/>
              <a:gd name="connsiteY4" fmla="*/ 650082 h 695325"/>
              <a:gd name="connsiteX5" fmla="*/ 907256 w 950296"/>
              <a:gd name="connsiteY5" fmla="*/ 692944 h 695325"/>
              <a:gd name="connsiteX6" fmla="*/ 64295 w 950296"/>
              <a:gd name="connsiteY6" fmla="*/ 695325 h 695325"/>
              <a:gd name="connsiteX7" fmla="*/ 1 w 950296"/>
              <a:gd name="connsiteY7" fmla="*/ 626269 h 695325"/>
              <a:gd name="connsiteX8" fmla="*/ 0 w 950296"/>
              <a:gd name="connsiteY8" fmla="*/ 411957 h 695325"/>
              <a:gd name="connsiteX0" fmla="*/ 226220 w 947738"/>
              <a:gd name="connsiteY0" fmla="*/ 461963 h 695325"/>
              <a:gd name="connsiteX1" fmla="*/ 711771 w 947738"/>
              <a:gd name="connsiteY1" fmla="*/ 465115 h 695325"/>
              <a:gd name="connsiteX2" fmla="*/ 711995 w 947738"/>
              <a:gd name="connsiteY2" fmla="*/ 0 h 695325"/>
              <a:gd name="connsiteX3" fmla="*/ 947737 w 947738"/>
              <a:gd name="connsiteY3" fmla="*/ 152401 h 695325"/>
              <a:gd name="connsiteX4" fmla="*/ 947738 w 947738"/>
              <a:gd name="connsiteY4" fmla="*/ 650082 h 695325"/>
              <a:gd name="connsiteX5" fmla="*/ 907256 w 947738"/>
              <a:gd name="connsiteY5" fmla="*/ 692944 h 695325"/>
              <a:gd name="connsiteX6" fmla="*/ 64295 w 947738"/>
              <a:gd name="connsiteY6" fmla="*/ 695325 h 695325"/>
              <a:gd name="connsiteX7" fmla="*/ 1 w 947738"/>
              <a:gd name="connsiteY7" fmla="*/ 626269 h 695325"/>
              <a:gd name="connsiteX8" fmla="*/ 0 w 947738"/>
              <a:gd name="connsiteY8" fmla="*/ 411957 h 695325"/>
              <a:gd name="connsiteX0" fmla="*/ 226220 w 947738"/>
              <a:gd name="connsiteY0" fmla="*/ 461963 h 695325"/>
              <a:gd name="connsiteX1" fmla="*/ 711771 w 947738"/>
              <a:gd name="connsiteY1" fmla="*/ 465115 h 695325"/>
              <a:gd name="connsiteX2" fmla="*/ 711995 w 947738"/>
              <a:gd name="connsiteY2" fmla="*/ 0 h 695325"/>
              <a:gd name="connsiteX3" fmla="*/ 947737 w 947738"/>
              <a:gd name="connsiteY3" fmla="*/ 152401 h 695325"/>
              <a:gd name="connsiteX4" fmla="*/ 947738 w 947738"/>
              <a:gd name="connsiteY4" fmla="*/ 650082 h 695325"/>
              <a:gd name="connsiteX5" fmla="*/ 907256 w 947738"/>
              <a:gd name="connsiteY5" fmla="*/ 692944 h 695325"/>
              <a:gd name="connsiteX6" fmla="*/ 64295 w 947738"/>
              <a:gd name="connsiteY6" fmla="*/ 695325 h 695325"/>
              <a:gd name="connsiteX7" fmla="*/ 1 w 947738"/>
              <a:gd name="connsiteY7" fmla="*/ 626269 h 695325"/>
              <a:gd name="connsiteX8" fmla="*/ 0 w 947738"/>
              <a:gd name="connsiteY8" fmla="*/ 411957 h 695325"/>
              <a:gd name="connsiteX0" fmla="*/ 226220 w 947738"/>
              <a:gd name="connsiteY0" fmla="*/ 461963 h 695325"/>
              <a:gd name="connsiteX1" fmla="*/ 711771 w 947738"/>
              <a:gd name="connsiteY1" fmla="*/ 465115 h 695325"/>
              <a:gd name="connsiteX2" fmla="*/ 711995 w 947738"/>
              <a:gd name="connsiteY2" fmla="*/ 0 h 695325"/>
              <a:gd name="connsiteX3" fmla="*/ 919165 w 947738"/>
              <a:gd name="connsiteY3" fmla="*/ 130970 h 695325"/>
              <a:gd name="connsiteX4" fmla="*/ 947737 w 947738"/>
              <a:gd name="connsiteY4" fmla="*/ 152401 h 695325"/>
              <a:gd name="connsiteX5" fmla="*/ 947738 w 947738"/>
              <a:gd name="connsiteY5" fmla="*/ 650082 h 695325"/>
              <a:gd name="connsiteX6" fmla="*/ 907256 w 947738"/>
              <a:gd name="connsiteY6" fmla="*/ 692944 h 695325"/>
              <a:gd name="connsiteX7" fmla="*/ 64295 w 947738"/>
              <a:gd name="connsiteY7" fmla="*/ 695325 h 695325"/>
              <a:gd name="connsiteX8" fmla="*/ 1 w 947738"/>
              <a:gd name="connsiteY8" fmla="*/ 626269 h 695325"/>
              <a:gd name="connsiteX9" fmla="*/ 0 w 947738"/>
              <a:gd name="connsiteY9" fmla="*/ 411957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47738" h="695325">
                <a:moveTo>
                  <a:pt x="226220" y="461963"/>
                </a:moveTo>
                <a:lnTo>
                  <a:pt x="711771" y="465115"/>
                </a:lnTo>
                <a:cubicBezTo>
                  <a:pt x="711846" y="310077"/>
                  <a:pt x="711920" y="155038"/>
                  <a:pt x="711995" y="0"/>
                </a:cubicBezTo>
                <a:lnTo>
                  <a:pt x="919165" y="130970"/>
                </a:lnTo>
                <a:lnTo>
                  <a:pt x="947737" y="152401"/>
                </a:lnTo>
                <a:cubicBezTo>
                  <a:pt x="946547" y="296467"/>
                  <a:pt x="947341" y="479030"/>
                  <a:pt x="947738" y="650082"/>
                </a:cubicBezTo>
                <a:cubicBezTo>
                  <a:pt x="938271" y="687258"/>
                  <a:pt x="946546" y="683023"/>
                  <a:pt x="907256" y="692944"/>
                </a:cubicBezTo>
                <a:lnTo>
                  <a:pt x="64295" y="695325"/>
                </a:lnTo>
                <a:cubicBezTo>
                  <a:pt x="-2380" y="693737"/>
                  <a:pt x="2382" y="682625"/>
                  <a:pt x="1" y="626269"/>
                </a:cubicBezTo>
                <a:cubicBezTo>
                  <a:pt x="398" y="587772"/>
                  <a:pt x="0" y="438944"/>
                  <a:pt x="0" y="411957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Стрелка вправо 46"/>
          <p:cNvSpPr/>
          <p:nvPr/>
        </p:nvSpPr>
        <p:spPr>
          <a:xfrm>
            <a:off x="7380288" y="4149725"/>
            <a:ext cx="1619250" cy="431800"/>
          </a:xfrm>
          <a:custGeom>
            <a:avLst/>
            <a:gdLst>
              <a:gd name="connsiteX0" fmla="*/ 0 w 1620000"/>
              <a:gd name="connsiteY0" fmla="*/ 108012 h 432048"/>
              <a:gd name="connsiteX1" fmla="*/ 1403976 w 1620000"/>
              <a:gd name="connsiteY1" fmla="*/ 108012 h 432048"/>
              <a:gd name="connsiteX2" fmla="*/ 1403976 w 1620000"/>
              <a:gd name="connsiteY2" fmla="*/ 0 h 432048"/>
              <a:gd name="connsiteX3" fmla="*/ 1620000 w 1620000"/>
              <a:gd name="connsiteY3" fmla="*/ 216024 h 432048"/>
              <a:gd name="connsiteX4" fmla="*/ 1403976 w 1620000"/>
              <a:gd name="connsiteY4" fmla="*/ 432048 h 432048"/>
              <a:gd name="connsiteX5" fmla="*/ 1403976 w 1620000"/>
              <a:gd name="connsiteY5" fmla="*/ 324036 h 432048"/>
              <a:gd name="connsiteX6" fmla="*/ 0 w 1620000"/>
              <a:gd name="connsiteY6" fmla="*/ 324036 h 432048"/>
              <a:gd name="connsiteX7" fmla="*/ 0 w 1620000"/>
              <a:gd name="connsiteY7" fmla="*/ 108012 h 432048"/>
              <a:gd name="connsiteX0" fmla="*/ 0 w 1620000"/>
              <a:gd name="connsiteY0" fmla="*/ 108012 h 432048"/>
              <a:gd name="connsiteX1" fmla="*/ 1403976 w 1620000"/>
              <a:gd name="connsiteY1" fmla="*/ 108012 h 432048"/>
              <a:gd name="connsiteX2" fmla="*/ 1403976 w 1620000"/>
              <a:gd name="connsiteY2" fmla="*/ 0 h 432048"/>
              <a:gd name="connsiteX3" fmla="*/ 1620000 w 1620000"/>
              <a:gd name="connsiteY3" fmla="*/ 216024 h 432048"/>
              <a:gd name="connsiteX4" fmla="*/ 1403976 w 1620000"/>
              <a:gd name="connsiteY4" fmla="*/ 432048 h 432048"/>
              <a:gd name="connsiteX5" fmla="*/ 1403976 w 1620000"/>
              <a:gd name="connsiteY5" fmla="*/ 324036 h 432048"/>
              <a:gd name="connsiteX6" fmla="*/ 237307 w 1620000"/>
              <a:gd name="connsiteY6" fmla="*/ 322908 h 432048"/>
              <a:gd name="connsiteX7" fmla="*/ 0 w 1620000"/>
              <a:gd name="connsiteY7" fmla="*/ 324036 h 432048"/>
              <a:gd name="connsiteX8" fmla="*/ 0 w 1620000"/>
              <a:gd name="connsiteY8" fmla="*/ 108012 h 432048"/>
              <a:gd name="connsiteX0" fmla="*/ 0 w 1620000"/>
              <a:gd name="connsiteY0" fmla="*/ 108012 h 432048"/>
              <a:gd name="connsiteX1" fmla="*/ 1403976 w 1620000"/>
              <a:gd name="connsiteY1" fmla="*/ 108012 h 432048"/>
              <a:gd name="connsiteX2" fmla="*/ 1403976 w 1620000"/>
              <a:gd name="connsiteY2" fmla="*/ 0 h 432048"/>
              <a:gd name="connsiteX3" fmla="*/ 1620000 w 1620000"/>
              <a:gd name="connsiteY3" fmla="*/ 216024 h 432048"/>
              <a:gd name="connsiteX4" fmla="*/ 1403976 w 1620000"/>
              <a:gd name="connsiteY4" fmla="*/ 432048 h 432048"/>
              <a:gd name="connsiteX5" fmla="*/ 1403976 w 1620000"/>
              <a:gd name="connsiteY5" fmla="*/ 324036 h 432048"/>
              <a:gd name="connsiteX6" fmla="*/ 237307 w 1620000"/>
              <a:gd name="connsiteY6" fmla="*/ 322908 h 432048"/>
              <a:gd name="connsiteX7" fmla="*/ 0 w 1620000"/>
              <a:gd name="connsiteY7" fmla="*/ 108012 h 432048"/>
              <a:gd name="connsiteX0" fmla="*/ 0 w 1620000"/>
              <a:gd name="connsiteY0" fmla="*/ 108012 h 432048"/>
              <a:gd name="connsiteX1" fmla="*/ 1403976 w 1620000"/>
              <a:gd name="connsiteY1" fmla="*/ 108012 h 432048"/>
              <a:gd name="connsiteX2" fmla="*/ 1403976 w 1620000"/>
              <a:gd name="connsiteY2" fmla="*/ 0 h 432048"/>
              <a:gd name="connsiteX3" fmla="*/ 1620000 w 1620000"/>
              <a:gd name="connsiteY3" fmla="*/ 216024 h 432048"/>
              <a:gd name="connsiteX4" fmla="*/ 1403976 w 1620000"/>
              <a:gd name="connsiteY4" fmla="*/ 432048 h 432048"/>
              <a:gd name="connsiteX5" fmla="*/ 1403976 w 1620000"/>
              <a:gd name="connsiteY5" fmla="*/ 324036 h 432048"/>
              <a:gd name="connsiteX6" fmla="*/ 237307 w 1620000"/>
              <a:gd name="connsiteY6" fmla="*/ 322908 h 432048"/>
              <a:gd name="connsiteX7" fmla="*/ 91440 w 1620000"/>
              <a:gd name="connsiteY7" fmla="*/ 199452 h 432048"/>
              <a:gd name="connsiteX0" fmla="*/ 0 w 1620000"/>
              <a:gd name="connsiteY0" fmla="*/ 108012 h 432048"/>
              <a:gd name="connsiteX1" fmla="*/ 1403976 w 1620000"/>
              <a:gd name="connsiteY1" fmla="*/ 108012 h 432048"/>
              <a:gd name="connsiteX2" fmla="*/ 1403976 w 1620000"/>
              <a:gd name="connsiteY2" fmla="*/ 0 h 432048"/>
              <a:gd name="connsiteX3" fmla="*/ 1620000 w 1620000"/>
              <a:gd name="connsiteY3" fmla="*/ 216024 h 432048"/>
              <a:gd name="connsiteX4" fmla="*/ 1403976 w 1620000"/>
              <a:gd name="connsiteY4" fmla="*/ 432048 h 432048"/>
              <a:gd name="connsiteX5" fmla="*/ 1403976 w 1620000"/>
              <a:gd name="connsiteY5" fmla="*/ 324036 h 432048"/>
              <a:gd name="connsiteX6" fmla="*/ 237307 w 1620000"/>
              <a:gd name="connsiteY6" fmla="*/ 322908 h 43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20000" h="432048">
                <a:moveTo>
                  <a:pt x="0" y="108012"/>
                </a:moveTo>
                <a:lnTo>
                  <a:pt x="1403976" y="108012"/>
                </a:lnTo>
                <a:lnTo>
                  <a:pt x="1403976" y="0"/>
                </a:lnTo>
                <a:lnTo>
                  <a:pt x="1620000" y="216024"/>
                </a:lnTo>
                <a:lnTo>
                  <a:pt x="1403976" y="432048"/>
                </a:lnTo>
                <a:lnTo>
                  <a:pt x="1403976" y="324036"/>
                </a:lnTo>
                <a:lnTo>
                  <a:pt x="237307" y="322908"/>
                </a:lnTo>
              </a:path>
            </a:pathLst>
          </a:custGeom>
          <a:solidFill>
            <a:schemeClr val="accent2">
              <a:lumMod val="20000"/>
              <a:lumOff val="80000"/>
              <a:alpha val="9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Стрелка углом вверх 36"/>
          <p:cNvSpPr/>
          <p:nvPr/>
        </p:nvSpPr>
        <p:spPr>
          <a:xfrm flipV="1">
            <a:off x="5724525" y="4005263"/>
            <a:ext cx="1893888" cy="471487"/>
          </a:xfrm>
          <a:custGeom>
            <a:avLst/>
            <a:gdLst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0 w 1980000"/>
              <a:gd name="connsiteY8" fmla="*/ 576000 h 576000"/>
              <a:gd name="connsiteX9" fmla="*/ 0 w 1980000"/>
              <a:gd name="connsiteY9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575429 w 1980000"/>
              <a:gd name="connsiteY3" fmla="*/ 249903 h 576000"/>
              <a:gd name="connsiteX4" fmla="*/ 1777715 w 1980000"/>
              <a:gd name="connsiteY4" fmla="*/ 0 h 576000"/>
              <a:gd name="connsiteX5" fmla="*/ 1980000 w 1980000"/>
              <a:gd name="connsiteY5" fmla="*/ 249903 h 576000"/>
              <a:gd name="connsiteX6" fmla="*/ 1893142 w 1980000"/>
              <a:gd name="connsiteY6" fmla="*/ 249903 h 576000"/>
              <a:gd name="connsiteX7" fmla="*/ 1893142 w 1980000"/>
              <a:gd name="connsiteY7" fmla="*/ 576000 h 576000"/>
              <a:gd name="connsiteX8" fmla="*/ 1686322 w 1980000"/>
              <a:gd name="connsiteY8" fmla="*/ 573825 h 576000"/>
              <a:gd name="connsiteX9" fmla="*/ 0 w 1980000"/>
              <a:gd name="connsiteY9" fmla="*/ 576000 h 576000"/>
              <a:gd name="connsiteX10" fmla="*/ 0 w 1980000"/>
              <a:gd name="connsiteY10" fmla="*/ 345145 h 576000"/>
              <a:gd name="connsiteX0" fmla="*/ 0 w 1980000"/>
              <a:gd name="connsiteY0" fmla="*/ 345145 h 576000"/>
              <a:gd name="connsiteX1" fmla="*/ 1662287 w 1980000"/>
              <a:gd name="connsiteY1" fmla="*/ 345145 h 576000"/>
              <a:gd name="connsiteX2" fmla="*/ 1662287 w 1980000"/>
              <a:gd name="connsiteY2" fmla="*/ 249903 h 576000"/>
              <a:gd name="connsiteX3" fmla="*/ 1777715 w 1980000"/>
              <a:gd name="connsiteY3" fmla="*/ 0 h 576000"/>
              <a:gd name="connsiteX4" fmla="*/ 1980000 w 1980000"/>
              <a:gd name="connsiteY4" fmla="*/ 249903 h 576000"/>
              <a:gd name="connsiteX5" fmla="*/ 1893142 w 1980000"/>
              <a:gd name="connsiteY5" fmla="*/ 249903 h 576000"/>
              <a:gd name="connsiteX6" fmla="*/ 1893142 w 1980000"/>
              <a:gd name="connsiteY6" fmla="*/ 576000 h 576000"/>
              <a:gd name="connsiteX7" fmla="*/ 1686322 w 1980000"/>
              <a:gd name="connsiteY7" fmla="*/ 573825 h 576000"/>
              <a:gd name="connsiteX8" fmla="*/ 0 w 1980000"/>
              <a:gd name="connsiteY8" fmla="*/ 576000 h 576000"/>
              <a:gd name="connsiteX9" fmla="*/ 0 w 1980000"/>
              <a:gd name="connsiteY9" fmla="*/ 345145 h 576000"/>
              <a:gd name="connsiteX0" fmla="*/ 0 w 1893142"/>
              <a:gd name="connsiteY0" fmla="*/ 345145 h 576000"/>
              <a:gd name="connsiteX1" fmla="*/ 1662287 w 1893142"/>
              <a:gd name="connsiteY1" fmla="*/ 345145 h 576000"/>
              <a:gd name="connsiteX2" fmla="*/ 1662287 w 1893142"/>
              <a:gd name="connsiteY2" fmla="*/ 249903 h 576000"/>
              <a:gd name="connsiteX3" fmla="*/ 1777715 w 1893142"/>
              <a:gd name="connsiteY3" fmla="*/ 0 h 576000"/>
              <a:gd name="connsiteX4" fmla="*/ 1893142 w 1893142"/>
              <a:gd name="connsiteY4" fmla="*/ 249903 h 576000"/>
              <a:gd name="connsiteX5" fmla="*/ 1893142 w 1893142"/>
              <a:gd name="connsiteY5" fmla="*/ 576000 h 576000"/>
              <a:gd name="connsiteX6" fmla="*/ 1686322 w 1893142"/>
              <a:gd name="connsiteY6" fmla="*/ 573825 h 576000"/>
              <a:gd name="connsiteX7" fmla="*/ 0 w 1893142"/>
              <a:gd name="connsiteY7" fmla="*/ 576000 h 576000"/>
              <a:gd name="connsiteX8" fmla="*/ 0 w 1893142"/>
              <a:gd name="connsiteY8" fmla="*/ 345145 h 576000"/>
              <a:gd name="connsiteX0" fmla="*/ 0 w 1893142"/>
              <a:gd name="connsiteY0" fmla="*/ 345145 h 576000"/>
              <a:gd name="connsiteX1" fmla="*/ 1655143 w 1893142"/>
              <a:gd name="connsiteY1" fmla="*/ 345145 h 576000"/>
              <a:gd name="connsiteX2" fmla="*/ 1662287 w 1893142"/>
              <a:gd name="connsiteY2" fmla="*/ 249903 h 576000"/>
              <a:gd name="connsiteX3" fmla="*/ 1777715 w 1893142"/>
              <a:gd name="connsiteY3" fmla="*/ 0 h 576000"/>
              <a:gd name="connsiteX4" fmla="*/ 1893142 w 1893142"/>
              <a:gd name="connsiteY4" fmla="*/ 249903 h 576000"/>
              <a:gd name="connsiteX5" fmla="*/ 1893142 w 1893142"/>
              <a:gd name="connsiteY5" fmla="*/ 576000 h 576000"/>
              <a:gd name="connsiteX6" fmla="*/ 1686322 w 1893142"/>
              <a:gd name="connsiteY6" fmla="*/ 573825 h 576000"/>
              <a:gd name="connsiteX7" fmla="*/ 0 w 1893142"/>
              <a:gd name="connsiteY7" fmla="*/ 576000 h 576000"/>
              <a:gd name="connsiteX8" fmla="*/ 0 w 1893142"/>
              <a:gd name="connsiteY8" fmla="*/ 345145 h 576000"/>
              <a:gd name="connsiteX0" fmla="*/ 0 w 1893142"/>
              <a:gd name="connsiteY0" fmla="*/ 95242 h 326097"/>
              <a:gd name="connsiteX1" fmla="*/ 1655143 w 1893142"/>
              <a:gd name="connsiteY1" fmla="*/ 95242 h 326097"/>
              <a:gd name="connsiteX2" fmla="*/ 1662287 w 1893142"/>
              <a:gd name="connsiteY2" fmla="*/ 0 h 326097"/>
              <a:gd name="connsiteX3" fmla="*/ 1893142 w 1893142"/>
              <a:gd name="connsiteY3" fmla="*/ 0 h 326097"/>
              <a:gd name="connsiteX4" fmla="*/ 1893142 w 1893142"/>
              <a:gd name="connsiteY4" fmla="*/ 326097 h 326097"/>
              <a:gd name="connsiteX5" fmla="*/ 1686322 w 1893142"/>
              <a:gd name="connsiteY5" fmla="*/ 323922 h 326097"/>
              <a:gd name="connsiteX6" fmla="*/ 0 w 1893142"/>
              <a:gd name="connsiteY6" fmla="*/ 326097 h 326097"/>
              <a:gd name="connsiteX7" fmla="*/ 0 w 1893142"/>
              <a:gd name="connsiteY7" fmla="*/ 95242 h 326097"/>
              <a:gd name="connsiteX0" fmla="*/ 0 w 1893142"/>
              <a:gd name="connsiteY0" fmla="*/ 242879 h 473734"/>
              <a:gd name="connsiteX1" fmla="*/ 1655143 w 1893142"/>
              <a:gd name="connsiteY1" fmla="*/ 242879 h 473734"/>
              <a:gd name="connsiteX2" fmla="*/ 1655144 w 1893142"/>
              <a:gd name="connsiteY2" fmla="*/ 0 h 473734"/>
              <a:gd name="connsiteX3" fmla="*/ 1893142 w 1893142"/>
              <a:gd name="connsiteY3" fmla="*/ 147637 h 473734"/>
              <a:gd name="connsiteX4" fmla="*/ 1893142 w 1893142"/>
              <a:gd name="connsiteY4" fmla="*/ 473734 h 473734"/>
              <a:gd name="connsiteX5" fmla="*/ 1686322 w 1893142"/>
              <a:gd name="connsiteY5" fmla="*/ 471559 h 473734"/>
              <a:gd name="connsiteX6" fmla="*/ 0 w 1893142"/>
              <a:gd name="connsiteY6" fmla="*/ 473734 h 473734"/>
              <a:gd name="connsiteX7" fmla="*/ 0 w 1893142"/>
              <a:gd name="connsiteY7" fmla="*/ 242879 h 473734"/>
              <a:gd name="connsiteX0" fmla="*/ 0 w 1893142"/>
              <a:gd name="connsiteY0" fmla="*/ 242879 h 473734"/>
              <a:gd name="connsiteX1" fmla="*/ 1655143 w 1893142"/>
              <a:gd name="connsiteY1" fmla="*/ 242879 h 473734"/>
              <a:gd name="connsiteX2" fmla="*/ 1655144 w 1893142"/>
              <a:gd name="connsiteY2" fmla="*/ 0 h 473734"/>
              <a:gd name="connsiteX3" fmla="*/ 1893142 w 1893142"/>
              <a:gd name="connsiteY3" fmla="*/ 2381 h 473734"/>
              <a:gd name="connsiteX4" fmla="*/ 1893142 w 1893142"/>
              <a:gd name="connsiteY4" fmla="*/ 473734 h 473734"/>
              <a:gd name="connsiteX5" fmla="*/ 1686322 w 1893142"/>
              <a:gd name="connsiteY5" fmla="*/ 471559 h 473734"/>
              <a:gd name="connsiteX6" fmla="*/ 0 w 1893142"/>
              <a:gd name="connsiteY6" fmla="*/ 473734 h 473734"/>
              <a:gd name="connsiteX7" fmla="*/ 0 w 1893142"/>
              <a:gd name="connsiteY7" fmla="*/ 242879 h 473734"/>
              <a:gd name="connsiteX0" fmla="*/ 0 w 1893142"/>
              <a:gd name="connsiteY0" fmla="*/ 242879 h 473734"/>
              <a:gd name="connsiteX1" fmla="*/ 1655143 w 1893142"/>
              <a:gd name="connsiteY1" fmla="*/ 242879 h 473734"/>
              <a:gd name="connsiteX2" fmla="*/ 1655144 w 1893142"/>
              <a:gd name="connsiteY2" fmla="*/ 0 h 473734"/>
              <a:gd name="connsiteX3" fmla="*/ 1714897 w 1893142"/>
              <a:gd name="connsiteY3" fmla="*/ 2112 h 473734"/>
              <a:gd name="connsiteX4" fmla="*/ 1893142 w 1893142"/>
              <a:gd name="connsiteY4" fmla="*/ 2381 h 473734"/>
              <a:gd name="connsiteX5" fmla="*/ 1893142 w 1893142"/>
              <a:gd name="connsiteY5" fmla="*/ 473734 h 473734"/>
              <a:gd name="connsiteX6" fmla="*/ 1686322 w 1893142"/>
              <a:gd name="connsiteY6" fmla="*/ 471559 h 473734"/>
              <a:gd name="connsiteX7" fmla="*/ 0 w 1893142"/>
              <a:gd name="connsiteY7" fmla="*/ 473734 h 473734"/>
              <a:gd name="connsiteX8" fmla="*/ 0 w 1893142"/>
              <a:gd name="connsiteY8" fmla="*/ 242879 h 473734"/>
              <a:gd name="connsiteX0" fmla="*/ 0 w 1893142"/>
              <a:gd name="connsiteY0" fmla="*/ 242879 h 473734"/>
              <a:gd name="connsiteX1" fmla="*/ 1655143 w 1893142"/>
              <a:gd name="connsiteY1" fmla="*/ 242879 h 473734"/>
              <a:gd name="connsiteX2" fmla="*/ 1652985 w 1893142"/>
              <a:gd name="connsiteY2" fmla="*/ 52118 h 473734"/>
              <a:gd name="connsiteX3" fmla="*/ 1655144 w 1893142"/>
              <a:gd name="connsiteY3" fmla="*/ 0 h 473734"/>
              <a:gd name="connsiteX4" fmla="*/ 1714897 w 1893142"/>
              <a:gd name="connsiteY4" fmla="*/ 2112 h 473734"/>
              <a:gd name="connsiteX5" fmla="*/ 1893142 w 1893142"/>
              <a:gd name="connsiteY5" fmla="*/ 2381 h 473734"/>
              <a:gd name="connsiteX6" fmla="*/ 1893142 w 1893142"/>
              <a:gd name="connsiteY6" fmla="*/ 473734 h 473734"/>
              <a:gd name="connsiteX7" fmla="*/ 1686322 w 1893142"/>
              <a:gd name="connsiteY7" fmla="*/ 471559 h 473734"/>
              <a:gd name="connsiteX8" fmla="*/ 0 w 1893142"/>
              <a:gd name="connsiteY8" fmla="*/ 473734 h 473734"/>
              <a:gd name="connsiteX9" fmla="*/ 0 w 1893142"/>
              <a:gd name="connsiteY9" fmla="*/ 242879 h 473734"/>
              <a:gd name="connsiteX0" fmla="*/ 0 w 1893142"/>
              <a:gd name="connsiteY0" fmla="*/ 242879 h 473734"/>
              <a:gd name="connsiteX1" fmla="*/ 1655143 w 1893142"/>
              <a:gd name="connsiteY1" fmla="*/ 242879 h 473734"/>
              <a:gd name="connsiteX2" fmla="*/ 1652985 w 1893142"/>
              <a:gd name="connsiteY2" fmla="*/ 52118 h 473734"/>
              <a:gd name="connsiteX3" fmla="*/ 1655144 w 1893142"/>
              <a:gd name="connsiteY3" fmla="*/ 0 h 473734"/>
              <a:gd name="connsiteX4" fmla="*/ 1714897 w 1893142"/>
              <a:gd name="connsiteY4" fmla="*/ 2112 h 473734"/>
              <a:gd name="connsiteX5" fmla="*/ 1893142 w 1893142"/>
              <a:gd name="connsiteY5" fmla="*/ 2381 h 473734"/>
              <a:gd name="connsiteX6" fmla="*/ 1893142 w 1893142"/>
              <a:gd name="connsiteY6" fmla="*/ 473734 h 473734"/>
              <a:gd name="connsiteX7" fmla="*/ 1686322 w 1893142"/>
              <a:gd name="connsiteY7" fmla="*/ 471559 h 473734"/>
              <a:gd name="connsiteX8" fmla="*/ 0 w 1893142"/>
              <a:gd name="connsiteY8" fmla="*/ 473734 h 473734"/>
              <a:gd name="connsiteX9" fmla="*/ 0 w 1893142"/>
              <a:gd name="connsiteY9" fmla="*/ 242879 h 473734"/>
              <a:gd name="connsiteX0" fmla="*/ 0 w 1893142"/>
              <a:gd name="connsiteY0" fmla="*/ 242879 h 473734"/>
              <a:gd name="connsiteX1" fmla="*/ 1655143 w 1893142"/>
              <a:gd name="connsiteY1" fmla="*/ 242879 h 473734"/>
              <a:gd name="connsiteX2" fmla="*/ 1652985 w 1893142"/>
              <a:gd name="connsiteY2" fmla="*/ 52118 h 473734"/>
              <a:gd name="connsiteX3" fmla="*/ 1655144 w 1893142"/>
              <a:gd name="connsiteY3" fmla="*/ 0 h 473734"/>
              <a:gd name="connsiteX4" fmla="*/ 1714897 w 1893142"/>
              <a:gd name="connsiteY4" fmla="*/ 2112 h 473734"/>
              <a:gd name="connsiteX5" fmla="*/ 1893142 w 1893142"/>
              <a:gd name="connsiteY5" fmla="*/ 2381 h 473734"/>
              <a:gd name="connsiteX6" fmla="*/ 1893142 w 1893142"/>
              <a:gd name="connsiteY6" fmla="*/ 473734 h 473734"/>
              <a:gd name="connsiteX7" fmla="*/ 1686322 w 1893142"/>
              <a:gd name="connsiteY7" fmla="*/ 471559 h 473734"/>
              <a:gd name="connsiteX8" fmla="*/ 0 w 1893142"/>
              <a:gd name="connsiteY8" fmla="*/ 473734 h 473734"/>
              <a:gd name="connsiteX9" fmla="*/ 0 w 1893142"/>
              <a:gd name="connsiteY9" fmla="*/ 242879 h 473734"/>
              <a:gd name="connsiteX0" fmla="*/ 0 w 1893142"/>
              <a:gd name="connsiteY0" fmla="*/ 240767 h 471622"/>
              <a:gd name="connsiteX1" fmla="*/ 1655143 w 1893142"/>
              <a:gd name="connsiteY1" fmla="*/ 240767 h 471622"/>
              <a:gd name="connsiteX2" fmla="*/ 1652985 w 1893142"/>
              <a:gd name="connsiteY2" fmla="*/ 50006 h 471622"/>
              <a:gd name="connsiteX3" fmla="*/ 1714897 w 1893142"/>
              <a:gd name="connsiteY3" fmla="*/ 0 h 471622"/>
              <a:gd name="connsiteX4" fmla="*/ 1893142 w 1893142"/>
              <a:gd name="connsiteY4" fmla="*/ 269 h 471622"/>
              <a:gd name="connsiteX5" fmla="*/ 1893142 w 1893142"/>
              <a:gd name="connsiteY5" fmla="*/ 471622 h 471622"/>
              <a:gd name="connsiteX6" fmla="*/ 1686322 w 1893142"/>
              <a:gd name="connsiteY6" fmla="*/ 469447 h 471622"/>
              <a:gd name="connsiteX7" fmla="*/ 0 w 1893142"/>
              <a:gd name="connsiteY7" fmla="*/ 471622 h 471622"/>
              <a:gd name="connsiteX8" fmla="*/ 0 w 1893142"/>
              <a:gd name="connsiteY8" fmla="*/ 240767 h 471622"/>
              <a:gd name="connsiteX0" fmla="*/ 0 w 1893142"/>
              <a:gd name="connsiteY0" fmla="*/ 240767 h 471622"/>
              <a:gd name="connsiteX1" fmla="*/ 1655143 w 1893142"/>
              <a:gd name="connsiteY1" fmla="*/ 240767 h 471622"/>
              <a:gd name="connsiteX2" fmla="*/ 1652985 w 1893142"/>
              <a:gd name="connsiteY2" fmla="*/ 50006 h 471622"/>
              <a:gd name="connsiteX3" fmla="*/ 1714897 w 1893142"/>
              <a:gd name="connsiteY3" fmla="*/ 0 h 471622"/>
              <a:gd name="connsiteX4" fmla="*/ 1893142 w 1893142"/>
              <a:gd name="connsiteY4" fmla="*/ 269 h 471622"/>
              <a:gd name="connsiteX5" fmla="*/ 1893142 w 1893142"/>
              <a:gd name="connsiteY5" fmla="*/ 471622 h 471622"/>
              <a:gd name="connsiteX6" fmla="*/ 1686322 w 1893142"/>
              <a:gd name="connsiteY6" fmla="*/ 469447 h 471622"/>
              <a:gd name="connsiteX7" fmla="*/ 0 w 1893142"/>
              <a:gd name="connsiteY7" fmla="*/ 471622 h 471622"/>
              <a:gd name="connsiteX8" fmla="*/ 0 w 1893142"/>
              <a:gd name="connsiteY8" fmla="*/ 240767 h 471622"/>
              <a:gd name="connsiteX0" fmla="*/ 0 w 1893491"/>
              <a:gd name="connsiteY0" fmla="*/ 240767 h 471622"/>
              <a:gd name="connsiteX1" fmla="*/ 1655143 w 1893491"/>
              <a:gd name="connsiteY1" fmla="*/ 240767 h 471622"/>
              <a:gd name="connsiteX2" fmla="*/ 1652985 w 1893491"/>
              <a:gd name="connsiteY2" fmla="*/ 50006 h 471622"/>
              <a:gd name="connsiteX3" fmla="*/ 1714897 w 1893491"/>
              <a:gd name="connsiteY3" fmla="*/ 0 h 471622"/>
              <a:gd name="connsiteX4" fmla="*/ 1893142 w 1893491"/>
              <a:gd name="connsiteY4" fmla="*/ 269 h 471622"/>
              <a:gd name="connsiteX5" fmla="*/ 1893491 w 1893491"/>
              <a:gd name="connsiteY5" fmla="*/ 221456 h 471622"/>
              <a:gd name="connsiteX6" fmla="*/ 1893142 w 1893491"/>
              <a:gd name="connsiteY6" fmla="*/ 471622 h 471622"/>
              <a:gd name="connsiteX7" fmla="*/ 1686322 w 1893491"/>
              <a:gd name="connsiteY7" fmla="*/ 469447 h 471622"/>
              <a:gd name="connsiteX8" fmla="*/ 0 w 1893491"/>
              <a:gd name="connsiteY8" fmla="*/ 471622 h 471622"/>
              <a:gd name="connsiteX9" fmla="*/ 0 w 1893491"/>
              <a:gd name="connsiteY9" fmla="*/ 240767 h 471622"/>
              <a:gd name="connsiteX0" fmla="*/ 1893491 w 1984931"/>
              <a:gd name="connsiteY0" fmla="*/ 221456 h 471622"/>
              <a:gd name="connsiteX1" fmla="*/ 1893142 w 1984931"/>
              <a:gd name="connsiteY1" fmla="*/ 471622 h 471622"/>
              <a:gd name="connsiteX2" fmla="*/ 1686322 w 1984931"/>
              <a:gd name="connsiteY2" fmla="*/ 469447 h 471622"/>
              <a:gd name="connsiteX3" fmla="*/ 0 w 1984931"/>
              <a:gd name="connsiteY3" fmla="*/ 471622 h 471622"/>
              <a:gd name="connsiteX4" fmla="*/ 0 w 1984931"/>
              <a:gd name="connsiteY4" fmla="*/ 240767 h 471622"/>
              <a:gd name="connsiteX5" fmla="*/ 1655143 w 1984931"/>
              <a:gd name="connsiteY5" fmla="*/ 240767 h 471622"/>
              <a:gd name="connsiteX6" fmla="*/ 1652985 w 1984931"/>
              <a:gd name="connsiteY6" fmla="*/ 50006 h 471622"/>
              <a:gd name="connsiteX7" fmla="*/ 1714897 w 1984931"/>
              <a:gd name="connsiteY7" fmla="*/ 0 h 471622"/>
              <a:gd name="connsiteX8" fmla="*/ 1893142 w 1984931"/>
              <a:gd name="connsiteY8" fmla="*/ 269 h 471622"/>
              <a:gd name="connsiteX9" fmla="*/ 1984931 w 1984931"/>
              <a:gd name="connsiteY9" fmla="*/ 312896 h 471622"/>
              <a:gd name="connsiteX0" fmla="*/ 1893491 w 1893491"/>
              <a:gd name="connsiteY0" fmla="*/ 221456 h 471622"/>
              <a:gd name="connsiteX1" fmla="*/ 1893142 w 1893491"/>
              <a:gd name="connsiteY1" fmla="*/ 471622 h 471622"/>
              <a:gd name="connsiteX2" fmla="*/ 1686322 w 1893491"/>
              <a:gd name="connsiteY2" fmla="*/ 469447 h 471622"/>
              <a:gd name="connsiteX3" fmla="*/ 0 w 1893491"/>
              <a:gd name="connsiteY3" fmla="*/ 471622 h 471622"/>
              <a:gd name="connsiteX4" fmla="*/ 0 w 1893491"/>
              <a:gd name="connsiteY4" fmla="*/ 240767 h 471622"/>
              <a:gd name="connsiteX5" fmla="*/ 1655143 w 1893491"/>
              <a:gd name="connsiteY5" fmla="*/ 240767 h 471622"/>
              <a:gd name="connsiteX6" fmla="*/ 1652985 w 1893491"/>
              <a:gd name="connsiteY6" fmla="*/ 50006 h 471622"/>
              <a:gd name="connsiteX7" fmla="*/ 1714897 w 1893491"/>
              <a:gd name="connsiteY7" fmla="*/ 0 h 471622"/>
              <a:gd name="connsiteX8" fmla="*/ 1893142 w 1893491"/>
              <a:gd name="connsiteY8" fmla="*/ 269 h 471622"/>
              <a:gd name="connsiteX0" fmla="*/ 1893491 w 1893491"/>
              <a:gd name="connsiteY0" fmla="*/ 221456 h 471622"/>
              <a:gd name="connsiteX1" fmla="*/ 1893142 w 1893491"/>
              <a:gd name="connsiteY1" fmla="*/ 471622 h 471622"/>
              <a:gd name="connsiteX2" fmla="*/ 1686322 w 1893491"/>
              <a:gd name="connsiteY2" fmla="*/ 469447 h 471622"/>
              <a:gd name="connsiteX3" fmla="*/ 0 w 1893491"/>
              <a:gd name="connsiteY3" fmla="*/ 471622 h 471622"/>
              <a:gd name="connsiteX4" fmla="*/ 0 w 1893491"/>
              <a:gd name="connsiteY4" fmla="*/ 240767 h 471622"/>
              <a:gd name="connsiteX5" fmla="*/ 1650380 w 1893491"/>
              <a:gd name="connsiteY5" fmla="*/ 243149 h 471622"/>
              <a:gd name="connsiteX6" fmla="*/ 1652985 w 1893491"/>
              <a:gd name="connsiteY6" fmla="*/ 50006 h 471622"/>
              <a:gd name="connsiteX7" fmla="*/ 1714897 w 1893491"/>
              <a:gd name="connsiteY7" fmla="*/ 0 h 471622"/>
              <a:gd name="connsiteX8" fmla="*/ 1893142 w 1893491"/>
              <a:gd name="connsiteY8" fmla="*/ 269 h 471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93491" h="471622">
                <a:moveTo>
                  <a:pt x="1893491" y="221456"/>
                </a:moveTo>
                <a:cubicBezTo>
                  <a:pt x="1893375" y="304845"/>
                  <a:pt x="1893258" y="388233"/>
                  <a:pt x="1893142" y="471622"/>
                </a:cubicBezTo>
                <a:lnTo>
                  <a:pt x="1686322" y="469447"/>
                </a:lnTo>
                <a:lnTo>
                  <a:pt x="0" y="471622"/>
                </a:lnTo>
                <a:lnTo>
                  <a:pt x="0" y="240767"/>
                </a:lnTo>
                <a:lnTo>
                  <a:pt x="1650380" y="243149"/>
                </a:lnTo>
                <a:cubicBezTo>
                  <a:pt x="1649652" y="139918"/>
                  <a:pt x="1652551" y="92515"/>
                  <a:pt x="1652985" y="50006"/>
                </a:cubicBezTo>
                <a:cubicBezTo>
                  <a:pt x="1662944" y="9878"/>
                  <a:pt x="1674871" y="8290"/>
                  <a:pt x="1714897" y="0"/>
                </a:cubicBezTo>
                <a:lnTo>
                  <a:pt x="1893142" y="269"/>
                </a:ln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19" cstate="print">
            <a:extLst/>
          </a:blip>
          <a:srcRect/>
          <a:stretch>
            <a:fillRect/>
          </a:stretch>
        </p:blipFill>
        <p:spPr bwMode="auto">
          <a:xfrm>
            <a:off x="3344874" y="4159499"/>
            <a:ext cx="79304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54" name="Picture 11"/>
          <p:cNvPicPr>
            <a:picLocks noChangeAspect="1" noChangeArrowheads="1"/>
          </p:cNvPicPr>
          <p:nvPr/>
        </p:nvPicPr>
        <p:blipFill>
          <a:blip r:embed="rId20" cstate="print">
            <a:extLst/>
          </a:blip>
          <a:srcRect/>
          <a:stretch>
            <a:fillRect/>
          </a:stretch>
        </p:blipFill>
        <p:spPr bwMode="auto">
          <a:xfrm>
            <a:off x="5733295" y="3758310"/>
            <a:ext cx="57699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55" name="Picture 12"/>
          <p:cNvPicPr>
            <a:picLocks noChangeAspect="1" noChangeArrowheads="1"/>
          </p:cNvPicPr>
          <p:nvPr/>
        </p:nvPicPr>
        <p:blipFill>
          <a:blip r:embed="rId21" cstate="print">
            <a:extLst/>
          </a:blip>
          <a:srcRect/>
          <a:stretch>
            <a:fillRect/>
          </a:stretch>
        </p:blipFill>
        <p:spPr bwMode="auto">
          <a:xfrm>
            <a:off x="6801367" y="3758310"/>
            <a:ext cx="34000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56" name="Picture 13"/>
          <p:cNvPicPr>
            <a:picLocks noChangeAspect="1" noChangeArrowheads="1"/>
          </p:cNvPicPr>
          <p:nvPr/>
        </p:nvPicPr>
        <p:blipFill>
          <a:blip r:embed="rId22" cstate="print">
            <a:extLst/>
          </a:blip>
          <a:srcRect/>
          <a:stretch>
            <a:fillRect/>
          </a:stretch>
        </p:blipFill>
        <p:spPr bwMode="auto">
          <a:xfrm>
            <a:off x="5733295" y="4281429"/>
            <a:ext cx="21778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57" name="Picture 14"/>
          <p:cNvPicPr>
            <a:picLocks noChangeAspect="1" noChangeArrowheads="1"/>
          </p:cNvPicPr>
          <p:nvPr/>
        </p:nvPicPr>
        <p:blipFill>
          <a:blip r:embed="rId23" cstate="print">
            <a:extLst/>
          </a:blip>
          <a:srcRect/>
          <a:stretch>
            <a:fillRect/>
          </a:stretch>
        </p:blipFill>
        <p:spPr bwMode="auto">
          <a:xfrm>
            <a:off x="6483164" y="4212024"/>
            <a:ext cx="45542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58" name="Picture 15"/>
          <p:cNvPicPr>
            <a:picLocks noChangeAspect="1" noChangeArrowheads="1"/>
          </p:cNvPicPr>
          <p:nvPr/>
        </p:nvPicPr>
        <p:blipFill>
          <a:blip r:embed="rId24" cstate="print">
            <a:extLst/>
          </a:blip>
          <a:srcRect/>
          <a:stretch>
            <a:fillRect/>
          </a:stretch>
        </p:blipFill>
        <p:spPr bwMode="auto">
          <a:xfrm>
            <a:off x="7775314" y="4077112"/>
            <a:ext cx="25307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59" name="Picture 16"/>
          <p:cNvPicPr>
            <a:picLocks noChangeAspect="1" noChangeArrowheads="1"/>
          </p:cNvPicPr>
          <p:nvPr/>
        </p:nvPicPr>
        <p:blipFill>
          <a:blip r:embed="rId25" cstate="print">
            <a:extLst/>
          </a:blip>
          <a:srcRect/>
          <a:stretch>
            <a:fillRect/>
          </a:stretch>
        </p:blipFill>
        <p:spPr bwMode="auto">
          <a:xfrm>
            <a:off x="8117068" y="3957205"/>
            <a:ext cx="48738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60" name="Picture 17"/>
          <p:cNvPicPr>
            <a:picLocks noChangeAspect="1" noChangeArrowheads="1"/>
          </p:cNvPicPr>
          <p:nvPr/>
        </p:nvPicPr>
        <p:blipFill>
          <a:blip r:embed="rId26" cstate="print">
            <a:extLst/>
          </a:blip>
          <a:srcRect/>
          <a:stretch>
            <a:fillRect/>
          </a:stretch>
        </p:blipFill>
        <p:spPr bwMode="auto">
          <a:xfrm>
            <a:off x="8663244" y="3938310"/>
            <a:ext cx="44526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61" name="Picture 18"/>
          <p:cNvPicPr>
            <a:picLocks noChangeAspect="1" noChangeArrowheads="1"/>
          </p:cNvPicPr>
          <p:nvPr/>
        </p:nvPicPr>
        <p:blipFill>
          <a:blip r:embed="rId27" cstate="print">
            <a:extLst/>
          </a:blip>
          <a:srcRect/>
          <a:stretch>
            <a:fillRect/>
          </a:stretch>
        </p:blipFill>
        <p:spPr bwMode="auto">
          <a:xfrm>
            <a:off x="7308304" y="4509120"/>
            <a:ext cx="26217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62" name="Picture 19"/>
          <p:cNvPicPr>
            <a:picLocks noChangeAspect="1" noChangeArrowheads="1"/>
          </p:cNvPicPr>
          <p:nvPr/>
        </p:nvPicPr>
        <p:blipFill>
          <a:blip r:embed="rId28" cstate="print">
            <a:extLst/>
          </a:blip>
          <a:srcRect/>
          <a:stretch>
            <a:fillRect/>
          </a:stretch>
        </p:blipFill>
        <p:spPr bwMode="auto">
          <a:xfrm>
            <a:off x="6825593" y="4653176"/>
            <a:ext cx="41196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63" name="Picture 21"/>
          <p:cNvPicPr>
            <a:picLocks noChangeAspect="1" noChangeArrowheads="1"/>
          </p:cNvPicPr>
          <p:nvPr/>
        </p:nvPicPr>
        <p:blipFill>
          <a:blip r:embed="rId29" cstate="print">
            <a:extLst/>
          </a:blip>
          <a:srcRect/>
          <a:stretch>
            <a:fillRect/>
          </a:stretch>
        </p:blipFill>
        <p:spPr bwMode="auto">
          <a:xfrm>
            <a:off x="6448865" y="4639798"/>
            <a:ext cx="250240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0">
            <a:extLst/>
          </a:blip>
          <a:srcRect/>
          <a:stretch>
            <a:fillRect/>
          </a:stretch>
        </p:blipFill>
        <p:spPr bwMode="auto">
          <a:xfrm>
            <a:off x="7402091" y="3645064"/>
            <a:ext cx="554285" cy="36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sp>
        <p:nvSpPr>
          <p:cNvPr id="10" name="Равнобедренный треугольник 9"/>
          <p:cNvSpPr/>
          <p:nvPr/>
        </p:nvSpPr>
        <p:spPr>
          <a:xfrm rot="5400000">
            <a:off x="5291138" y="3779837"/>
            <a:ext cx="325438" cy="468313"/>
          </a:xfrm>
          <a:prstGeom prst="triangle">
            <a:avLst/>
          </a:prstGeom>
          <a:solidFill>
            <a:srgbClr val="DDDDDD"/>
          </a:solidFill>
          <a:ln>
            <a:solidFill>
              <a:srgbClr val="1C1C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Равнобедренный треугольник 63"/>
          <p:cNvSpPr/>
          <p:nvPr/>
        </p:nvSpPr>
        <p:spPr>
          <a:xfrm rot="5400000">
            <a:off x="4823619" y="5210969"/>
            <a:ext cx="323850" cy="468312"/>
          </a:xfrm>
          <a:prstGeom prst="triangle">
            <a:avLst/>
          </a:prstGeom>
          <a:solidFill>
            <a:srgbClr val="DDDDDD"/>
          </a:solidFill>
          <a:ln>
            <a:solidFill>
              <a:srgbClr val="1C1C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Равнобедренный треугольник 64"/>
          <p:cNvSpPr/>
          <p:nvPr/>
        </p:nvSpPr>
        <p:spPr>
          <a:xfrm rot="5400000">
            <a:off x="5253038" y="3779837"/>
            <a:ext cx="325438" cy="468313"/>
          </a:xfrm>
          <a:prstGeom prst="triangle">
            <a:avLst/>
          </a:prstGeom>
          <a:solidFill>
            <a:srgbClr val="DDDDDD"/>
          </a:solidFill>
          <a:ln>
            <a:solidFill>
              <a:srgbClr val="1C1C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Равнобедренный треугольник 65"/>
          <p:cNvSpPr/>
          <p:nvPr/>
        </p:nvSpPr>
        <p:spPr>
          <a:xfrm rot="5400000">
            <a:off x="5328444" y="4293394"/>
            <a:ext cx="323850" cy="468312"/>
          </a:xfrm>
          <a:prstGeom prst="triangle">
            <a:avLst/>
          </a:prstGeom>
          <a:solidFill>
            <a:srgbClr val="DDDDDD"/>
          </a:solidFill>
          <a:ln>
            <a:solidFill>
              <a:srgbClr val="1C1C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Равнобедренный треугольник 66"/>
          <p:cNvSpPr/>
          <p:nvPr/>
        </p:nvSpPr>
        <p:spPr>
          <a:xfrm rot="5400000">
            <a:off x="5472113" y="5770562"/>
            <a:ext cx="323850" cy="466725"/>
          </a:xfrm>
          <a:prstGeom prst="triangle">
            <a:avLst/>
          </a:prstGeom>
          <a:solidFill>
            <a:srgbClr val="DDDDDD"/>
          </a:solidFill>
          <a:ln>
            <a:solidFill>
              <a:srgbClr val="1C1C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Равнобедренный треугольник 67"/>
          <p:cNvSpPr/>
          <p:nvPr/>
        </p:nvSpPr>
        <p:spPr>
          <a:xfrm rot="5400000">
            <a:off x="5904707" y="6380956"/>
            <a:ext cx="323850" cy="468313"/>
          </a:xfrm>
          <a:prstGeom prst="triangle">
            <a:avLst/>
          </a:prstGeom>
          <a:solidFill>
            <a:srgbClr val="DDDDDD"/>
          </a:solidFill>
          <a:ln>
            <a:solidFill>
              <a:srgbClr val="1C1C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2000" y="980083"/>
            <a:ext cx="8640000" cy="3200876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2425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Максимальный уровень. </a:t>
            </a:r>
            <a:r>
              <a:rPr lang="ru-RU" sz="2600">
                <a:latin typeface="Comic Sans MS" pitchFamily="66" charset="0"/>
              </a:rPr>
              <a:t>Придумай свой принцип деления истории Древнего мира на этапы и рубежи; обозначь их под лентой времени фигурными скобками и названиями. (Можно воспользоваться схемой в учебнике на с. 280–281 и хронологическими таблицами перед каждой главой учебника.)</a:t>
            </a:r>
          </a:p>
        </p:txBody>
      </p:sp>
      <p:grpSp>
        <p:nvGrpSpPr>
          <p:cNvPr id="28676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8754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677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8750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52413" y="5300663"/>
          <a:ext cx="8640762" cy="1383030"/>
        </p:xfrm>
        <a:graphic>
          <a:graphicData uri="http://schemas.openxmlformats.org/drawingml/2006/table">
            <a:tbl>
              <a:tblPr/>
              <a:tblGrid>
                <a:gridCol w="574675"/>
                <a:gridCol w="860425"/>
                <a:gridCol w="719137"/>
                <a:gridCol w="717550"/>
                <a:gridCol w="717550"/>
                <a:gridCol w="719138"/>
                <a:gridCol w="717550"/>
                <a:gridCol w="717550"/>
                <a:gridCol w="717550"/>
                <a:gridCol w="719137"/>
                <a:gridCol w="717550"/>
                <a:gridCol w="742950"/>
              </a:tblGrid>
              <a:tr h="371475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тысячелетие до н.э.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Наша эра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250825" y="4414838"/>
          <a:ext cx="8640763" cy="742950"/>
        </p:xfrm>
        <a:graphic>
          <a:graphicData uri="http://schemas.openxmlformats.org/drawingml/2006/table">
            <a:tbl>
              <a:tblPr/>
              <a:tblGrid>
                <a:gridCol w="2160588"/>
                <a:gridCol w="2160587"/>
                <a:gridCol w="2160588"/>
                <a:gridCol w="2159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 до н.э.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IV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 до н.э.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 до н.э.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 до н.э.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</a:tr>
            </a:tbl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6948488" y="4797425"/>
            <a:ext cx="0" cy="360363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164388" y="4797425"/>
            <a:ext cx="0" cy="360363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380288" y="4797425"/>
            <a:ext cx="0" cy="360363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596188" y="4797425"/>
            <a:ext cx="0" cy="360363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812088" y="4797425"/>
            <a:ext cx="0" cy="360363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8027988" y="4797425"/>
            <a:ext cx="0" cy="360363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8240713" y="4802188"/>
            <a:ext cx="0" cy="360362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8459788" y="4802188"/>
            <a:ext cx="0" cy="360362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683625" y="4797425"/>
            <a:ext cx="0" cy="360363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2000" y="980728"/>
            <a:ext cx="8640000" cy="105560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25400">
            <a:solidFill>
              <a:srgbClr val="1C1C1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800000"/>
                </a:solidFill>
                <a:latin typeface="+mn-lt"/>
              </a:rPr>
              <a:t>Объясни, почему ты выбрал именно такое деление истории Древнего мира.</a:t>
            </a:r>
          </a:p>
        </p:txBody>
      </p:sp>
      <p:grpSp>
        <p:nvGrpSpPr>
          <p:cNvPr id="30724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0746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0725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0742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999" y="4524092"/>
            <a:ext cx="8640000" cy="214526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25400">
            <a:solidFill>
              <a:srgbClr val="1C1C1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5600"/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400">
                <a:latin typeface="Comic Sans MS" pitchFamily="66" charset="0"/>
              </a:rPr>
              <a:t>Запиши в таблице один аргумент в подтверждение выбранного тобой принципа деления всей истории Древнего мира.</a:t>
            </a:r>
          </a:p>
          <a:p>
            <a:pPr indent="355600"/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400">
                <a:latin typeface="Comic Sans MS" pitchFamily="66" charset="0"/>
              </a:rPr>
              <a:t>Запиши два-три аргумента в подтверждение своей позиции.</a:t>
            </a:r>
          </a:p>
        </p:txBody>
      </p:sp>
      <p:graphicFrame>
        <p:nvGraphicFramePr>
          <p:cNvPr id="30748" name="Group 28"/>
          <p:cNvGraphicFramePr>
            <a:graphicFrameLocks noGrp="1"/>
          </p:cNvGraphicFramePr>
          <p:nvPr/>
        </p:nvGraphicFramePr>
        <p:xfrm>
          <a:off x="252413" y="2276475"/>
          <a:ext cx="8639175" cy="2006600"/>
        </p:xfrm>
        <a:graphic>
          <a:graphicData uri="http://schemas.openxmlformats.org/drawingml/2006/table">
            <a:tbl>
              <a:tblPr/>
              <a:tblGrid>
                <a:gridCol w="2159000"/>
                <a:gridCol w="64801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выбрал такое деление истории Древнего мира, 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6">
      <a:dk1>
        <a:srgbClr val="800000"/>
      </a:dk1>
      <a:lt1>
        <a:srgbClr val="800000"/>
      </a:lt1>
      <a:dk2>
        <a:srgbClr val="800000"/>
      </a:dk2>
      <a:lt2>
        <a:srgbClr val="FFFF99"/>
      </a:lt2>
      <a:accent1>
        <a:srgbClr val="FFCC99"/>
      </a:accent1>
      <a:accent2>
        <a:srgbClr val="800000"/>
      </a:accent2>
      <a:accent3>
        <a:srgbClr val="FF9933"/>
      </a:accent3>
      <a:accent4>
        <a:srgbClr val="FFFF66"/>
      </a:accent4>
      <a:accent5>
        <a:srgbClr val="FFC000"/>
      </a:accent5>
      <a:accent6>
        <a:srgbClr val="F79646"/>
      </a:accent6>
      <a:hlink>
        <a:srgbClr val="800000"/>
      </a:hlink>
      <a:folHlink>
        <a:srgbClr val="990000"/>
      </a:folHlink>
    </a:clrScheme>
    <a:fontScheme name="для урока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5025</TotalTime>
  <Words>822</Words>
  <Application>Microsoft Office PowerPoint</Application>
  <PresentationFormat>Экран (4:3)</PresentationFormat>
  <Paragraphs>184</Paragraphs>
  <Slides>12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Тема1</vt:lpstr>
      <vt:lpstr>ОБЩИЙ ВЗГЛЯД НА ПЕРВОБЫТНОСТЬ И ДРЕВНОСТЬ</vt:lpstr>
      <vt:lpstr>ОПРЕДЕЛЯЕМ ПРОБЛЕМУ</vt:lpstr>
      <vt:lpstr>ОПРЕДЕЛЯЕМ ПРОБЛЕМУ</vt:lpstr>
      <vt:lpstr>ОТКРЫВАЕМ НОВЫЕ ЗНАНИЯ</vt:lpstr>
      <vt:lpstr>ОТКРЫВАЕМ НОВЫЕ ЗНАНИЯ</vt:lpstr>
      <vt:lpstr>ОТКРЫВАЕМ НОВЫЕ ЗНАНИЯ</vt:lpstr>
      <vt:lpstr>ОТКРЫВАЕМ НОВЫЕ ЗНАНИЯ</vt:lpstr>
      <vt:lpstr>ОТКРЫВАЕМ НОВЫЕ ЗНАНИЯ</vt:lpstr>
      <vt:lpstr>ОТКРЫВАЕМ НОВЫЕ ЗНАНИЯ</vt:lpstr>
      <vt:lpstr>ОПРЕДЕЛЯЕМ ПРОБЛЕМУ</vt:lpstr>
      <vt:lpstr>ПРИМЕНЯЕМ НОВЫЕ ЗНАНИЯ</vt:lpstr>
      <vt:lpstr>ПРИМЕНЯЕМ НОВЫЕ ЗНАНИЯ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"ЗОЛОТОЙ ВЕК" РИМСКОЙ ИМПЕРИИ</dc:title>
  <dc:creator>Telli</dc:creator>
  <cp:lastModifiedBy>Светлана</cp:lastModifiedBy>
  <cp:revision>273</cp:revision>
  <dcterms:created xsi:type="dcterms:W3CDTF">2012-04-06T18:00:09Z</dcterms:created>
  <dcterms:modified xsi:type="dcterms:W3CDTF">2013-05-30T08:28:02Z</dcterms:modified>
</cp:coreProperties>
</file>