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9" r:id="rId3"/>
    <p:sldId id="267" r:id="rId4"/>
    <p:sldId id="274" r:id="rId5"/>
    <p:sldId id="270" r:id="rId6"/>
    <p:sldId id="289" r:id="rId7"/>
    <p:sldId id="290" r:id="rId8"/>
    <p:sldId id="284" r:id="rId9"/>
    <p:sldId id="283" r:id="rId10"/>
    <p:sldId id="286" r:id="rId11"/>
    <p:sldId id="288" r:id="rId12"/>
    <p:sldId id="291" r:id="rId13"/>
    <p:sldId id="292" r:id="rId14"/>
    <p:sldId id="29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FFDDBF"/>
    <a:srgbClr val="E7B98A"/>
    <a:srgbClr val="C99FA0"/>
    <a:srgbClr val="9FE6FF"/>
    <a:srgbClr val="99F9FF"/>
    <a:srgbClr val="CCECFF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01" autoAdjust="0"/>
    <p:restoredTop sz="79407" autoAdjust="0"/>
  </p:normalViewPr>
  <p:slideViewPr>
    <p:cSldViewPr>
      <p:cViewPr>
        <p:scale>
          <a:sx n="58" d="100"/>
          <a:sy n="58" d="100"/>
        </p:scale>
        <p:origin x="-1050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7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C7EF361-DFF5-43BA-A4DC-6A07DBE1937E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7AF24B7-A23F-4FC3-87C8-B5715D4EC0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8931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786A32D-3526-4D6B-9661-A7414539891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584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6422FEC-E1FA-4FB8-A89A-A124DC552A3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789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187E615-2533-4B76-888A-200DC6048882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993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9710FDD-41FC-44B0-A699-7D3D87C9522D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91E06D-F871-46FE-AC0A-2391EC2568E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ru-RU" smtClean="0"/>
              <a:t>Анимация поставлена на щелчок. Происходит выцветание задания и появление ленты времени со стр. 48</a:t>
            </a:r>
            <a:endParaRPr lang="ru-RU" smtClean="0">
              <a:ea typeface="Calibri" pitchFamily="34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 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1F00E10-A893-4CA8-9107-F41DB4B0E05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Выполнение задания в режиме просмотра возможно при использовании встроенных средств </a:t>
            </a:r>
            <a:r>
              <a:rPr lang="en-US" smtClean="0"/>
              <a:t>Microsoft PPT</a:t>
            </a:r>
            <a:r>
              <a:rPr lang="ru-RU" smtClean="0"/>
              <a:t> (инструмент «ПЕРО»)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BE08AE-28C9-4764-B659-6A78F233CA7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Выполнение задания в режиме просмотра возможно при использовании встроенных средств </a:t>
            </a:r>
            <a:r>
              <a:rPr lang="en-US" smtClean="0"/>
              <a:t>Microsoft PPT</a:t>
            </a:r>
            <a:r>
              <a:rPr lang="ru-RU" smtClean="0"/>
              <a:t> (инструмент «ПЕРО»)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46748B7-1ED0-4543-849B-CD0741B736AE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Выполнение задания в режиме просмотра возможно при использовании встроенных средств </a:t>
            </a:r>
            <a:r>
              <a:rPr lang="en-US" smtClean="0"/>
              <a:t>Microsoft PPT</a:t>
            </a:r>
            <a:r>
              <a:rPr lang="ru-RU" smtClean="0"/>
              <a:t> (инструмент «ПЕРО»)</a:t>
            </a:r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7651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CF028B-B8F1-490C-B968-BB40136C787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969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C7D23F-B1C4-42EC-B5FE-6D8168737020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9F5D789-4E0A-4341-99AC-D3E37F661A6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>
                <a:ea typeface="Calibri" pitchFamily="34" charset="0"/>
                <a:cs typeface="Times New Roman" pitchFamily="18" charset="0"/>
              </a:rPr>
              <a:t>Для выполнения задания необходимо воспользоваться встроенными средствами </a:t>
            </a:r>
            <a:r>
              <a:rPr lang="en-US" smtClean="0">
                <a:ea typeface="Calibri" pitchFamily="34" charset="0"/>
                <a:cs typeface="Times New Roman" pitchFamily="18" charset="0"/>
              </a:rPr>
              <a:t>Microsoft  PPT</a:t>
            </a:r>
            <a:r>
              <a:rPr lang="ru-RU" smtClean="0">
                <a:ea typeface="Calibri" pitchFamily="34" charset="0"/>
                <a:cs typeface="Times New Roman" pitchFamily="18" charset="0"/>
              </a:rPr>
              <a:t> в режиме просмотра (инструмент «ПЕРО»)</a:t>
            </a:r>
          </a:p>
          <a:p>
            <a:pPr>
              <a:spcBef>
                <a:spcPct val="0"/>
              </a:spcBef>
            </a:pPr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3795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2DFBB5D-57B2-4435-8DE4-F9B0F344E7CA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E1C0C-6F08-4E4F-9AD4-76F3AE0C6940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BDC01-2AEA-4E7E-924D-112FB621D5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7E013-ABEB-4631-92E4-6BE10745F155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4488E-3798-4E33-92E0-CC9F9ED6AD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13A91B-7466-4F1C-A27D-3F98C4F5F32E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9D047-532E-40C2-B576-16E219FB5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5" name="Рисунок 8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483350"/>
            <a:ext cx="91440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5ACFA-87B9-4F2F-94E0-77EB64C1890D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D13C8-DB45-47D4-AE08-DE7B4E39CE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4CBF4-9AF9-4E91-B96A-34F9D029FAC1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24CB2-DAFE-4467-AA10-F524CBE69C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pic>
        <p:nvPicPr>
          <p:cNvPr id="6" name="Рисунок 9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483350"/>
            <a:ext cx="91440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2000" y="980727"/>
            <a:ext cx="3600000" cy="5688000"/>
          </a:xfrm>
          <a:prstGeom prst="roundRect">
            <a:avLst>
              <a:gd name="adj" fmla="val 10317"/>
            </a:avLst>
          </a:prstGeom>
          <a:ln w="44450">
            <a:solidFill>
              <a:srgbClr val="FF00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56000" y="980727"/>
            <a:ext cx="3600000" cy="5688000"/>
          </a:xfrm>
          <a:prstGeom prst="roundRect">
            <a:avLst>
              <a:gd name="adj" fmla="val 9259"/>
            </a:avLst>
          </a:prstGeom>
          <a:ln w="44450">
            <a:solidFill>
              <a:srgbClr val="00CC00"/>
            </a:solidFill>
          </a:ln>
        </p:spPr>
        <p:txBody>
          <a:bodyPr/>
          <a:lstStyle>
            <a:lvl1pPr marL="90000" indent="360000">
              <a:spcBef>
                <a:spcPts val="0"/>
              </a:spcBef>
              <a:buFont typeface="Comic Sans MS" pitchFamily="66" charset="0"/>
              <a:buChar char="—"/>
              <a:defRPr sz="2800"/>
            </a:lvl1pPr>
            <a:lvl2pPr marL="90000" indent="360000">
              <a:spcBef>
                <a:spcPts val="0"/>
              </a:spcBef>
              <a:buFont typeface="Comic Sans MS" pitchFamily="66" charset="0"/>
              <a:buChar char="—"/>
              <a:defRPr sz="2400"/>
            </a:lvl2pPr>
            <a:lvl3pPr marL="90000" indent="360000">
              <a:spcBef>
                <a:spcPts val="0"/>
              </a:spcBef>
              <a:buFont typeface="Comic Sans MS" pitchFamily="66" charset="0"/>
              <a:buChar char="—"/>
              <a:defRPr sz="2000"/>
            </a:lvl3pPr>
            <a:lvl4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4pPr>
            <a:lvl5pPr marL="90000" indent="360000">
              <a:spcBef>
                <a:spcPts val="0"/>
              </a:spcBef>
              <a:buFont typeface="Comic Sans MS" pitchFamily="66" charset="0"/>
              <a:buChar char="—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C5C70-7940-4A93-9648-F1E9EF794574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A34D9-435A-4F9D-9914-7C024F2A0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E7E68-1B35-4BC6-822D-233EC4AF3EAB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011DC-FE9E-4DDC-BBED-AC452859F4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7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483350"/>
            <a:ext cx="91440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720000"/>
          </a:xfrm>
        </p:spPr>
        <p:txBody>
          <a:bodyPr anchor="ctr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A54EE-7F8D-4E7C-802D-1F5F9DA8DF00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AFA3C-4EEC-4011-BB63-C02F6B13F5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6"/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6483350"/>
            <a:ext cx="91440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C5D11-9222-47EB-B507-69BE3F2191FB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E514B-111D-4E60-99C9-02344DBFB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E3AA0-4D64-41AA-96CF-875CA1DA09EB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D335C-4C35-4A7A-AB35-68EDA89854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6853F-E3B5-4A9A-A649-6B89A1A303B9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E8805-1B34-4DC8-94E8-8E012E887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825" y="169863"/>
            <a:ext cx="8642350" cy="11969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250825" y="1495425"/>
            <a:ext cx="8642350" cy="474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376E6D2-DA85-40E5-B796-143C3CE85137}" type="datetimeFigureOut">
              <a:rPr lang="ru-RU"/>
              <a:pPr>
                <a:defRPr/>
              </a:pPr>
              <a:t>20.05.2013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A86B5A-66B9-44C4-9B2E-284A96023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0" r:id="rId3"/>
    <p:sldLayoutId id="2147483673" r:id="rId4"/>
    <p:sldLayoutId id="2147483669" r:id="rId5"/>
    <p:sldLayoutId id="2147483674" r:id="rId6"/>
    <p:sldLayoutId id="2147483675" r:id="rId7"/>
    <p:sldLayoutId id="2147483668" r:id="rId8"/>
    <p:sldLayoutId id="2147483667" r:id="rId9"/>
    <p:sldLayoutId id="2147483666" r:id="rId10"/>
    <p:sldLayoutId id="214748366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 spc="50">
          <a:ln w="11430"/>
          <a:gradFill>
            <a:gsLst>
              <a:gs pos="25000">
                <a:schemeClr val="accent2">
                  <a:satMod val="155000"/>
                </a:schemeClr>
              </a:gs>
              <a:gs pos="100000">
                <a:schemeClr val="accent2">
                  <a:shade val="45000"/>
                  <a:satMod val="165000"/>
                </a:schemeClr>
              </a:gs>
            </a:gsLst>
            <a:lin ang="5400000"/>
          </a:gradFill>
          <a:effectLst>
            <a:outerShdw blurRad="76200" dist="50800" dir="5400000" algn="tl" rotWithShape="0">
              <a:srgbClr val="000000">
                <a:alpha val="65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4.png"/><Relationship Id="rId3" Type="http://schemas.openxmlformats.org/officeDocument/2006/relationships/image" Target="../media/image17.jpeg"/><Relationship Id="rId7" Type="http://schemas.openxmlformats.org/officeDocument/2006/relationships/image" Target="../media/image19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11" Type="http://schemas.openxmlformats.org/officeDocument/2006/relationships/image" Target="../media/image11.png"/><Relationship Id="rId5" Type="http://schemas.openxmlformats.org/officeDocument/2006/relationships/image" Target="../media/image7.gif"/><Relationship Id="rId10" Type="http://schemas.openxmlformats.org/officeDocument/2006/relationships/image" Target="../media/image10.png"/><Relationship Id="rId4" Type="http://schemas.openxmlformats.org/officeDocument/2006/relationships/image" Target="../media/image6.jpeg"/><Relationship Id="rId9" Type="http://schemas.openxmlformats.org/officeDocument/2006/relationships/image" Target="../media/image9.png"/><Relationship Id="rId1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7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gif"/><Relationship Id="rId10" Type="http://schemas.openxmlformats.org/officeDocument/2006/relationships/image" Target="../media/image12.png"/><Relationship Id="rId4" Type="http://schemas.openxmlformats.org/officeDocument/2006/relationships/image" Target="../media/image6.jpeg"/><Relationship Id="rId9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7.gif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7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7.gif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640960" cy="14700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ОБЩИЙ ВЗГЛЯД НА ПЕРВОБЫТНУЮ ИСТОРИЮ</a:t>
            </a:r>
            <a:endParaRPr lang="ru-RU" dirty="0"/>
          </a:p>
        </p:txBody>
      </p:sp>
      <p:pic>
        <p:nvPicPr>
          <p:cNvPr id="14338" name="Рисунок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91440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одзаголовок 2"/>
          <p:cNvSpPr txBox="1">
            <a:spLocks/>
          </p:cNvSpPr>
          <p:nvPr/>
        </p:nvSpPr>
        <p:spPr>
          <a:xfrm>
            <a:off x="0" y="6240463"/>
            <a:ext cx="5795963" cy="63976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Образовательная система «Школа 2100». 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Данилов Д.Д. и др</a:t>
            </a:r>
            <a:r>
              <a:rPr lang="ru-RU" sz="1200">
                <a:solidFill>
                  <a:srgbClr val="400000"/>
                </a:solidFill>
              </a:rPr>
              <a:t>.</a:t>
            </a: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 Всеобщая история. 5</a:t>
            </a:r>
            <a:r>
              <a:rPr lang="ru-RU" sz="1200">
                <a:solidFill>
                  <a:srgbClr val="400000"/>
                </a:solidFill>
              </a:rPr>
              <a:t>-й</a:t>
            </a: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 класс. История Древнего мира</a:t>
            </a:r>
            <a:r>
              <a:rPr lang="ru-RU" sz="1200">
                <a:solidFill>
                  <a:srgbClr val="400000"/>
                </a:solidFill>
              </a:rPr>
              <a:t>.</a:t>
            </a: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 </a:t>
            </a:r>
          </a:p>
          <a:p>
            <a:pPr>
              <a:buFont typeface="Arial" charset="0"/>
              <a:buNone/>
            </a:pPr>
            <a:r>
              <a:rPr lang="ru-RU" sz="1200">
                <a:solidFill>
                  <a:srgbClr val="400000"/>
                </a:solidFill>
                <a:latin typeface="Comic Sans MS" pitchFamily="66" charset="0"/>
              </a:rPr>
              <a:t>Автор презентации: Казаринова Н.В. (учитель, г. Йошкар-Ола)</a:t>
            </a:r>
            <a:r>
              <a:rPr lang="ru-RU" sz="1200">
                <a:solidFill>
                  <a:srgbClr val="400000"/>
                </a:solidFill>
              </a:rPr>
              <a:t>.</a:t>
            </a:r>
          </a:p>
        </p:txBody>
      </p:sp>
      <p:sp>
        <p:nvSpPr>
          <p:cNvPr id="14340" name="Прямоугольник 7"/>
          <p:cNvSpPr>
            <a:spLocks noChangeArrowheads="1"/>
          </p:cNvSpPr>
          <p:nvPr/>
        </p:nvSpPr>
        <p:spPr bwMode="auto">
          <a:xfrm>
            <a:off x="6394450" y="6488113"/>
            <a:ext cx="27494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>
                <a:latin typeface="Comic Sans MS" pitchFamily="66" charset="0"/>
              </a:rPr>
              <a:t>© ООО «</a:t>
            </a:r>
            <a:r>
              <a:rPr lang="ru-RU" dirty="0" err="1">
                <a:latin typeface="Comic Sans MS" pitchFamily="66" charset="0"/>
              </a:rPr>
              <a:t>Баласс</a:t>
            </a:r>
            <a:r>
              <a:rPr lang="ru-RU">
                <a:latin typeface="Comic Sans MS" pitchFamily="66" charset="0"/>
              </a:rPr>
              <a:t>», </a:t>
            </a:r>
            <a:r>
              <a:rPr lang="ru-RU" smtClean="0">
                <a:latin typeface="Comic Sans MS" pitchFamily="66" charset="0"/>
              </a:rPr>
              <a:t>2013</a:t>
            </a:r>
            <a:endParaRPr lang="ru-RU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Заголовок 1"/>
          <p:cNvSpPr txBox="1">
            <a:spLocks/>
          </p:cNvSpPr>
          <p:nvPr/>
        </p:nvSpPr>
        <p:spPr>
          <a:xfrm>
            <a:off x="0" y="0"/>
            <a:ext cx="9144000" cy="1015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2000" y="1082150"/>
            <a:ext cx="8640000" cy="214526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400">
                <a:latin typeface="Comic Sans MS" pitchFamily="66" charset="0"/>
              </a:rPr>
              <a:t>Выполни задание на необходимом уровне. Подсчитай по ленте времени</a:t>
            </a:r>
            <a:r>
              <a:rPr lang="ru-RU" sz="2400"/>
              <a:t>,</a:t>
            </a:r>
            <a:r>
              <a:rPr lang="ru-RU" sz="2400">
                <a:latin typeface="Comic Sans MS" pitchFamily="66" charset="0"/>
              </a:rPr>
              <a:t> сколько лет и смен поколений потребовалось «человеку разумному», чтобы от присваивания даров природы перейти к производству продуктов?</a:t>
            </a:r>
          </a:p>
        </p:txBody>
      </p:sp>
      <p:grpSp>
        <p:nvGrpSpPr>
          <p:cNvPr id="30725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94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726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0790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0727" name="Группа 3"/>
          <p:cNvGrpSpPr>
            <a:grpSpLocks/>
          </p:cNvGrpSpPr>
          <p:nvPr/>
        </p:nvGrpSpPr>
        <p:grpSpPr bwMode="auto">
          <a:xfrm>
            <a:off x="188913" y="2886075"/>
            <a:ext cx="8766175" cy="3835400"/>
            <a:chOff x="188976" y="2822448"/>
            <a:chExt cx="8766048" cy="3834384"/>
          </a:xfrm>
        </p:grpSpPr>
        <p:grpSp>
          <p:nvGrpSpPr>
            <p:cNvPr id="30" name="Стрелка вправо 4"/>
            <p:cNvGrpSpPr>
              <a:grpSpLocks/>
            </p:cNvGrpSpPr>
            <p:nvPr/>
          </p:nvGrpSpPr>
          <p:grpSpPr bwMode="auto">
            <a:xfrm>
              <a:off x="195072" y="4785360"/>
              <a:ext cx="8735568" cy="1292352"/>
              <a:chOff x="195072" y="4785360"/>
              <a:chExt cx="8735568" cy="1292352"/>
            </a:xfrm>
          </p:grpSpPr>
          <p:pic>
            <p:nvPicPr>
              <p:cNvPr id="30729" name="Стрелка вправо 4"/>
              <p:cNvPicPr>
                <a:picLocks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195072" y="4785360"/>
                <a:ext cx="8735568" cy="1292352"/>
              </a:xfrm>
              <a:prstGeom prst="rect">
                <a:avLst/>
              </a:prstGeom>
              <a:noFill/>
            </p:spPr>
          </p:pic>
          <p:sp>
            <p:nvSpPr>
              <p:cNvPr id="30730" name="Text Box 10"/>
              <p:cNvSpPr txBox="1">
                <a:spLocks noChangeArrowheads="1"/>
              </p:cNvSpPr>
              <p:nvPr/>
            </p:nvSpPr>
            <p:spPr bwMode="auto">
              <a:xfrm rot="10800000">
                <a:off x="224898" y="4827545"/>
                <a:ext cx="8684298" cy="12208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/>
                <a:endParaRPr lang="ru-RU">
                  <a:solidFill>
                    <a:srgbClr val="800000"/>
                  </a:solidFill>
                  <a:latin typeface="Comic Sans MS" pitchFamily="66" charset="0"/>
                </a:endParaRPr>
              </a:p>
            </p:txBody>
          </p:sp>
        </p:grpSp>
        <p:grpSp>
          <p:nvGrpSpPr>
            <p:cNvPr id="31" name="Стрелка вправо 4"/>
            <p:cNvGrpSpPr>
              <a:grpSpLocks/>
            </p:cNvGrpSpPr>
            <p:nvPr/>
          </p:nvGrpSpPr>
          <p:grpSpPr bwMode="auto">
            <a:xfrm>
              <a:off x="219456" y="3816096"/>
              <a:ext cx="8680704" cy="1072896"/>
              <a:chOff x="219456" y="3816096"/>
              <a:chExt cx="8680704" cy="1072896"/>
            </a:xfrm>
          </p:grpSpPr>
          <p:pic>
            <p:nvPicPr>
              <p:cNvPr id="30732" name="Стрелка вправо 4"/>
              <p:cNvPicPr>
                <a:picLocks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219456" y="3816096"/>
                <a:ext cx="8680704" cy="1072896"/>
              </a:xfrm>
              <a:prstGeom prst="rect">
                <a:avLst/>
              </a:prstGeom>
              <a:noFill/>
            </p:spPr>
          </p:pic>
          <p:sp>
            <p:nvSpPr>
              <p:cNvPr id="30733" name="Text Box 13"/>
              <p:cNvSpPr txBox="1">
                <a:spLocks noChangeArrowheads="1"/>
              </p:cNvSpPr>
              <p:nvPr/>
            </p:nvSpPr>
            <p:spPr bwMode="auto">
              <a:xfrm rot="10800000">
                <a:off x="248790" y="3843908"/>
                <a:ext cx="8630447" cy="10091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rot="10800000" anchor="ctr"/>
              <a:lstStyle/>
              <a:p>
                <a:pPr algn="ctr"/>
                <a:endParaRPr lang="ru-RU">
                  <a:solidFill>
                    <a:srgbClr val="800000"/>
                  </a:solidFill>
                  <a:latin typeface="Comic Sans MS" pitchFamily="66" charset="0"/>
                </a:endParaRPr>
              </a:p>
            </p:txBody>
          </p:sp>
        </p:grpSp>
        <p:sp>
          <p:nvSpPr>
            <p:cNvPr id="34" name="Стрелка вправо 4"/>
            <p:cNvSpPr/>
            <p:nvPr/>
          </p:nvSpPr>
          <p:spPr>
            <a:xfrm>
              <a:off x="251500" y="3558557"/>
              <a:ext cx="8650042" cy="734540"/>
            </a:xfrm>
            <a:custGeom>
              <a:avLst/>
              <a:gdLst>
                <a:gd name="connsiteX0" fmla="*/ 0 w 2155800"/>
                <a:gd name="connsiteY0" fmla="*/ 133350 h 533400"/>
                <a:gd name="connsiteX1" fmla="*/ 1889100 w 2155800"/>
                <a:gd name="connsiteY1" fmla="*/ 133350 h 533400"/>
                <a:gd name="connsiteX2" fmla="*/ 1889100 w 2155800"/>
                <a:gd name="connsiteY2" fmla="*/ 0 h 533400"/>
                <a:gd name="connsiteX3" fmla="*/ 2155800 w 2155800"/>
                <a:gd name="connsiteY3" fmla="*/ 266700 h 533400"/>
                <a:gd name="connsiteX4" fmla="*/ 1889100 w 2155800"/>
                <a:gd name="connsiteY4" fmla="*/ 533400 h 533400"/>
                <a:gd name="connsiteX5" fmla="*/ 1889100 w 2155800"/>
                <a:gd name="connsiteY5" fmla="*/ 400050 h 533400"/>
                <a:gd name="connsiteX6" fmla="*/ 0 w 2155800"/>
                <a:gd name="connsiteY6" fmla="*/ 400050 h 533400"/>
                <a:gd name="connsiteX7" fmla="*/ 0 w 2155800"/>
                <a:gd name="connsiteY7" fmla="*/ 133350 h 533400"/>
                <a:gd name="connsiteX0" fmla="*/ 0 w 2155800"/>
                <a:gd name="connsiteY0" fmla="*/ 0 h 400050"/>
                <a:gd name="connsiteX1" fmla="*/ 1889100 w 2155800"/>
                <a:gd name="connsiteY1" fmla="*/ 0 h 400050"/>
                <a:gd name="connsiteX2" fmla="*/ 2155800 w 2155800"/>
                <a:gd name="connsiteY2" fmla="*/ 133350 h 400050"/>
                <a:gd name="connsiteX3" fmla="*/ 1889100 w 2155800"/>
                <a:gd name="connsiteY3" fmla="*/ 400050 h 400050"/>
                <a:gd name="connsiteX4" fmla="*/ 1889100 w 2155800"/>
                <a:gd name="connsiteY4" fmla="*/ 266700 h 400050"/>
                <a:gd name="connsiteX5" fmla="*/ 0 w 2155800"/>
                <a:gd name="connsiteY5" fmla="*/ 266700 h 400050"/>
                <a:gd name="connsiteX6" fmla="*/ 0 w 2155800"/>
                <a:gd name="connsiteY6" fmla="*/ 0 h 400050"/>
                <a:gd name="connsiteX0" fmla="*/ 0 w 2155800"/>
                <a:gd name="connsiteY0" fmla="*/ 0 h 266700"/>
                <a:gd name="connsiteX1" fmla="*/ 1889100 w 2155800"/>
                <a:gd name="connsiteY1" fmla="*/ 0 h 266700"/>
                <a:gd name="connsiteX2" fmla="*/ 2155800 w 2155800"/>
                <a:gd name="connsiteY2" fmla="*/ 133350 h 266700"/>
                <a:gd name="connsiteX3" fmla="*/ 1889100 w 2155800"/>
                <a:gd name="connsiteY3" fmla="*/ 266700 h 266700"/>
                <a:gd name="connsiteX4" fmla="*/ 0 w 2155800"/>
                <a:gd name="connsiteY4" fmla="*/ 266700 h 266700"/>
                <a:gd name="connsiteX5" fmla="*/ 0 w 2155800"/>
                <a:gd name="connsiteY5" fmla="*/ 0 h 266700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0 w 2155800"/>
                <a:gd name="connsiteY5" fmla="*/ 267512 h 267512"/>
                <a:gd name="connsiteX6" fmla="*/ 0 w 2155800"/>
                <a:gd name="connsiteY6" fmla="*/ 812 h 267512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1496345 w 2155800"/>
                <a:gd name="connsiteY5" fmla="*/ 265974 h 267512"/>
                <a:gd name="connsiteX6" fmla="*/ 0 w 2155800"/>
                <a:gd name="connsiteY6" fmla="*/ 267512 h 267512"/>
                <a:gd name="connsiteX7" fmla="*/ 0 w 2155800"/>
                <a:gd name="connsiteY7" fmla="*/ 812 h 267512"/>
                <a:gd name="connsiteX0" fmla="*/ 0 w 2155800"/>
                <a:gd name="connsiteY0" fmla="*/ 3264 h 269964"/>
                <a:gd name="connsiteX1" fmla="*/ 1344488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1355599 w 2155800"/>
                <a:gd name="connsiteY7" fmla="*/ 267192 h 269964"/>
                <a:gd name="connsiteX8" fmla="*/ 0 w 2155800"/>
                <a:gd name="connsiteY8" fmla="*/ 269964 h 269964"/>
                <a:gd name="connsiteX9" fmla="*/ 0 w 2155800"/>
                <a:gd name="connsiteY9" fmla="*/ 3264 h 269964"/>
                <a:gd name="connsiteX0" fmla="*/ 0 w 2155800"/>
                <a:gd name="connsiteY0" fmla="*/ 3264 h 269964"/>
                <a:gd name="connsiteX1" fmla="*/ 1218558 w 2155800"/>
                <a:gd name="connsiteY1" fmla="*/ 1770 h 269964"/>
                <a:gd name="connsiteX2" fmla="*/ 1355600 w 2155800"/>
                <a:gd name="connsiteY2" fmla="*/ 0 h 269964"/>
                <a:gd name="connsiteX3" fmla="*/ 1500048 w 2155800"/>
                <a:gd name="connsiteY3" fmla="*/ 2452 h 269964"/>
                <a:gd name="connsiteX4" fmla="*/ 1889100 w 2155800"/>
                <a:gd name="connsiteY4" fmla="*/ 3264 h 269964"/>
                <a:gd name="connsiteX5" fmla="*/ 2155800 w 2155800"/>
                <a:gd name="connsiteY5" fmla="*/ 136614 h 269964"/>
                <a:gd name="connsiteX6" fmla="*/ 1889100 w 2155800"/>
                <a:gd name="connsiteY6" fmla="*/ 269964 h 269964"/>
                <a:gd name="connsiteX7" fmla="*/ 1496345 w 2155800"/>
                <a:gd name="connsiteY7" fmla="*/ 268426 h 269964"/>
                <a:gd name="connsiteX8" fmla="*/ 1355599 w 2155800"/>
                <a:gd name="connsiteY8" fmla="*/ 267192 h 269964"/>
                <a:gd name="connsiteX9" fmla="*/ 0 w 2155800"/>
                <a:gd name="connsiteY9" fmla="*/ 269964 h 269964"/>
                <a:gd name="connsiteX10" fmla="*/ 0 w 2155800"/>
                <a:gd name="connsiteY10" fmla="*/ 3264 h 269964"/>
                <a:gd name="connsiteX0" fmla="*/ 0 w 2155800"/>
                <a:gd name="connsiteY0" fmla="*/ 3264 h 270731"/>
                <a:gd name="connsiteX1" fmla="*/ 1218558 w 2155800"/>
                <a:gd name="connsiteY1" fmla="*/ 1770 h 270731"/>
                <a:gd name="connsiteX2" fmla="*/ 1355600 w 2155800"/>
                <a:gd name="connsiteY2" fmla="*/ 0 h 270731"/>
                <a:gd name="connsiteX3" fmla="*/ 1500048 w 2155800"/>
                <a:gd name="connsiteY3" fmla="*/ 2452 h 270731"/>
                <a:gd name="connsiteX4" fmla="*/ 1889100 w 2155800"/>
                <a:gd name="connsiteY4" fmla="*/ 3264 h 270731"/>
                <a:gd name="connsiteX5" fmla="*/ 2155800 w 2155800"/>
                <a:gd name="connsiteY5" fmla="*/ 136614 h 270731"/>
                <a:gd name="connsiteX6" fmla="*/ 1889100 w 2155800"/>
                <a:gd name="connsiteY6" fmla="*/ 269964 h 270731"/>
                <a:gd name="connsiteX7" fmla="*/ 1496345 w 2155800"/>
                <a:gd name="connsiteY7" fmla="*/ 268426 h 270731"/>
                <a:gd name="connsiteX8" fmla="*/ 1355599 w 2155800"/>
                <a:gd name="connsiteY8" fmla="*/ 267192 h 270731"/>
                <a:gd name="connsiteX9" fmla="*/ 1218558 w 2155800"/>
                <a:gd name="connsiteY9" fmla="*/ 270731 h 270731"/>
                <a:gd name="connsiteX10" fmla="*/ 0 w 2155800"/>
                <a:gd name="connsiteY10" fmla="*/ 269964 h 270731"/>
                <a:gd name="connsiteX11" fmla="*/ 0 w 2155800"/>
                <a:gd name="connsiteY11" fmla="*/ 3264 h 270731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130982 h 417800"/>
                <a:gd name="connsiteX1" fmla="*/ 1216706 w 2155800"/>
                <a:gd name="connsiteY1" fmla="*/ 2 h 417800"/>
                <a:gd name="connsiteX2" fmla="*/ 1355600 w 2155800"/>
                <a:gd name="connsiteY2" fmla="*/ 127718 h 417800"/>
                <a:gd name="connsiteX3" fmla="*/ 1500048 w 2155800"/>
                <a:gd name="connsiteY3" fmla="*/ 130170 h 417800"/>
                <a:gd name="connsiteX4" fmla="*/ 1889100 w 2155800"/>
                <a:gd name="connsiteY4" fmla="*/ 130982 h 417800"/>
                <a:gd name="connsiteX5" fmla="*/ 2155800 w 2155800"/>
                <a:gd name="connsiteY5" fmla="*/ 264332 h 417800"/>
                <a:gd name="connsiteX6" fmla="*/ 1889100 w 2155800"/>
                <a:gd name="connsiteY6" fmla="*/ 397682 h 417800"/>
                <a:gd name="connsiteX7" fmla="*/ 1496345 w 2155800"/>
                <a:gd name="connsiteY7" fmla="*/ 396144 h 417800"/>
                <a:gd name="connsiteX8" fmla="*/ 1355599 w 2155800"/>
                <a:gd name="connsiteY8" fmla="*/ 394910 h 417800"/>
                <a:gd name="connsiteX9" fmla="*/ 1218558 w 2155800"/>
                <a:gd name="connsiteY9" fmla="*/ 398449 h 417800"/>
                <a:gd name="connsiteX10" fmla="*/ 0 w 2155800"/>
                <a:gd name="connsiteY10" fmla="*/ 397682 h 417800"/>
                <a:gd name="connsiteX11" fmla="*/ 0 w 2155800"/>
                <a:gd name="connsiteY11" fmla="*/ 130982 h 417800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1020 h 405011"/>
                <a:gd name="connsiteX1" fmla="*/ 1216706 w 2155800"/>
                <a:gd name="connsiteY1" fmla="*/ 40 h 405011"/>
                <a:gd name="connsiteX2" fmla="*/ 1355600 w 2155800"/>
                <a:gd name="connsiteY2" fmla="*/ 127756 h 405011"/>
                <a:gd name="connsiteX3" fmla="*/ 1500048 w 2155800"/>
                <a:gd name="connsiteY3" fmla="*/ 130208 h 405011"/>
                <a:gd name="connsiteX4" fmla="*/ 1889100 w 2155800"/>
                <a:gd name="connsiteY4" fmla="*/ 131020 h 405011"/>
                <a:gd name="connsiteX5" fmla="*/ 2155800 w 2155800"/>
                <a:gd name="connsiteY5" fmla="*/ 264370 h 405011"/>
                <a:gd name="connsiteX6" fmla="*/ 1889100 w 2155800"/>
                <a:gd name="connsiteY6" fmla="*/ 397720 h 405011"/>
                <a:gd name="connsiteX7" fmla="*/ 1496345 w 2155800"/>
                <a:gd name="connsiteY7" fmla="*/ 396182 h 405011"/>
                <a:gd name="connsiteX8" fmla="*/ 1355599 w 2155800"/>
                <a:gd name="connsiteY8" fmla="*/ 394948 h 405011"/>
                <a:gd name="connsiteX9" fmla="*/ 1220410 w 2155800"/>
                <a:gd name="connsiteY9" fmla="*/ 263490 h 405011"/>
                <a:gd name="connsiteX10" fmla="*/ 0 w 2155800"/>
                <a:gd name="connsiteY10" fmla="*/ 397720 h 405011"/>
                <a:gd name="connsiteX11" fmla="*/ 0 w 2155800"/>
                <a:gd name="connsiteY11" fmla="*/ 131020 h 405011"/>
                <a:gd name="connsiteX0" fmla="*/ 0 w 2155800"/>
                <a:gd name="connsiteY0" fmla="*/ 21278 h 441286"/>
                <a:gd name="connsiteX1" fmla="*/ 1216706 w 2155800"/>
                <a:gd name="connsiteY1" fmla="*/ 36315 h 441286"/>
                <a:gd name="connsiteX2" fmla="*/ 1355600 w 2155800"/>
                <a:gd name="connsiteY2" fmla="*/ 164031 h 441286"/>
                <a:gd name="connsiteX3" fmla="*/ 1500048 w 2155800"/>
                <a:gd name="connsiteY3" fmla="*/ 166483 h 441286"/>
                <a:gd name="connsiteX4" fmla="*/ 1889100 w 2155800"/>
                <a:gd name="connsiteY4" fmla="*/ 167295 h 441286"/>
                <a:gd name="connsiteX5" fmla="*/ 2155800 w 2155800"/>
                <a:gd name="connsiteY5" fmla="*/ 300645 h 441286"/>
                <a:gd name="connsiteX6" fmla="*/ 1889100 w 2155800"/>
                <a:gd name="connsiteY6" fmla="*/ 433995 h 441286"/>
                <a:gd name="connsiteX7" fmla="*/ 1496345 w 2155800"/>
                <a:gd name="connsiteY7" fmla="*/ 432457 h 441286"/>
                <a:gd name="connsiteX8" fmla="*/ 1355599 w 2155800"/>
                <a:gd name="connsiteY8" fmla="*/ 431223 h 441286"/>
                <a:gd name="connsiteX9" fmla="*/ 1220410 w 2155800"/>
                <a:gd name="connsiteY9" fmla="*/ 299765 h 441286"/>
                <a:gd name="connsiteX10" fmla="*/ 0 w 2155800"/>
                <a:gd name="connsiteY10" fmla="*/ 433995 h 441286"/>
                <a:gd name="connsiteX11" fmla="*/ 0 w 2155800"/>
                <a:gd name="connsiteY11" fmla="*/ 21278 h 441286"/>
                <a:gd name="connsiteX0" fmla="*/ 0 w 2155800"/>
                <a:gd name="connsiteY0" fmla="*/ 0 h 420008"/>
                <a:gd name="connsiteX1" fmla="*/ 1216706 w 2155800"/>
                <a:gd name="connsiteY1" fmla="*/ 15037 h 420008"/>
                <a:gd name="connsiteX2" fmla="*/ 1355600 w 2155800"/>
                <a:gd name="connsiteY2" fmla="*/ 142753 h 420008"/>
                <a:gd name="connsiteX3" fmla="*/ 1500048 w 2155800"/>
                <a:gd name="connsiteY3" fmla="*/ 145205 h 420008"/>
                <a:gd name="connsiteX4" fmla="*/ 1889100 w 2155800"/>
                <a:gd name="connsiteY4" fmla="*/ 146017 h 420008"/>
                <a:gd name="connsiteX5" fmla="*/ 2155800 w 2155800"/>
                <a:gd name="connsiteY5" fmla="*/ 279367 h 420008"/>
                <a:gd name="connsiteX6" fmla="*/ 1889100 w 2155800"/>
                <a:gd name="connsiteY6" fmla="*/ 412717 h 420008"/>
                <a:gd name="connsiteX7" fmla="*/ 1496345 w 2155800"/>
                <a:gd name="connsiteY7" fmla="*/ 411179 h 420008"/>
                <a:gd name="connsiteX8" fmla="*/ 1355599 w 2155800"/>
                <a:gd name="connsiteY8" fmla="*/ 409945 h 420008"/>
                <a:gd name="connsiteX9" fmla="*/ 1220410 w 2155800"/>
                <a:gd name="connsiteY9" fmla="*/ 278487 h 420008"/>
                <a:gd name="connsiteX10" fmla="*/ 0 w 2155800"/>
                <a:gd name="connsiteY10" fmla="*/ 412717 h 420008"/>
                <a:gd name="connsiteX11" fmla="*/ 0 w 2155800"/>
                <a:gd name="connsiteY11" fmla="*/ 0 h 420008"/>
                <a:gd name="connsiteX0" fmla="*/ 0 w 2157652"/>
                <a:gd name="connsiteY0" fmla="*/ 5105 h 414093"/>
                <a:gd name="connsiteX1" fmla="*/ 1218558 w 2157652"/>
                <a:gd name="connsiteY1" fmla="*/ 9122 h 414093"/>
                <a:gd name="connsiteX2" fmla="*/ 1357452 w 2157652"/>
                <a:gd name="connsiteY2" fmla="*/ 136838 h 414093"/>
                <a:gd name="connsiteX3" fmla="*/ 1501900 w 2157652"/>
                <a:gd name="connsiteY3" fmla="*/ 139290 h 414093"/>
                <a:gd name="connsiteX4" fmla="*/ 1890952 w 2157652"/>
                <a:gd name="connsiteY4" fmla="*/ 140102 h 414093"/>
                <a:gd name="connsiteX5" fmla="*/ 2157652 w 2157652"/>
                <a:gd name="connsiteY5" fmla="*/ 273452 h 414093"/>
                <a:gd name="connsiteX6" fmla="*/ 1890952 w 2157652"/>
                <a:gd name="connsiteY6" fmla="*/ 406802 h 414093"/>
                <a:gd name="connsiteX7" fmla="*/ 1498197 w 2157652"/>
                <a:gd name="connsiteY7" fmla="*/ 405264 h 414093"/>
                <a:gd name="connsiteX8" fmla="*/ 1357451 w 2157652"/>
                <a:gd name="connsiteY8" fmla="*/ 404030 h 414093"/>
                <a:gd name="connsiteX9" fmla="*/ 1222262 w 2157652"/>
                <a:gd name="connsiteY9" fmla="*/ 272572 h 414093"/>
                <a:gd name="connsiteX10" fmla="*/ 1852 w 2157652"/>
                <a:gd name="connsiteY10" fmla="*/ 406802 h 414093"/>
                <a:gd name="connsiteX11" fmla="*/ 0 w 2157652"/>
                <a:gd name="connsiteY11" fmla="*/ 5105 h 414093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1852 w 2157652"/>
                <a:gd name="connsiteY10" fmla="*/ 409556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04109"/>
                <a:gd name="connsiteX1" fmla="*/ 1218736 w 2157830"/>
                <a:gd name="connsiteY1" fmla="*/ 6429 h 404109"/>
                <a:gd name="connsiteX2" fmla="*/ 1357630 w 2157830"/>
                <a:gd name="connsiteY2" fmla="*/ 134145 h 404109"/>
                <a:gd name="connsiteX3" fmla="*/ 1502078 w 2157830"/>
                <a:gd name="connsiteY3" fmla="*/ 136597 h 404109"/>
                <a:gd name="connsiteX4" fmla="*/ 1891130 w 2157830"/>
                <a:gd name="connsiteY4" fmla="*/ 137409 h 404109"/>
                <a:gd name="connsiteX5" fmla="*/ 2157830 w 2157830"/>
                <a:gd name="connsiteY5" fmla="*/ 270759 h 404109"/>
                <a:gd name="connsiteX6" fmla="*/ 1891130 w 2157830"/>
                <a:gd name="connsiteY6" fmla="*/ 404109 h 404109"/>
                <a:gd name="connsiteX7" fmla="*/ 1498375 w 2157830"/>
                <a:gd name="connsiteY7" fmla="*/ 402571 h 404109"/>
                <a:gd name="connsiteX8" fmla="*/ 1357629 w 2157830"/>
                <a:gd name="connsiteY8" fmla="*/ 401337 h 404109"/>
                <a:gd name="connsiteX9" fmla="*/ 1222440 w 2157830"/>
                <a:gd name="connsiteY9" fmla="*/ 269879 h 404109"/>
                <a:gd name="connsiteX10" fmla="*/ 178 w 2157830"/>
                <a:gd name="connsiteY10" fmla="*/ 269112 h 404109"/>
                <a:gd name="connsiteX11" fmla="*/ 178 w 2157830"/>
                <a:gd name="connsiteY11" fmla="*/ 2412 h 404109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178 w 2157830"/>
                <a:gd name="connsiteY11" fmla="*/ 287740 h 422737"/>
                <a:gd name="connsiteX12" fmla="*/ 178 w 2157830"/>
                <a:gd name="connsiteY12" fmla="*/ 21040 h 422737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377969 w 2157830"/>
                <a:gd name="connsiteY11" fmla="*/ 282261 h 422737"/>
                <a:gd name="connsiteX12" fmla="*/ 178 w 2157830"/>
                <a:gd name="connsiteY12" fmla="*/ 287740 h 422737"/>
                <a:gd name="connsiteX13" fmla="*/ 178 w 2157830"/>
                <a:gd name="connsiteY13" fmla="*/ 21040 h 422737"/>
                <a:gd name="connsiteX0" fmla="*/ 1935 w 2157735"/>
                <a:gd name="connsiteY0" fmla="*/ 6063 h 586837"/>
                <a:gd name="connsiteX1" fmla="*/ 379726 w 2157735"/>
                <a:gd name="connsiteY1" fmla="*/ 181878 h 586837"/>
                <a:gd name="connsiteX2" fmla="*/ 1218641 w 2157735"/>
                <a:gd name="connsiteY2" fmla="*/ 189157 h 586837"/>
                <a:gd name="connsiteX3" fmla="*/ 1357535 w 2157735"/>
                <a:gd name="connsiteY3" fmla="*/ 316873 h 586837"/>
                <a:gd name="connsiteX4" fmla="*/ 1501983 w 2157735"/>
                <a:gd name="connsiteY4" fmla="*/ 319325 h 586837"/>
                <a:gd name="connsiteX5" fmla="*/ 1891035 w 2157735"/>
                <a:gd name="connsiteY5" fmla="*/ 320137 h 586837"/>
                <a:gd name="connsiteX6" fmla="*/ 2157735 w 2157735"/>
                <a:gd name="connsiteY6" fmla="*/ 453487 h 586837"/>
                <a:gd name="connsiteX7" fmla="*/ 1891035 w 2157735"/>
                <a:gd name="connsiteY7" fmla="*/ 586837 h 586837"/>
                <a:gd name="connsiteX8" fmla="*/ 1498280 w 2157735"/>
                <a:gd name="connsiteY8" fmla="*/ 585299 h 586837"/>
                <a:gd name="connsiteX9" fmla="*/ 1357534 w 2157735"/>
                <a:gd name="connsiteY9" fmla="*/ 584065 h 586837"/>
                <a:gd name="connsiteX10" fmla="*/ 1222345 w 2157735"/>
                <a:gd name="connsiteY10" fmla="*/ 452607 h 586837"/>
                <a:gd name="connsiteX11" fmla="*/ 377874 w 2157735"/>
                <a:gd name="connsiteY11" fmla="*/ 446361 h 586837"/>
                <a:gd name="connsiteX12" fmla="*/ 83 w 2157735"/>
                <a:gd name="connsiteY12" fmla="*/ 451840 h 586837"/>
                <a:gd name="connsiteX13" fmla="*/ 1935 w 2157735"/>
                <a:gd name="connsiteY13" fmla="*/ 6063 h 586837"/>
                <a:gd name="connsiteX0" fmla="*/ 0 w 2155800"/>
                <a:gd name="connsiteY0" fmla="*/ 6063 h 586837"/>
                <a:gd name="connsiteX1" fmla="*/ 377791 w 2155800"/>
                <a:gd name="connsiteY1" fmla="*/ 181878 h 586837"/>
                <a:gd name="connsiteX2" fmla="*/ 1216706 w 2155800"/>
                <a:gd name="connsiteY2" fmla="*/ 189157 h 586837"/>
                <a:gd name="connsiteX3" fmla="*/ 1355600 w 2155800"/>
                <a:gd name="connsiteY3" fmla="*/ 316873 h 586837"/>
                <a:gd name="connsiteX4" fmla="*/ 1500048 w 2155800"/>
                <a:gd name="connsiteY4" fmla="*/ 319325 h 586837"/>
                <a:gd name="connsiteX5" fmla="*/ 1889100 w 2155800"/>
                <a:gd name="connsiteY5" fmla="*/ 320137 h 586837"/>
                <a:gd name="connsiteX6" fmla="*/ 2155800 w 2155800"/>
                <a:gd name="connsiteY6" fmla="*/ 453487 h 586837"/>
                <a:gd name="connsiteX7" fmla="*/ 1889100 w 2155800"/>
                <a:gd name="connsiteY7" fmla="*/ 586837 h 586837"/>
                <a:gd name="connsiteX8" fmla="*/ 1496345 w 2155800"/>
                <a:gd name="connsiteY8" fmla="*/ 585299 h 586837"/>
                <a:gd name="connsiteX9" fmla="*/ 1355599 w 2155800"/>
                <a:gd name="connsiteY9" fmla="*/ 584065 h 586837"/>
                <a:gd name="connsiteX10" fmla="*/ 1220410 w 2155800"/>
                <a:gd name="connsiteY10" fmla="*/ 452607 h 586837"/>
                <a:gd name="connsiteX11" fmla="*/ 375939 w 2155800"/>
                <a:gd name="connsiteY11" fmla="*/ 446361 h 586837"/>
                <a:gd name="connsiteX12" fmla="*/ 1852 w 2155800"/>
                <a:gd name="connsiteY12" fmla="*/ 258988 h 586837"/>
                <a:gd name="connsiteX13" fmla="*/ 0 w 2155800"/>
                <a:gd name="connsiteY13" fmla="*/ 6063 h 586837"/>
                <a:gd name="connsiteX0" fmla="*/ 0 w 2155800"/>
                <a:gd name="connsiteY0" fmla="*/ 14464 h 595238"/>
                <a:gd name="connsiteX1" fmla="*/ 377791 w 2155800"/>
                <a:gd name="connsiteY1" fmla="*/ 190279 h 595238"/>
                <a:gd name="connsiteX2" fmla="*/ 1216706 w 2155800"/>
                <a:gd name="connsiteY2" fmla="*/ 197558 h 595238"/>
                <a:gd name="connsiteX3" fmla="*/ 1355600 w 2155800"/>
                <a:gd name="connsiteY3" fmla="*/ 325274 h 595238"/>
                <a:gd name="connsiteX4" fmla="*/ 1500048 w 2155800"/>
                <a:gd name="connsiteY4" fmla="*/ 327726 h 595238"/>
                <a:gd name="connsiteX5" fmla="*/ 1889100 w 2155800"/>
                <a:gd name="connsiteY5" fmla="*/ 328538 h 595238"/>
                <a:gd name="connsiteX6" fmla="*/ 2155800 w 2155800"/>
                <a:gd name="connsiteY6" fmla="*/ 461888 h 595238"/>
                <a:gd name="connsiteX7" fmla="*/ 1889100 w 2155800"/>
                <a:gd name="connsiteY7" fmla="*/ 595238 h 595238"/>
                <a:gd name="connsiteX8" fmla="*/ 1496345 w 2155800"/>
                <a:gd name="connsiteY8" fmla="*/ 593700 h 595238"/>
                <a:gd name="connsiteX9" fmla="*/ 1355599 w 2155800"/>
                <a:gd name="connsiteY9" fmla="*/ 592466 h 595238"/>
                <a:gd name="connsiteX10" fmla="*/ 1220410 w 2155800"/>
                <a:gd name="connsiteY10" fmla="*/ 461008 h 595238"/>
                <a:gd name="connsiteX11" fmla="*/ 375939 w 2155800"/>
                <a:gd name="connsiteY11" fmla="*/ 454762 h 595238"/>
                <a:gd name="connsiteX12" fmla="*/ 1852 w 2155800"/>
                <a:gd name="connsiteY12" fmla="*/ 267389 h 595238"/>
                <a:gd name="connsiteX13" fmla="*/ 0 w 2155800"/>
                <a:gd name="connsiteY13" fmla="*/ 14464 h 595238"/>
                <a:gd name="connsiteX0" fmla="*/ 0 w 2155800"/>
                <a:gd name="connsiteY0" fmla="*/ 6064 h 586838"/>
                <a:gd name="connsiteX1" fmla="*/ 377791 w 2155800"/>
                <a:gd name="connsiteY1" fmla="*/ 181879 h 586838"/>
                <a:gd name="connsiteX2" fmla="*/ 1216706 w 2155800"/>
                <a:gd name="connsiteY2" fmla="*/ 189158 h 586838"/>
                <a:gd name="connsiteX3" fmla="*/ 1355600 w 2155800"/>
                <a:gd name="connsiteY3" fmla="*/ 316874 h 586838"/>
                <a:gd name="connsiteX4" fmla="*/ 1500048 w 2155800"/>
                <a:gd name="connsiteY4" fmla="*/ 319326 h 586838"/>
                <a:gd name="connsiteX5" fmla="*/ 1889100 w 2155800"/>
                <a:gd name="connsiteY5" fmla="*/ 320138 h 586838"/>
                <a:gd name="connsiteX6" fmla="*/ 2155800 w 2155800"/>
                <a:gd name="connsiteY6" fmla="*/ 453488 h 586838"/>
                <a:gd name="connsiteX7" fmla="*/ 1889100 w 2155800"/>
                <a:gd name="connsiteY7" fmla="*/ 586838 h 586838"/>
                <a:gd name="connsiteX8" fmla="*/ 1496345 w 2155800"/>
                <a:gd name="connsiteY8" fmla="*/ 585300 h 586838"/>
                <a:gd name="connsiteX9" fmla="*/ 1355599 w 2155800"/>
                <a:gd name="connsiteY9" fmla="*/ 584066 h 586838"/>
                <a:gd name="connsiteX10" fmla="*/ 1220410 w 2155800"/>
                <a:gd name="connsiteY10" fmla="*/ 452608 h 586838"/>
                <a:gd name="connsiteX11" fmla="*/ 375939 w 2155800"/>
                <a:gd name="connsiteY11" fmla="*/ 446362 h 586838"/>
                <a:gd name="connsiteX12" fmla="*/ 1852 w 2155800"/>
                <a:gd name="connsiteY12" fmla="*/ 258989 h 586838"/>
                <a:gd name="connsiteX13" fmla="*/ 0 w 2155800"/>
                <a:gd name="connsiteY13" fmla="*/ 6064 h 586838"/>
                <a:gd name="connsiteX0" fmla="*/ 0 w 2155800"/>
                <a:gd name="connsiteY0" fmla="*/ 4 h 580778"/>
                <a:gd name="connsiteX1" fmla="*/ 377791 w 2155800"/>
                <a:gd name="connsiteY1" fmla="*/ 175819 h 580778"/>
                <a:gd name="connsiteX2" fmla="*/ 1216706 w 2155800"/>
                <a:gd name="connsiteY2" fmla="*/ 183098 h 580778"/>
                <a:gd name="connsiteX3" fmla="*/ 1355600 w 2155800"/>
                <a:gd name="connsiteY3" fmla="*/ 310814 h 580778"/>
                <a:gd name="connsiteX4" fmla="*/ 1500048 w 2155800"/>
                <a:gd name="connsiteY4" fmla="*/ 313266 h 580778"/>
                <a:gd name="connsiteX5" fmla="*/ 1889100 w 2155800"/>
                <a:gd name="connsiteY5" fmla="*/ 314078 h 580778"/>
                <a:gd name="connsiteX6" fmla="*/ 2155800 w 2155800"/>
                <a:gd name="connsiteY6" fmla="*/ 447428 h 580778"/>
                <a:gd name="connsiteX7" fmla="*/ 1889100 w 2155800"/>
                <a:gd name="connsiteY7" fmla="*/ 580778 h 580778"/>
                <a:gd name="connsiteX8" fmla="*/ 1496345 w 2155800"/>
                <a:gd name="connsiteY8" fmla="*/ 579240 h 580778"/>
                <a:gd name="connsiteX9" fmla="*/ 1355599 w 2155800"/>
                <a:gd name="connsiteY9" fmla="*/ 578006 h 580778"/>
                <a:gd name="connsiteX10" fmla="*/ 1220410 w 2155800"/>
                <a:gd name="connsiteY10" fmla="*/ 446548 h 580778"/>
                <a:gd name="connsiteX11" fmla="*/ 375939 w 2155800"/>
                <a:gd name="connsiteY11" fmla="*/ 440302 h 580778"/>
                <a:gd name="connsiteX12" fmla="*/ 1852 w 2155800"/>
                <a:gd name="connsiteY12" fmla="*/ 252929 h 580778"/>
                <a:gd name="connsiteX13" fmla="*/ 0 w 2155800"/>
                <a:gd name="connsiteY13" fmla="*/ 4 h 580778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2086792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7732 w 2183532"/>
                <a:gd name="connsiteY0" fmla="*/ 842 h 581616"/>
                <a:gd name="connsiteX1" fmla="*/ 405523 w 2183532"/>
                <a:gd name="connsiteY1" fmla="*/ 176657 h 581616"/>
                <a:gd name="connsiteX2" fmla="*/ 1244438 w 2183532"/>
                <a:gd name="connsiteY2" fmla="*/ 183936 h 581616"/>
                <a:gd name="connsiteX3" fmla="*/ 1383332 w 2183532"/>
                <a:gd name="connsiteY3" fmla="*/ 311652 h 581616"/>
                <a:gd name="connsiteX4" fmla="*/ 1527780 w 2183532"/>
                <a:gd name="connsiteY4" fmla="*/ 314104 h 581616"/>
                <a:gd name="connsiteX5" fmla="*/ 2114524 w 2183532"/>
                <a:gd name="connsiteY5" fmla="*/ 323313 h 581616"/>
                <a:gd name="connsiteX6" fmla="*/ 2183532 w 2183532"/>
                <a:gd name="connsiteY6" fmla="*/ 448266 h 581616"/>
                <a:gd name="connsiteX7" fmla="*/ 2114524 w 2183532"/>
                <a:gd name="connsiteY7" fmla="*/ 581616 h 581616"/>
                <a:gd name="connsiteX8" fmla="*/ 1524077 w 2183532"/>
                <a:gd name="connsiteY8" fmla="*/ 580078 h 581616"/>
                <a:gd name="connsiteX9" fmla="*/ 1383331 w 2183532"/>
                <a:gd name="connsiteY9" fmla="*/ 578844 h 581616"/>
                <a:gd name="connsiteX10" fmla="*/ 1248142 w 2183532"/>
                <a:gd name="connsiteY10" fmla="*/ 447386 h 581616"/>
                <a:gd name="connsiteX11" fmla="*/ 403671 w 2183532"/>
                <a:gd name="connsiteY11" fmla="*/ 441140 h 581616"/>
                <a:gd name="connsiteX12" fmla="*/ 29584 w 2183532"/>
                <a:gd name="connsiteY12" fmla="*/ 253767 h 581616"/>
                <a:gd name="connsiteX13" fmla="*/ 27733 w 2183532"/>
                <a:gd name="connsiteY13" fmla="*/ 116045 h 581616"/>
                <a:gd name="connsiteX14" fmla="*/ 27732 w 2183532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1877 h 582651"/>
                <a:gd name="connsiteX1" fmla="*/ 377791 w 2155800"/>
                <a:gd name="connsiteY1" fmla="*/ 177692 h 582651"/>
                <a:gd name="connsiteX2" fmla="*/ 1216706 w 2155800"/>
                <a:gd name="connsiteY2" fmla="*/ 184971 h 582651"/>
                <a:gd name="connsiteX3" fmla="*/ 1355600 w 2155800"/>
                <a:gd name="connsiteY3" fmla="*/ 312687 h 582651"/>
                <a:gd name="connsiteX4" fmla="*/ 1500048 w 2155800"/>
                <a:gd name="connsiteY4" fmla="*/ 315139 h 582651"/>
                <a:gd name="connsiteX5" fmla="*/ 2086792 w 2155800"/>
                <a:gd name="connsiteY5" fmla="*/ 324348 h 582651"/>
                <a:gd name="connsiteX6" fmla="*/ 2155800 w 2155800"/>
                <a:gd name="connsiteY6" fmla="*/ 449301 h 582651"/>
                <a:gd name="connsiteX7" fmla="*/ 2086792 w 2155800"/>
                <a:gd name="connsiteY7" fmla="*/ 582651 h 582651"/>
                <a:gd name="connsiteX8" fmla="*/ 1496345 w 2155800"/>
                <a:gd name="connsiteY8" fmla="*/ 581113 h 582651"/>
                <a:gd name="connsiteX9" fmla="*/ 1355599 w 2155800"/>
                <a:gd name="connsiteY9" fmla="*/ 579879 h 582651"/>
                <a:gd name="connsiteX10" fmla="*/ 1220410 w 2155800"/>
                <a:gd name="connsiteY10" fmla="*/ 448421 h 582651"/>
                <a:gd name="connsiteX11" fmla="*/ 375939 w 2155800"/>
                <a:gd name="connsiteY11" fmla="*/ 442175 h 582651"/>
                <a:gd name="connsiteX12" fmla="*/ 1852 w 2155800"/>
                <a:gd name="connsiteY12" fmla="*/ 254802 h 582651"/>
                <a:gd name="connsiteX13" fmla="*/ 54803 w 2155800"/>
                <a:gd name="connsiteY13" fmla="*/ 128100 h 582651"/>
                <a:gd name="connsiteX14" fmla="*/ 0 w 2155800"/>
                <a:gd name="connsiteY14" fmla="*/ 1877 h 582651"/>
                <a:gd name="connsiteX0" fmla="*/ 0 w 2155800"/>
                <a:gd name="connsiteY0" fmla="*/ 17891 h 598665"/>
                <a:gd name="connsiteX1" fmla="*/ 377791 w 2155800"/>
                <a:gd name="connsiteY1" fmla="*/ 193706 h 598665"/>
                <a:gd name="connsiteX2" fmla="*/ 1216706 w 2155800"/>
                <a:gd name="connsiteY2" fmla="*/ 200985 h 598665"/>
                <a:gd name="connsiteX3" fmla="*/ 1355600 w 2155800"/>
                <a:gd name="connsiteY3" fmla="*/ 328701 h 598665"/>
                <a:gd name="connsiteX4" fmla="*/ 1500048 w 2155800"/>
                <a:gd name="connsiteY4" fmla="*/ 331153 h 598665"/>
                <a:gd name="connsiteX5" fmla="*/ 2086792 w 2155800"/>
                <a:gd name="connsiteY5" fmla="*/ 340362 h 598665"/>
                <a:gd name="connsiteX6" fmla="*/ 2155800 w 2155800"/>
                <a:gd name="connsiteY6" fmla="*/ 465315 h 598665"/>
                <a:gd name="connsiteX7" fmla="*/ 2086792 w 2155800"/>
                <a:gd name="connsiteY7" fmla="*/ 598665 h 598665"/>
                <a:gd name="connsiteX8" fmla="*/ 1496345 w 2155800"/>
                <a:gd name="connsiteY8" fmla="*/ 597127 h 598665"/>
                <a:gd name="connsiteX9" fmla="*/ 1355599 w 2155800"/>
                <a:gd name="connsiteY9" fmla="*/ 595893 h 598665"/>
                <a:gd name="connsiteX10" fmla="*/ 1220410 w 2155800"/>
                <a:gd name="connsiteY10" fmla="*/ 464435 h 598665"/>
                <a:gd name="connsiteX11" fmla="*/ 375939 w 2155800"/>
                <a:gd name="connsiteY11" fmla="*/ 458189 h 598665"/>
                <a:gd name="connsiteX12" fmla="*/ 1852 w 2155800"/>
                <a:gd name="connsiteY12" fmla="*/ 270816 h 598665"/>
                <a:gd name="connsiteX13" fmla="*/ 54803 w 2155800"/>
                <a:gd name="connsiteY13" fmla="*/ 144114 h 598665"/>
                <a:gd name="connsiteX14" fmla="*/ 0 w 2155800"/>
                <a:gd name="connsiteY14" fmla="*/ 17891 h 598665"/>
                <a:gd name="connsiteX0" fmla="*/ 0 w 2155800"/>
                <a:gd name="connsiteY0" fmla="*/ 14262 h 595036"/>
                <a:gd name="connsiteX1" fmla="*/ 377791 w 2155800"/>
                <a:gd name="connsiteY1" fmla="*/ 190077 h 595036"/>
                <a:gd name="connsiteX2" fmla="*/ 1216706 w 2155800"/>
                <a:gd name="connsiteY2" fmla="*/ 197356 h 595036"/>
                <a:gd name="connsiteX3" fmla="*/ 1355600 w 2155800"/>
                <a:gd name="connsiteY3" fmla="*/ 325072 h 595036"/>
                <a:gd name="connsiteX4" fmla="*/ 1500048 w 2155800"/>
                <a:gd name="connsiteY4" fmla="*/ 327524 h 595036"/>
                <a:gd name="connsiteX5" fmla="*/ 2086792 w 2155800"/>
                <a:gd name="connsiteY5" fmla="*/ 336733 h 595036"/>
                <a:gd name="connsiteX6" fmla="*/ 2155800 w 2155800"/>
                <a:gd name="connsiteY6" fmla="*/ 461686 h 595036"/>
                <a:gd name="connsiteX7" fmla="*/ 2086792 w 2155800"/>
                <a:gd name="connsiteY7" fmla="*/ 595036 h 595036"/>
                <a:gd name="connsiteX8" fmla="*/ 1496345 w 2155800"/>
                <a:gd name="connsiteY8" fmla="*/ 593498 h 595036"/>
                <a:gd name="connsiteX9" fmla="*/ 1355599 w 2155800"/>
                <a:gd name="connsiteY9" fmla="*/ 592264 h 595036"/>
                <a:gd name="connsiteX10" fmla="*/ 1220410 w 2155800"/>
                <a:gd name="connsiteY10" fmla="*/ 460806 h 595036"/>
                <a:gd name="connsiteX11" fmla="*/ 375939 w 2155800"/>
                <a:gd name="connsiteY11" fmla="*/ 454560 h 595036"/>
                <a:gd name="connsiteX12" fmla="*/ 1852 w 2155800"/>
                <a:gd name="connsiteY12" fmla="*/ 267187 h 595036"/>
                <a:gd name="connsiteX13" fmla="*/ 54803 w 2155800"/>
                <a:gd name="connsiteY13" fmla="*/ 140485 h 595036"/>
                <a:gd name="connsiteX14" fmla="*/ 0 w 2155800"/>
                <a:gd name="connsiteY14" fmla="*/ 14262 h 595036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6741 w 2155800"/>
                <a:gd name="connsiteY3" fmla="*/ 313837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9723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496345 w 2155800"/>
                <a:gd name="connsiteY7" fmla="*/ 585936 h 587474"/>
                <a:gd name="connsiteX8" fmla="*/ 1245249 w 2155800"/>
                <a:gd name="connsiteY8" fmla="*/ 581029 h 587474"/>
                <a:gd name="connsiteX9" fmla="*/ 1075763 w 2155800"/>
                <a:gd name="connsiteY9" fmla="*/ 453244 h 587474"/>
                <a:gd name="connsiteX10" fmla="*/ 375939 w 2155800"/>
                <a:gd name="connsiteY10" fmla="*/ 446998 h 587474"/>
                <a:gd name="connsiteX11" fmla="*/ 1852 w 2155800"/>
                <a:gd name="connsiteY11" fmla="*/ 259625 h 587474"/>
                <a:gd name="connsiteX12" fmla="*/ 54803 w 2155800"/>
                <a:gd name="connsiteY12" fmla="*/ 132923 h 587474"/>
                <a:gd name="connsiteX13" fmla="*/ 0 w 2155800"/>
                <a:gd name="connsiteY13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0489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4848 h 585622"/>
                <a:gd name="connsiteX1" fmla="*/ 377791 w 2155800"/>
                <a:gd name="connsiteY1" fmla="*/ 180663 h 585622"/>
                <a:gd name="connsiteX2" fmla="*/ 1186509 w 2155800"/>
                <a:gd name="connsiteY2" fmla="*/ 187024 h 585622"/>
                <a:gd name="connsiteX3" fmla="*/ 1245995 w 2155800"/>
                <a:gd name="connsiteY3" fmla="*/ 326678 h 585622"/>
                <a:gd name="connsiteX4" fmla="*/ 2086792 w 2155800"/>
                <a:gd name="connsiteY4" fmla="*/ 327319 h 585622"/>
                <a:gd name="connsiteX5" fmla="*/ 2155800 w 2155800"/>
                <a:gd name="connsiteY5" fmla="*/ 452272 h 585622"/>
                <a:gd name="connsiteX6" fmla="*/ 2086792 w 2155800"/>
                <a:gd name="connsiteY6" fmla="*/ 585622 h 585622"/>
                <a:gd name="connsiteX7" fmla="*/ 1245249 w 2155800"/>
                <a:gd name="connsiteY7" fmla="*/ 579177 h 585622"/>
                <a:gd name="connsiteX8" fmla="*/ 1179775 w 2155800"/>
                <a:gd name="connsiteY8" fmla="*/ 448637 h 585622"/>
                <a:gd name="connsiteX9" fmla="*/ 375939 w 2155800"/>
                <a:gd name="connsiteY9" fmla="*/ 445146 h 585622"/>
                <a:gd name="connsiteX10" fmla="*/ 1852 w 2155800"/>
                <a:gd name="connsiteY10" fmla="*/ 257773 h 585622"/>
                <a:gd name="connsiteX11" fmla="*/ 54803 w 2155800"/>
                <a:gd name="connsiteY11" fmla="*/ 131071 h 585622"/>
                <a:gd name="connsiteX12" fmla="*/ 0 w 2155800"/>
                <a:gd name="connsiteY12" fmla="*/ 4848 h 585622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1480 h 582254"/>
                <a:gd name="connsiteX1" fmla="*/ 377791 w 2155800"/>
                <a:gd name="connsiteY1" fmla="*/ 177295 h 582254"/>
                <a:gd name="connsiteX2" fmla="*/ 1186509 w 2155800"/>
                <a:gd name="connsiteY2" fmla="*/ 183656 h 582254"/>
                <a:gd name="connsiteX3" fmla="*/ 1245995 w 2155800"/>
                <a:gd name="connsiteY3" fmla="*/ 323310 h 582254"/>
                <a:gd name="connsiteX4" fmla="*/ 2086792 w 2155800"/>
                <a:gd name="connsiteY4" fmla="*/ 323951 h 582254"/>
                <a:gd name="connsiteX5" fmla="*/ 2155800 w 2155800"/>
                <a:gd name="connsiteY5" fmla="*/ 448904 h 582254"/>
                <a:gd name="connsiteX6" fmla="*/ 2086792 w 2155800"/>
                <a:gd name="connsiteY6" fmla="*/ 582254 h 582254"/>
                <a:gd name="connsiteX7" fmla="*/ 1245249 w 2155800"/>
                <a:gd name="connsiteY7" fmla="*/ 575809 h 582254"/>
                <a:gd name="connsiteX8" fmla="*/ 1179775 w 2155800"/>
                <a:gd name="connsiteY8" fmla="*/ 445269 h 582254"/>
                <a:gd name="connsiteX9" fmla="*/ 375939 w 2155800"/>
                <a:gd name="connsiteY9" fmla="*/ 441778 h 582254"/>
                <a:gd name="connsiteX10" fmla="*/ 1852 w 2155800"/>
                <a:gd name="connsiteY10" fmla="*/ 254405 h 582254"/>
                <a:gd name="connsiteX11" fmla="*/ 54803 w 2155800"/>
                <a:gd name="connsiteY11" fmla="*/ 127703 h 582254"/>
                <a:gd name="connsiteX12" fmla="*/ 0 w 2155800"/>
                <a:gd name="connsiteY12" fmla="*/ 1480 h 582254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6560 h 587334"/>
                <a:gd name="connsiteX1" fmla="*/ 399041 w 2155800"/>
                <a:gd name="connsiteY1" fmla="*/ 187885 h 587334"/>
                <a:gd name="connsiteX2" fmla="*/ 1186509 w 2155800"/>
                <a:gd name="connsiteY2" fmla="*/ 188736 h 587334"/>
                <a:gd name="connsiteX3" fmla="*/ 1245995 w 2155800"/>
                <a:gd name="connsiteY3" fmla="*/ 328390 h 587334"/>
                <a:gd name="connsiteX4" fmla="*/ 2086792 w 2155800"/>
                <a:gd name="connsiteY4" fmla="*/ 329031 h 587334"/>
                <a:gd name="connsiteX5" fmla="*/ 2155800 w 2155800"/>
                <a:gd name="connsiteY5" fmla="*/ 453984 h 587334"/>
                <a:gd name="connsiteX6" fmla="*/ 2086792 w 2155800"/>
                <a:gd name="connsiteY6" fmla="*/ 587334 h 587334"/>
                <a:gd name="connsiteX7" fmla="*/ 1245249 w 2155800"/>
                <a:gd name="connsiteY7" fmla="*/ 580889 h 587334"/>
                <a:gd name="connsiteX8" fmla="*/ 1179775 w 2155800"/>
                <a:gd name="connsiteY8" fmla="*/ 450349 h 587334"/>
                <a:gd name="connsiteX9" fmla="*/ 398307 w 2155800"/>
                <a:gd name="connsiteY9" fmla="*/ 444104 h 587334"/>
                <a:gd name="connsiteX10" fmla="*/ 1852 w 2155800"/>
                <a:gd name="connsiteY10" fmla="*/ 259485 h 587334"/>
                <a:gd name="connsiteX11" fmla="*/ 54803 w 2155800"/>
                <a:gd name="connsiteY11" fmla="*/ 132783 h 587334"/>
                <a:gd name="connsiteX12" fmla="*/ 0 w 2155800"/>
                <a:gd name="connsiteY12" fmla="*/ 6560 h 587334"/>
                <a:gd name="connsiteX0" fmla="*/ 0 w 2155800"/>
                <a:gd name="connsiteY0" fmla="*/ 6011 h 586785"/>
                <a:gd name="connsiteX1" fmla="*/ 400159 w 2155800"/>
                <a:gd name="connsiteY1" fmla="*/ 190091 h 586785"/>
                <a:gd name="connsiteX2" fmla="*/ 1186509 w 2155800"/>
                <a:gd name="connsiteY2" fmla="*/ 188187 h 586785"/>
                <a:gd name="connsiteX3" fmla="*/ 1245995 w 2155800"/>
                <a:gd name="connsiteY3" fmla="*/ 327841 h 586785"/>
                <a:gd name="connsiteX4" fmla="*/ 2086792 w 2155800"/>
                <a:gd name="connsiteY4" fmla="*/ 328482 h 586785"/>
                <a:gd name="connsiteX5" fmla="*/ 2155800 w 2155800"/>
                <a:gd name="connsiteY5" fmla="*/ 453435 h 586785"/>
                <a:gd name="connsiteX6" fmla="*/ 2086792 w 2155800"/>
                <a:gd name="connsiteY6" fmla="*/ 586785 h 586785"/>
                <a:gd name="connsiteX7" fmla="*/ 1245249 w 2155800"/>
                <a:gd name="connsiteY7" fmla="*/ 580340 h 586785"/>
                <a:gd name="connsiteX8" fmla="*/ 1179775 w 2155800"/>
                <a:gd name="connsiteY8" fmla="*/ 449800 h 586785"/>
                <a:gd name="connsiteX9" fmla="*/ 398307 w 2155800"/>
                <a:gd name="connsiteY9" fmla="*/ 443555 h 586785"/>
                <a:gd name="connsiteX10" fmla="*/ 1852 w 2155800"/>
                <a:gd name="connsiteY10" fmla="*/ 258936 h 586785"/>
                <a:gd name="connsiteX11" fmla="*/ 54803 w 2155800"/>
                <a:gd name="connsiteY11" fmla="*/ 132234 h 586785"/>
                <a:gd name="connsiteX12" fmla="*/ 0 w 2155800"/>
                <a:gd name="connsiteY12" fmla="*/ 6011 h 586785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2885 h 583659"/>
                <a:gd name="connsiteX1" fmla="*/ 400159 w 2155800"/>
                <a:gd name="connsiteY1" fmla="*/ 178700 h 583659"/>
                <a:gd name="connsiteX2" fmla="*/ 1186509 w 2155800"/>
                <a:gd name="connsiteY2" fmla="*/ 185061 h 583659"/>
                <a:gd name="connsiteX3" fmla="*/ 1245995 w 2155800"/>
                <a:gd name="connsiteY3" fmla="*/ 324715 h 583659"/>
                <a:gd name="connsiteX4" fmla="*/ 2086792 w 2155800"/>
                <a:gd name="connsiteY4" fmla="*/ 325356 h 583659"/>
                <a:gd name="connsiteX5" fmla="*/ 2155800 w 2155800"/>
                <a:gd name="connsiteY5" fmla="*/ 450309 h 583659"/>
                <a:gd name="connsiteX6" fmla="*/ 2086792 w 2155800"/>
                <a:gd name="connsiteY6" fmla="*/ 583659 h 583659"/>
                <a:gd name="connsiteX7" fmla="*/ 1245249 w 2155800"/>
                <a:gd name="connsiteY7" fmla="*/ 577214 h 583659"/>
                <a:gd name="connsiteX8" fmla="*/ 1179775 w 2155800"/>
                <a:gd name="connsiteY8" fmla="*/ 446674 h 583659"/>
                <a:gd name="connsiteX9" fmla="*/ 398307 w 2155800"/>
                <a:gd name="connsiteY9" fmla="*/ 440429 h 583659"/>
                <a:gd name="connsiteX10" fmla="*/ 1852 w 2155800"/>
                <a:gd name="connsiteY10" fmla="*/ 255810 h 583659"/>
                <a:gd name="connsiteX11" fmla="*/ 54803 w 2155800"/>
                <a:gd name="connsiteY11" fmla="*/ 129108 h 583659"/>
                <a:gd name="connsiteX12" fmla="*/ 0 w 2155800"/>
                <a:gd name="connsiteY12" fmla="*/ 2885 h 583659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155800 w 2155800"/>
                <a:gd name="connsiteY4" fmla="*/ 447424 h 580774"/>
                <a:gd name="connsiteX5" fmla="*/ 2086792 w 2155800"/>
                <a:gd name="connsiteY5" fmla="*/ 580774 h 580774"/>
                <a:gd name="connsiteX6" fmla="*/ 1245249 w 2155800"/>
                <a:gd name="connsiteY6" fmla="*/ 574329 h 580774"/>
                <a:gd name="connsiteX7" fmla="*/ 1179775 w 2155800"/>
                <a:gd name="connsiteY7" fmla="*/ 443789 h 580774"/>
                <a:gd name="connsiteX8" fmla="*/ 398307 w 2155800"/>
                <a:gd name="connsiteY8" fmla="*/ 437544 h 580774"/>
                <a:gd name="connsiteX9" fmla="*/ 1852 w 2155800"/>
                <a:gd name="connsiteY9" fmla="*/ 252925 h 580774"/>
                <a:gd name="connsiteX10" fmla="*/ 36909 w 2155800"/>
                <a:gd name="connsiteY10" fmla="*/ 137243 h 580774"/>
                <a:gd name="connsiteX11" fmla="*/ 0 w 2155800"/>
                <a:gd name="connsiteY11" fmla="*/ 0 h 580774"/>
                <a:gd name="connsiteX0" fmla="*/ 0 w 2086792"/>
                <a:gd name="connsiteY0" fmla="*/ 0 h 580774"/>
                <a:gd name="connsiteX1" fmla="*/ 400159 w 2086792"/>
                <a:gd name="connsiteY1" fmla="*/ 175815 h 580774"/>
                <a:gd name="connsiteX2" fmla="*/ 1186509 w 2086792"/>
                <a:gd name="connsiteY2" fmla="*/ 182176 h 580774"/>
                <a:gd name="connsiteX3" fmla="*/ 1245995 w 2086792"/>
                <a:gd name="connsiteY3" fmla="*/ 321830 h 580774"/>
                <a:gd name="connsiteX4" fmla="*/ 2086792 w 2086792"/>
                <a:gd name="connsiteY4" fmla="*/ 580774 h 580774"/>
                <a:gd name="connsiteX5" fmla="*/ 1245249 w 2086792"/>
                <a:gd name="connsiteY5" fmla="*/ 574329 h 580774"/>
                <a:gd name="connsiteX6" fmla="*/ 1179775 w 2086792"/>
                <a:gd name="connsiteY6" fmla="*/ 443789 h 580774"/>
                <a:gd name="connsiteX7" fmla="*/ 398307 w 2086792"/>
                <a:gd name="connsiteY7" fmla="*/ 437544 h 580774"/>
                <a:gd name="connsiteX8" fmla="*/ 1852 w 2086792"/>
                <a:gd name="connsiteY8" fmla="*/ 252925 h 580774"/>
                <a:gd name="connsiteX9" fmla="*/ 36909 w 2086792"/>
                <a:gd name="connsiteY9" fmla="*/ 137243 h 580774"/>
                <a:gd name="connsiteX10" fmla="*/ 0 w 2086792"/>
                <a:gd name="connsiteY10" fmla="*/ 0 h 580774"/>
                <a:gd name="connsiteX0" fmla="*/ 0 w 1245995"/>
                <a:gd name="connsiteY0" fmla="*/ 0 h 575267"/>
                <a:gd name="connsiteX1" fmla="*/ 400159 w 1245995"/>
                <a:gd name="connsiteY1" fmla="*/ 175815 h 575267"/>
                <a:gd name="connsiteX2" fmla="*/ 1186509 w 1245995"/>
                <a:gd name="connsiteY2" fmla="*/ 182176 h 575267"/>
                <a:gd name="connsiteX3" fmla="*/ 1245995 w 1245995"/>
                <a:gd name="connsiteY3" fmla="*/ 321830 h 575267"/>
                <a:gd name="connsiteX4" fmla="*/ 1245249 w 1245995"/>
                <a:gd name="connsiteY4" fmla="*/ 574329 h 575267"/>
                <a:gd name="connsiteX5" fmla="*/ 1179775 w 1245995"/>
                <a:gd name="connsiteY5" fmla="*/ 443789 h 575267"/>
                <a:gd name="connsiteX6" fmla="*/ 398307 w 1245995"/>
                <a:gd name="connsiteY6" fmla="*/ 437544 h 575267"/>
                <a:gd name="connsiteX7" fmla="*/ 1852 w 1245995"/>
                <a:gd name="connsiteY7" fmla="*/ 252925 h 575267"/>
                <a:gd name="connsiteX8" fmla="*/ 36909 w 1245995"/>
                <a:gd name="connsiteY8" fmla="*/ 137243 h 575267"/>
                <a:gd name="connsiteX9" fmla="*/ 0 w 1245995"/>
                <a:gd name="connsiteY9" fmla="*/ 0 h 575267"/>
                <a:gd name="connsiteX0" fmla="*/ 929878 w 1244143"/>
                <a:gd name="connsiteY0" fmla="*/ 10996 h 550401"/>
                <a:gd name="connsiteX1" fmla="*/ 398307 w 1244143"/>
                <a:gd name="connsiteY1" fmla="*/ 150949 h 550401"/>
                <a:gd name="connsiteX2" fmla="*/ 1184657 w 1244143"/>
                <a:gd name="connsiteY2" fmla="*/ 157310 h 550401"/>
                <a:gd name="connsiteX3" fmla="*/ 1244143 w 1244143"/>
                <a:gd name="connsiteY3" fmla="*/ 296964 h 550401"/>
                <a:gd name="connsiteX4" fmla="*/ 1243397 w 1244143"/>
                <a:gd name="connsiteY4" fmla="*/ 549463 h 550401"/>
                <a:gd name="connsiteX5" fmla="*/ 1177923 w 1244143"/>
                <a:gd name="connsiteY5" fmla="*/ 418923 h 550401"/>
                <a:gd name="connsiteX6" fmla="*/ 396455 w 1244143"/>
                <a:gd name="connsiteY6" fmla="*/ 412678 h 550401"/>
                <a:gd name="connsiteX7" fmla="*/ 0 w 1244143"/>
                <a:gd name="connsiteY7" fmla="*/ 228059 h 550401"/>
                <a:gd name="connsiteX8" fmla="*/ 35057 w 1244143"/>
                <a:gd name="connsiteY8" fmla="*/ 112377 h 550401"/>
                <a:gd name="connsiteX9" fmla="*/ 929878 w 1244143"/>
                <a:gd name="connsiteY9" fmla="*/ 10996 h 550401"/>
                <a:gd name="connsiteX0" fmla="*/ 929878 w 1244143"/>
                <a:gd name="connsiteY0" fmla="*/ 10996 h 550401"/>
                <a:gd name="connsiteX1" fmla="*/ 398307 w 1244143"/>
                <a:gd name="connsiteY1" fmla="*/ 150949 h 550401"/>
                <a:gd name="connsiteX2" fmla="*/ 1184657 w 1244143"/>
                <a:gd name="connsiteY2" fmla="*/ 157310 h 550401"/>
                <a:gd name="connsiteX3" fmla="*/ 1244143 w 1244143"/>
                <a:gd name="connsiteY3" fmla="*/ 296964 h 550401"/>
                <a:gd name="connsiteX4" fmla="*/ 1243397 w 1244143"/>
                <a:gd name="connsiteY4" fmla="*/ 549463 h 550401"/>
                <a:gd name="connsiteX5" fmla="*/ 1177923 w 1244143"/>
                <a:gd name="connsiteY5" fmla="*/ 418923 h 550401"/>
                <a:gd name="connsiteX6" fmla="*/ 396455 w 1244143"/>
                <a:gd name="connsiteY6" fmla="*/ 412678 h 550401"/>
                <a:gd name="connsiteX7" fmla="*/ 0 w 1244143"/>
                <a:gd name="connsiteY7" fmla="*/ 228059 h 550401"/>
                <a:gd name="connsiteX8" fmla="*/ 929878 w 1244143"/>
                <a:gd name="connsiteY8" fmla="*/ 10996 h 550401"/>
                <a:gd name="connsiteX0" fmla="*/ 537728 w 851993"/>
                <a:gd name="connsiteY0" fmla="*/ 10996 h 550401"/>
                <a:gd name="connsiteX1" fmla="*/ 6157 w 851993"/>
                <a:gd name="connsiteY1" fmla="*/ 150949 h 550401"/>
                <a:gd name="connsiteX2" fmla="*/ 792507 w 851993"/>
                <a:gd name="connsiteY2" fmla="*/ 157310 h 550401"/>
                <a:gd name="connsiteX3" fmla="*/ 851993 w 851993"/>
                <a:gd name="connsiteY3" fmla="*/ 296964 h 550401"/>
                <a:gd name="connsiteX4" fmla="*/ 851247 w 851993"/>
                <a:gd name="connsiteY4" fmla="*/ 549463 h 550401"/>
                <a:gd name="connsiteX5" fmla="*/ 785773 w 851993"/>
                <a:gd name="connsiteY5" fmla="*/ 418923 h 550401"/>
                <a:gd name="connsiteX6" fmla="*/ 4305 w 851993"/>
                <a:gd name="connsiteY6" fmla="*/ 412678 h 550401"/>
                <a:gd name="connsiteX7" fmla="*/ 4563 w 851993"/>
                <a:gd name="connsiteY7" fmla="*/ 147370 h 550401"/>
                <a:gd name="connsiteX8" fmla="*/ 537728 w 851993"/>
                <a:gd name="connsiteY8" fmla="*/ 10996 h 550401"/>
                <a:gd name="connsiteX0" fmla="*/ 570433 w 884698"/>
                <a:gd name="connsiteY0" fmla="*/ 10996 h 550401"/>
                <a:gd name="connsiteX1" fmla="*/ 38862 w 884698"/>
                <a:gd name="connsiteY1" fmla="*/ 150949 h 550401"/>
                <a:gd name="connsiteX2" fmla="*/ 825212 w 884698"/>
                <a:gd name="connsiteY2" fmla="*/ 157310 h 550401"/>
                <a:gd name="connsiteX3" fmla="*/ 884698 w 884698"/>
                <a:gd name="connsiteY3" fmla="*/ 296964 h 550401"/>
                <a:gd name="connsiteX4" fmla="*/ 883952 w 884698"/>
                <a:gd name="connsiteY4" fmla="*/ 549463 h 550401"/>
                <a:gd name="connsiteX5" fmla="*/ 818478 w 884698"/>
                <a:gd name="connsiteY5" fmla="*/ 418923 h 550401"/>
                <a:gd name="connsiteX6" fmla="*/ 37010 w 884698"/>
                <a:gd name="connsiteY6" fmla="*/ 412678 h 550401"/>
                <a:gd name="connsiteX7" fmla="*/ 37268 w 884698"/>
                <a:gd name="connsiteY7" fmla="*/ 147370 h 550401"/>
                <a:gd name="connsiteX8" fmla="*/ 570433 w 884698"/>
                <a:gd name="connsiteY8" fmla="*/ 10996 h 550401"/>
                <a:gd name="connsiteX0" fmla="*/ 570433 w 884698"/>
                <a:gd name="connsiteY0" fmla="*/ 10996 h 550401"/>
                <a:gd name="connsiteX1" fmla="*/ 38862 w 884698"/>
                <a:gd name="connsiteY1" fmla="*/ 150949 h 550401"/>
                <a:gd name="connsiteX2" fmla="*/ 825212 w 884698"/>
                <a:gd name="connsiteY2" fmla="*/ 157310 h 550401"/>
                <a:gd name="connsiteX3" fmla="*/ 884698 w 884698"/>
                <a:gd name="connsiteY3" fmla="*/ 296964 h 550401"/>
                <a:gd name="connsiteX4" fmla="*/ 883952 w 884698"/>
                <a:gd name="connsiteY4" fmla="*/ 549463 h 550401"/>
                <a:gd name="connsiteX5" fmla="*/ 818478 w 884698"/>
                <a:gd name="connsiteY5" fmla="*/ 418923 h 550401"/>
                <a:gd name="connsiteX6" fmla="*/ 37010 w 884698"/>
                <a:gd name="connsiteY6" fmla="*/ 412678 h 550401"/>
                <a:gd name="connsiteX7" fmla="*/ 37268 w 884698"/>
                <a:gd name="connsiteY7" fmla="*/ 147370 h 550401"/>
                <a:gd name="connsiteX8" fmla="*/ 570433 w 884698"/>
                <a:gd name="connsiteY8" fmla="*/ 10996 h 550401"/>
                <a:gd name="connsiteX0" fmla="*/ 570433 w 884698"/>
                <a:gd name="connsiteY0" fmla="*/ 199963 h 739368"/>
                <a:gd name="connsiteX1" fmla="*/ 38862 w 884698"/>
                <a:gd name="connsiteY1" fmla="*/ 339916 h 739368"/>
                <a:gd name="connsiteX2" fmla="*/ 825212 w 884698"/>
                <a:gd name="connsiteY2" fmla="*/ 346277 h 739368"/>
                <a:gd name="connsiteX3" fmla="*/ 884698 w 884698"/>
                <a:gd name="connsiteY3" fmla="*/ 485931 h 739368"/>
                <a:gd name="connsiteX4" fmla="*/ 883952 w 884698"/>
                <a:gd name="connsiteY4" fmla="*/ 738430 h 739368"/>
                <a:gd name="connsiteX5" fmla="*/ 818478 w 884698"/>
                <a:gd name="connsiteY5" fmla="*/ 607890 h 739368"/>
                <a:gd name="connsiteX6" fmla="*/ 37010 w 884698"/>
                <a:gd name="connsiteY6" fmla="*/ 601645 h 739368"/>
                <a:gd name="connsiteX7" fmla="*/ 37268 w 884698"/>
                <a:gd name="connsiteY7" fmla="*/ 336337 h 739368"/>
                <a:gd name="connsiteX8" fmla="*/ 570433 w 884698"/>
                <a:gd name="connsiteY8" fmla="*/ 199963 h 739368"/>
                <a:gd name="connsiteX0" fmla="*/ 577712 w 884698"/>
                <a:gd name="connsiteY0" fmla="*/ 144170 h 952541"/>
                <a:gd name="connsiteX1" fmla="*/ 38862 w 884698"/>
                <a:gd name="connsiteY1" fmla="*/ 553089 h 952541"/>
                <a:gd name="connsiteX2" fmla="*/ 825212 w 884698"/>
                <a:gd name="connsiteY2" fmla="*/ 559450 h 952541"/>
                <a:gd name="connsiteX3" fmla="*/ 884698 w 884698"/>
                <a:gd name="connsiteY3" fmla="*/ 699104 h 952541"/>
                <a:gd name="connsiteX4" fmla="*/ 883952 w 884698"/>
                <a:gd name="connsiteY4" fmla="*/ 951603 h 952541"/>
                <a:gd name="connsiteX5" fmla="*/ 818478 w 884698"/>
                <a:gd name="connsiteY5" fmla="*/ 821063 h 952541"/>
                <a:gd name="connsiteX6" fmla="*/ 37010 w 884698"/>
                <a:gd name="connsiteY6" fmla="*/ 814818 h 952541"/>
                <a:gd name="connsiteX7" fmla="*/ 37268 w 884698"/>
                <a:gd name="connsiteY7" fmla="*/ 549510 h 952541"/>
                <a:gd name="connsiteX8" fmla="*/ 577712 w 884698"/>
                <a:gd name="connsiteY8" fmla="*/ 144170 h 952541"/>
                <a:gd name="connsiteX0" fmla="*/ 552319 w 864791"/>
                <a:gd name="connsiteY0" fmla="*/ 144170 h 952677"/>
                <a:gd name="connsiteX1" fmla="*/ 13469 w 864791"/>
                <a:gd name="connsiteY1" fmla="*/ 553089 h 952677"/>
                <a:gd name="connsiteX2" fmla="*/ 799819 w 864791"/>
                <a:gd name="connsiteY2" fmla="*/ 559450 h 952677"/>
                <a:gd name="connsiteX3" fmla="*/ 859305 w 864791"/>
                <a:gd name="connsiteY3" fmla="*/ 699104 h 952677"/>
                <a:gd name="connsiteX4" fmla="*/ 858559 w 864791"/>
                <a:gd name="connsiteY4" fmla="*/ 951603 h 952677"/>
                <a:gd name="connsiteX5" fmla="*/ 793085 w 864791"/>
                <a:gd name="connsiteY5" fmla="*/ 821063 h 952677"/>
                <a:gd name="connsiteX6" fmla="*/ 109885 w 864791"/>
                <a:gd name="connsiteY6" fmla="*/ 814818 h 952677"/>
                <a:gd name="connsiteX7" fmla="*/ 11875 w 864791"/>
                <a:gd name="connsiteY7" fmla="*/ 549510 h 952677"/>
                <a:gd name="connsiteX8" fmla="*/ 552319 w 864791"/>
                <a:gd name="connsiteY8" fmla="*/ 144170 h 952677"/>
                <a:gd name="connsiteX0" fmla="*/ 577632 w 890104"/>
                <a:gd name="connsiteY0" fmla="*/ 144170 h 952677"/>
                <a:gd name="connsiteX1" fmla="*/ 38782 w 890104"/>
                <a:gd name="connsiteY1" fmla="*/ 553089 h 952677"/>
                <a:gd name="connsiteX2" fmla="*/ 825132 w 890104"/>
                <a:gd name="connsiteY2" fmla="*/ 559450 h 952677"/>
                <a:gd name="connsiteX3" fmla="*/ 884618 w 890104"/>
                <a:gd name="connsiteY3" fmla="*/ 699104 h 952677"/>
                <a:gd name="connsiteX4" fmla="*/ 883872 w 890104"/>
                <a:gd name="connsiteY4" fmla="*/ 951603 h 952677"/>
                <a:gd name="connsiteX5" fmla="*/ 818398 w 890104"/>
                <a:gd name="connsiteY5" fmla="*/ 821063 h 952677"/>
                <a:gd name="connsiteX6" fmla="*/ 135198 w 890104"/>
                <a:gd name="connsiteY6" fmla="*/ 814818 h 952677"/>
                <a:gd name="connsiteX7" fmla="*/ 37188 w 890104"/>
                <a:gd name="connsiteY7" fmla="*/ 549510 h 952677"/>
                <a:gd name="connsiteX8" fmla="*/ 577632 w 890104"/>
                <a:gd name="connsiteY8" fmla="*/ 144170 h 952677"/>
                <a:gd name="connsiteX0" fmla="*/ 559932 w 872404"/>
                <a:gd name="connsiteY0" fmla="*/ 144170 h 952677"/>
                <a:gd name="connsiteX1" fmla="*/ 21082 w 872404"/>
                <a:gd name="connsiteY1" fmla="*/ 553089 h 952677"/>
                <a:gd name="connsiteX2" fmla="*/ 807432 w 872404"/>
                <a:gd name="connsiteY2" fmla="*/ 559450 h 952677"/>
                <a:gd name="connsiteX3" fmla="*/ 866918 w 872404"/>
                <a:gd name="connsiteY3" fmla="*/ 699104 h 952677"/>
                <a:gd name="connsiteX4" fmla="*/ 866172 w 872404"/>
                <a:gd name="connsiteY4" fmla="*/ 951603 h 952677"/>
                <a:gd name="connsiteX5" fmla="*/ 800698 w 872404"/>
                <a:gd name="connsiteY5" fmla="*/ 821063 h 952677"/>
                <a:gd name="connsiteX6" fmla="*/ 117498 w 872404"/>
                <a:gd name="connsiteY6" fmla="*/ 814818 h 952677"/>
                <a:gd name="connsiteX7" fmla="*/ 19488 w 872404"/>
                <a:gd name="connsiteY7" fmla="*/ 549510 h 952677"/>
                <a:gd name="connsiteX8" fmla="*/ 559932 w 872404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2916 w 855832"/>
                <a:gd name="connsiteY7" fmla="*/ 549510 h 952677"/>
                <a:gd name="connsiteX8" fmla="*/ 543360 w 855832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68428 w 855832"/>
                <a:gd name="connsiteY7" fmla="*/ 558475 h 952677"/>
                <a:gd name="connsiteX8" fmla="*/ 543360 w 855832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68428 w 855832"/>
                <a:gd name="connsiteY7" fmla="*/ 558475 h 952677"/>
                <a:gd name="connsiteX8" fmla="*/ 230452 w 855832"/>
                <a:gd name="connsiteY8" fmla="*/ 493477 h 952677"/>
                <a:gd name="connsiteX9" fmla="*/ 543360 w 855832"/>
                <a:gd name="connsiteY9" fmla="*/ 144170 h 952677"/>
                <a:gd name="connsiteX0" fmla="*/ 584119 w 896591"/>
                <a:gd name="connsiteY0" fmla="*/ 144170 h 952677"/>
                <a:gd name="connsiteX1" fmla="*/ 45269 w 896591"/>
                <a:gd name="connsiteY1" fmla="*/ 553089 h 952677"/>
                <a:gd name="connsiteX2" fmla="*/ 831619 w 896591"/>
                <a:gd name="connsiteY2" fmla="*/ 559450 h 952677"/>
                <a:gd name="connsiteX3" fmla="*/ 891105 w 896591"/>
                <a:gd name="connsiteY3" fmla="*/ 699104 h 952677"/>
                <a:gd name="connsiteX4" fmla="*/ 890359 w 896591"/>
                <a:gd name="connsiteY4" fmla="*/ 951603 h 952677"/>
                <a:gd name="connsiteX5" fmla="*/ 824885 w 896591"/>
                <a:gd name="connsiteY5" fmla="*/ 821063 h 952677"/>
                <a:gd name="connsiteX6" fmla="*/ 141685 w 896591"/>
                <a:gd name="connsiteY6" fmla="*/ 814818 h 952677"/>
                <a:gd name="connsiteX7" fmla="*/ 0 w 896591"/>
                <a:gd name="connsiteY7" fmla="*/ 558475 h 952677"/>
                <a:gd name="connsiteX8" fmla="*/ 271211 w 896591"/>
                <a:gd name="connsiteY8" fmla="*/ 493477 h 952677"/>
                <a:gd name="connsiteX9" fmla="*/ 584119 w 896591"/>
                <a:gd name="connsiteY9" fmla="*/ 144170 h 952677"/>
                <a:gd name="connsiteX0" fmla="*/ 584119 w 902526"/>
                <a:gd name="connsiteY0" fmla="*/ 142814 h 951321"/>
                <a:gd name="connsiteX1" fmla="*/ 45269 w 902526"/>
                <a:gd name="connsiteY1" fmla="*/ 560698 h 951321"/>
                <a:gd name="connsiteX2" fmla="*/ 831619 w 902526"/>
                <a:gd name="connsiteY2" fmla="*/ 558094 h 951321"/>
                <a:gd name="connsiteX3" fmla="*/ 891105 w 902526"/>
                <a:gd name="connsiteY3" fmla="*/ 697748 h 951321"/>
                <a:gd name="connsiteX4" fmla="*/ 890359 w 902526"/>
                <a:gd name="connsiteY4" fmla="*/ 950247 h 951321"/>
                <a:gd name="connsiteX5" fmla="*/ 824885 w 902526"/>
                <a:gd name="connsiteY5" fmla="*/ 819707 h 951321"/>
                <a:gd name="connsiteX6" fmla="*/ 141685 w 902526"/>
                <a:gd name="connsiteY6" fmla="*/ 813462 h 951321"/>
                <a:gd name="connsiteX7" fmla="*/ 0 w 902526"/>
                <a:gd name="connsiteY7" fmla="*/ 557119 h 951321"/>
                <a:gd name="connsiteX8" fmla="*/ 271211 w 902526"/>
                <a:gd name="connsiteY8" fmla="*/ 492121 h 951321"/>
                <a:gd name="connsiteX9" fmla="*/ 584119 w 902526"/>
                <a:gd name="connsiteY9" fmla="*/ 142814 h 951321"/>
                <a:gd name="connsiteX0" fmla="*/ 620444 w 938851"/>
                <a:gd name="connsiteY0" fmla="*/ 2047 h 810554"/>
                <a:gd name="connsiteX1" fmla="*/ 85522 w 938851"/>
                <a:gd name="connsiteY1" fmla="*/ 216871 h 810554"/>
                <a:gd name="connsiteX2" fmla="*/ 81594 w 938851"/>
                <a:gd name="connsiteY2" fmla="*/ 419931 h 810554"/>
                <a:gd name="connsiteX3" fmla="*/ 867944 w 938851"/>
                <a:gd name="connsiteY3" fmla="*/ 417327 h 810554"/>
                <a:gd name="connsiteX4" fmla="*/ 927430 w 938851"/>
                <a:gd name="connsiteY4" fmla="*/ 556981 h 810554"/>
                <a:gd name="connsiteX5" fmla="*/ 926684 w 938851"/>
                <a:gd name="connsiteY5" fmla="*/ 809480 h 810554"/>
                <a:gd name="connsiteX6" fmla="*/ 861210 w 938851"/>
                <a:gd name="connsiteY6" fmla="*/ 678940 h 810554"/>
                <a:gd name="connsiteX7" fmla="*/ 178010 w 938851"/>
                <a:gd name="connsiteY7" fmla="*/ 672695 h 810554"/>
                <a:gd name="connsiteX8" fmla="*/ 36325 w 938851"/>
                <a:gd name="connsiteY8" fmla="*/ 416352 h 810554"/>
                <a:gd name="connsiteX9" fmla="*/ 307536 w 938851"/>
                <a:gd name="connsiteY9" fmla="*/ 351354 h 810554"/>
                <a:gd name="connsiteX10" fmla="*/ 620444 w 938851"/>
                <a:gd name="connsiteY10" fmla="*/ 2047 h 810554"/>
                <a:gd name="connsiteX0" fmla="*/ 584119 w 902526"/>
                <a:gd name="connsiteY0" fmla="*/ 261889 h 1070396"/>
                <a:gd name="connsiteX1" fmla="*/ 191140 w 902526"/>
                <a:gd name="connsiteY1" fmla="*/ 10505 h 1070396"/>
                <a:gd name="connsiteX2" fmla="*/ 45269 w 902526"/>
                <a:gd name="connsiteY2" fmla="*/ 679773 h 1070396"/>
                <a:gd name="connsiteX3" fmla="*/ 831619 w 902526"/>
                <a:gd name="connsiteY3" fmla="*/ 677169 h 1070396"/>
                <a:gd name="connsiteX4" fmla="*/ 891105 w 902526"/>
                <a:gd name="connsiteY4" fmla="*/ 816823 h 1070396"/>
                <a:gd name="connsiteX5" fmla="*/ 890359 w 902526"/>
                <a:gd name="connsiteY5" fmla="*/ 1069322 h 1070396"/>
                <a:gd name="connsiteX6" fmla="*/ 824885 w 902526"/>
                <a:gd name="connsiteY6" fmla="*/ 938782 h 1070396"/>
                <a:gd name="connsiteX7" fmla="*/ 141685 w 902526"/>
                <a:gd name="connsiteY7" fmla="*/ 932537 h 1070396"/>
                <a:gd name="connsiteX8" fmla="*/ 0 w 902526"/>
                <a:gd name="connsiteY8" fmla="*/ 676194 h 1070396"/>
                <a:gd name="connsiteX9" fmla="*/ 271211 w 902526"/>
                <a:gd name="connsiteY9" fmla="*/ 611196 h 1070396"/>
                <a:gd name="connsiteX10" fmla="*/ 584119 w 902526"/>
                <a:gd name="connsiteY10" fmla="*/ 261889 h 1070396"/>
                <a:gd name="connsiteX0" fmla="*/ 584119 w 902526"/>
                <a:gd name="connsiteY0" fmla="*/ 261889 h 1070396"/>
                <a:gd name="connsiteX1" fmla="*/ 191140 w 902526"/>
                <a:gd name="connsiteY1" fmla="*/ 10505 h 1070396"/>
                <a:gd name="connsiteX2" fmla="*/ 45269 w 902526"/>
                <a:gd name="connsiteY2" fmla="*/ 679773 h 1070396"/>
                <a:gd name="connsiteX3" fmla="*/ 831619 w 902526"/>
                <a:gd name="connsiteY3" fmla="*/ 677169 h 1070396"/>
                <a:gd name="connsiteX4" fmla="*/ 891105 w 902526"/>
                <a:gd name="connsiteY4" fmla="*/ 816823 h 1070396"/>
                <a:gd name="connsiteX5" fmla="*/ 890359 w 902526"/>
                <a:gd name="connsiteY5" fmla="*/ 1069322 h 1070396"/>
                <a:gd name="connsiteX6" fmla="*/ 824885 w 902526"/>
                <a:gd name="connsiteY6" fmla="*/ 938782 h 1070396"/>
                <a:gd name="connsiteX7" fmla="*/ 141685 w 902526"/>
                <a:gd name="connsiteY7" fmla="*/ 932537 h 1070396"/>
                <a:gd name="connsiteX8" fmla="*/ 0 w 902526"/>
                <a:gd name="connsiteY8" fmla="*/ 676194 h 1070396"/>
                <a:gd name="connsiteX9" fmla="*/ 271211 w 902526"/>
                <a:gd name="connsiteY9" fmla="*/ 611196 h 1070396"/>
                <a:gd name="connsiteX10" fmla="*/ 584119 w 902526"/>
                <a:gd name="connsiteY10" fmla="*/ 261889 h 1070396"/>
                <a:gd name="connsiteX0" fmla="*/ 719668 w 1038075"/>
                <a:gd name="connsiteY0" fmla="*/ 261889 h 1070396"/>
                <a:gd name="connsiteX1" fmla="*/ 326689 w 1038075"/>
                <a:gd name="connsiteY1" fmla="*/ 10505 h 1070396"/>
                <a:gd name="connsiteX2" fmla="*/ 180818 w 1038075"/>
                <a:gd name="connsiteY2" fmla="*/ 679773 h 1070396"/>
                <a:gd name="connsiteX3" fmla="*/ 967168 w 1038075"/>
                <a:gd name="connsiteY3" fmla="*/ 677169 h 1070396"/>
                <a:gd name="connsiteX4" fmla="*/ 1026654 w 1038075"/>
                <a:gd name="connsiteY4" fmla="*/ 816823 h 1070396"/>
                <a:gd name="connsiteX5" fmla="*/ 1025908 w 1038075"/>
                <a:gd name="connsiteY5" fmla="*/ 1069322 h 1070396"/>
                <a:gd name="connsiteX6" fmla="*/ 960434 w 1038075"/>
                <a:gd name="connsiteY6" fmla="*/ 938782 h 1070396"/>
                <a:gd name="connsiteX7" fmla="*/ 277234 w 1038075"/>
                <a:gd name="connsiteY7" fmla="*/ 932537 h 1070396"/>
                <a:gd name="connsiteX8" fmla="*/ 135549 w 1038075"/>
                <a:gd name="connsiteY8" fmla="*/ 676194 h 1070396"/>
                <a:gd name="connsiteX9" fmla="*/ 17326 w 1038075"/>
                <a:gd name="connsiteY9" fmla="*/ 207747 h 1070396"/>
                <a:gd name="connsiteX10" fmla="*/ 719668 w 1038075"/>
                <a:gd name="connsiteY10" fmla="*/ 261889 h 1070396"/>
                <a:gd name="connsiteX0" fmla="*/ 719668 w 1038075"/>
                <a:gd name="connsiteY0" fmla="*/ 261889 h 1070168"/>
                <a:gd name="connsiteX1" fmla="*/ 326689 w 1038075"/>
                <a:gd name="connsiteY1" fmla="*/ 10505 h 1070168"/>
                <a:gd name="connsiteX2" fmla="*/ 180818 w 1038075"/>
                <a:gd name="connsiteY2" fmla="*/ 679773 h 1070168"/>
                <a:gd name="connsiteX3" fmla="*/ 967168 w 1038075"/>
                <a:gd name="connsiteY3" fmla="*/ 677169 h 1070168"/>
                <a:gd name="connsiteX4" fmla="*/ 1026654 w 1038075"/>
                <a:gd name="connsiteY4" fmla="*/ 816823 h 1070168"/>
                <a:gd name="connsiteX5" fmla="*/ 1025908 w 1038075"/>
                <a:gd name="connsiteY5" fmla="*/ 1069322 h 1070168"/>
                <a:gd name="connsiteX6" fmla="*/ 960434 w 1038075"/>
                <a:gd name="connsiteY6" fmla="*/ 938782 h 1070168"/>
                <a:gd name="connsiteX7" fmla="*/ 277234 w 1038075"/>
                <a:gd name="connsiteY7" fmla="*/ 932537 h 1070168"/>
                <a:gd name="connsiteX8" fmla="*/ 135549 w 1038075"/>
                <a:gd name="connsiteY8" fmla="*/ 676194 h 1070168"/>
                <a:gd name="connsiteX9" fmla="*/ 17326 w 1038075"/>
                <a:gd name="connsiteY9" fmla="*/ 207747 h 1070168"/>
                <a:gd name="connsiteX10" fmla="*/ 719668 w 1038075"/>
                <a:gd name="connsiteY10" fmla="*/ 261889 h 1070168"/>
                <a:gd name="connsiteX0" fmla="*/ 719668 w 1038075"/>
                <a:gd name="connsiteY0" fmla="*/ 261889 h 1070087"/>
                <a:gd name="connsiteX1" fmla="*/ 326689 w 1038075"/>
                <a:gd name="connsiteY1" fmla="*/ 10505 h 1070087"/>
                <a:gd name="connsiteX2" fmla="*/ 180818 w 1038075"/>
                <a:gd name="connsiteY2" fmla="*/ 679773 h 1070087"/>
                <a:gd name="connsiteX3" fmla="*/ 967168 w 1038075"/>
                <a:gd name="connsiteY3" fmla="*/ 677169 h 1070087"/>
                <a:gd name="connsiteX4" fmla="*/ 1026654 w 1038075"/>
                <a:gd name="connsiteY4" fmla="*/ 816823 h 1070087"/>
                <a:gd name="connsiteX5" fmla="*/ 1025908 w 1038075"/>
                <a:gd name="connsiteY5" fmla="*/ 1069322 h 1070087"/>
                <a:gd name="connsiteX6" fmla="*/ 960434 w 1038075"/>
                <a:gd name="connsiteY6" fmla="*/ 938782 h 1070087"/>
                <a:gd name="connsiteX7" fmla="*/ 277234 w 1038075"/>
                <a:gd name="connsiteY7" fmla="*/ 932537 h 1070087"/>
                <a:gd name="connsiteX8" fmla="*/ 135549 w 1038075"/>
                <a:gd name="connsiteY8" fmla="*/ 676194 h 1070087"/>
                <a:gd name="connsiteX9" fmla="*/ 17326 w 1038075"/>
                <a:gd name="connsiteY9" fmla="*/ 207747 h 1070087"/>
                <a:gd name="connsiteX10" fmla="*/ 719668 w 1038075"/>
                <a:gd name="connsiteY10" fmla="*/ 261889 h 1070087"/>
                <a:gd name="connsiteX0" fmla="*/ 719668 w 1026654"/>
                <a:gd name="connsiteY0" fmla="*/ 261889 h 1070087"/>
                <a:gd name="connsiteX1" fmla="*/ 326689 w 1026654"/>
                <a:gd name="connsiteY1" fmla="*/ 10505 h 1070087"/>
                <a:gd name="connsiteX2" fmla="*/ 180818 w 1026654"/>
                <a:gd name="connsiteY2" fmla="*/ 679773 h 1070087"/>
                <a:gd name="connsiteX3" fmla="*/ 967168 w 1026654"/>
                <a:gd name="connsiteY3" fmla="*/ 677169 h 1070087"/>
                <a:gd name="connsiteX4" fmla="*/ 1026654 w 1026654"/>
                <a:gd name="connsiteY4" fmla="*/ 816823 h 1070087"/>
                <a:gd name="connsiteX5" fmla="*/ 1025908 w 1026654"/>
                <a:gd name="connsiteY5" fmla="*/ 1069322 h 1070087"/>
                <a:gd name="connsiteX6" fmla="*/ 960434 w 1026654"/>
                <a:gd name="connsiteY6" fmla="*/ 938782 h 1070087"/>
                <a:gd name="connsiteX7" fmla="*/ 277234 w 1026654"/>
                <a:gd name="connsiteY7" fmla="*/ 932537 h 1070087"/>
                <a:gd name="connsiteX8" fmla="*/ 135549 w 1026654"/>
                <a:gd name="connsiteY8" fmla="*/ 676194 h 1070087"/>
                <a:gd name="connsiteX9" fmla="*/ 17326 w 1026654"/>
                <a:gd name="connsiteY9" fmla="*/ 207747 h 1070087"/>
                <a:gd name="connsiteX10" fmla="*/ 719668 w 1026654"/>
                <a:gd name="connsiteY10" fmla="*/ 261889 h 1070087"/>
                <a:gd name="connsiteX0" fmla="*/ 719668 w 1026654"/>
                <a:gd name="connsiteY0" fmla="*/ 261889 h 1070087"/>
                <a:gd name="connsiteX1" fmla="*/ 326689 w 1026654"/>
                <a:gd name="connsiteY1" fmla="*/ 10505 h 1070087"/>
                <a:gd name="connsiteX2" fmla="*/ 180818 w 1026654"/>
                <a:gd name="connsiteY2" fmla="*/ 679773 h 1070087"/>
                <a:gd name="connsiteX3" fmla="*/ 967168 w 1026654"/>
                <a:gd name="connsiteY3" fmla="*/ 677169 h 1070087"/>
                <a:gd name="connsiteX4" fmla="*/ 1026654 w 1026654"/>
                <a:gd name="connsiteY4" fmla="*/ 816823 h 1070087"/>
                <a:gd name="connsiteX5" fmla="*/ 1025908 w 1026654"/>
                <a:gd name="connsiteY5" fmla="*/ 1069322 h 1070087"/>
                <a:gd name="connsiteX6" fmla="*/ 960434 w 1026654"/>
                <a:gd name="connsiteY6" fmla="*/ 938782 h 1070087"/>
                <a:gd name="connsiteX7" fmla="*/ 277234 w 1026654"/>
                <a:gd name="connsiteY7" fmla="*/ 932537 h 1070087"/>
                <a:gd name="connsiteX8" fmla="*/ 135549 w 1026654"/>
                <a:gd name="connsiteY8" fmla="*/ 676194 h 1070087"/>
                <a:gd name="connsiteX9" fmla="*/ 17326 w 1026654"/>
                <a:gd name="connsiteY9" fmla="*/ 207747 h 1070087"/>
                <a:gd name="connsiteX10" fmla="*/ 719668 w 1026654"/>
                <a:gd name="connsiteY10" fmla="*/ 261889 h 1070087"/>
                <a:gd name="connsiteX0" fmla="*/ 719668 w 1037988"/>
                <a:gd name="connsiteY0" fmla="*/ 261889 h 1070087"/>
                <a:gd name="connsiteX1" fmla="*/ 326689 w 1037988"/>
                <a:gd name="connsiteY1" fmla="*/ 10505 h 1070087"/>
                <a:gd name="connsiteX2" fmla="*/ 260889 w 1037988"/>
                <a:gd name="connsiteY2" fmla="*/ 688738 h 1070087"/>
                <a:gd name="connsiteX3" fmla="*/ 967168 w 1037988"/>
                <a:gd name="connsiteY3" fmla="*/ 677169 h 1070087"/>
                <a:gd name="connsiteX4" fmla="*/ 1026654 w 1037988"/>
                <a:gd name="connsiteY4" fmla="*/ 816823 h 1070087"/>
                <a:gd name="connsiteX5" fmla="*/ 1025908 w 1037988"/>
                <a:gd name="connsiteY5" fmla="*/ 1069322 h 1070087"/>
                <a:gd name="connsiteX6" fmla="*/ 960434 w 1037988"/>
                <a:gd name="connsiteY6" fmla="*/ 938782 h 1070087"/>
                <a:gd name="connsiteX7" fmla="*/ 277234 w 1037988"/>
                <a:gd name="connsiteY7" fmla="*/ 932537 h 1070087"/>
                <a:gd name="connsiteX8" fmla="*/ 135549 w 1037988"/>
                <a:gd name="connsiteY8" fmla="*/ 676194 h 1070087"/>
                <a:gd name="connsiteX9" fmla="*/ 17326 w 1037988"/>
                <a:gd name="connsiteY9" fmla="*/ 207747 h 1070087"/>
                <a:gd name="connsiteX10" fmla="*/ 719668 w 1037988"/>
                <a:gd name="connsiteY10" fmla="*/ 261889 h 1070087"/>
                <a:gd name="connsiteX0" fmla="*/ 719668 w 1037988"/>
                <a:gd name="connsiteY0" fmla="*/ 76331 h 884529"/>
                <a:gd name="connsiteX1" fmla="*/ 202944 w 1037988"/>
                <a:gd name="connsiteY1" fmla="*/ 165638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202944 w 1037988"/>
                <a:gd name="connsiteY1" fmla="*/ 165638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148350 w 1037988"/>
                <a:gd name="connsiteY1" fmla="*/ 327017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148350 w 1037988"/>
                <a:gd name="connsiteY1" fmla="*/ 327017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803"/>
                <a:gd name="connsiteX1" fmla="*/ 145606 w 1035244"/>
                <a:gd name="connsiteY1" fmla="*/ 327017 h 884803"/>
                <a:gd name="connsiteX2" fmla="*/ 258145 w 1035244"/>
                <a:gd name="connsiteY2" fmla="*/ 503180 h 884803"/>
                <a:gd name="connsiteX3" fmla="*/ 964424 w 1035244"/>
                <a:gd name="connsiteY3" fmla="*/ 491611 h 884803"/>
                <a:gd name="connsiteX4" fmla="*/ 1023910 w 1035244"/>
                <a:gd name="connsiteY4" fmla="*/ 631265 h 884803"/>
                <a:gd name="connsiteX5" fmla="*/ 1023164 w 1035244"/>
                <a:gd name="connsiteY5" fmla="*/ 883764 h 884803"/>
                <a:gd name="connsiteX6" fmla="*/ 957690 w 1035244"/>
                <a:gd name="connsiteY6" fmla="*/ 753224 h 884803"/>
                <a:gd name="connsiteX7" fmla="*/ 267211 w 1035244"/>
                <a:gd name="connsiteY7" fmla="*/ 773875 h 884803"/>
                <a:gd name="connsiteX8" fmla="*/ 183759 w 1035244"/>
                <a:gd name="connsiteY8" fmla="*/ 643050 h 884803"/>
                <a:gd name="connsiteX9" fmla="*/ 14582 w 1035244"/>
                <a:gd name="connsiteY9" fmla="*/ 22189 h 884803"/>
                <a:gd name="connsiteX10" fmla="*/ 716924 w 1035244"/>
                <a:gd name="connsiteY10" fmla="*/ 76331 h 884803"/>
                <a:gd name="connsiteX0" fmla="*/ 716924 w 1079670"/>
                <a:gd name="connsiteY0" fmla="*/ 76331 h 884803"/>
                <a:gd name="connsiteX1" fmla="*/ 145606 w 1079670"/>
                <a:gd name="connsiteY1" fmla="*/ 327017 h 884803"/>
                <a:gd name="connsiteX2" fmla="*/ 258145 w 1079670"/>
                <a:gd name="connsiteY2" fmla="*/ 503180 h 884803"/>
                <a:gd name="connsiteX3" fmla="*/ 964424 w 1079670"/>
                <a:gd name="connsiteY3" fmla="*/ 491611 h 884803"/>
                <a:gd name="connsiteX4" fmla="*/ 1023910 w 1079670"/>
                <a:gd name="connsiteY4" fmla="*/ 631265 h 884803"/>
                <a:gd name="connsiteX5" fmla="*/ 1023164 w 1079670"/>
                <a:gd name="connsiteY5" fmla="*/ 883764 h 884803"/>
                <a:gd name="connsiteX6" fmla="*/ 957690 w 1079670"/>
                <a:gd name="connsiteY6" fmla="*/ 753224 h 884803"/>
                <a:gd name="connsiteX7" fmla="*/ 267211 w 1079670"/>
                <a:gd name="connsiteY7" fmla="*/ 773875 h 884803"/>
                <a:gd name="connsiteX8" fmla="*/ 183759 w 1079670"/>
                <a:gd name="connsiteY8" fmla="*/ 643050 h 884803"/>
                <a:gd name="connsiteX9" fmla="*/ 14582 w 1079670"/>
                <a:gd name="connsiteY9" fmla="*/ 22189 h 884803"/>
                <a:gd name="connsiteX10" fmla="*/ 716924 w 1079670"/>
                <a:gd name="connsiteY10" fmla="*/ 76331 h 884803"/>
                <a:gd name="connsiteX0" fmla="*/ 716924 w 1035244"/>
                <a:gd name="connsiteY0" fmla="*/ 76331 h 884803"/>
                <a:gd name="connsiteX1" fmla="*/ 145606 w 1035244"/>
                <a:gd name="connsiteY1" fmla="*/ 327017 h 884803"/>
                <a:gd name="connsiteX2" fmla="*/ 258145 w 1035244"/>
                <a:gd name="connsiteY2" fmla="*/ 503180 h 884803"/>
                <a:gd name="connsiteX3" fmla="*/ 964424 w 1035244"/>
                <a:gd name="connsiteY3" fmla="*/ 491611 h 884803"/>
                <a:gd name="connsiteX4" fmla="*/ 1023910 w 1035244"/>
                <a:gd name="connsiteY4" fmla="*/ 631265 h 884803"/>
                <a:gd name="connsiteX5" fmla="*/ 1023164 w 1035244"/>
                <a:gd name="connsiteY5" fmla="*/ 883764 h 884803"/>
                <a:gd name="connsiteX6" fmla="*/ 957690 w 1035244"/>
                <a:gd name="connsiteY6" fmla="*/ 753224 h 884803"/>
                <a:gd name="connsiteX7" fmla="*/ 267211 w 1035244"/>
                <a:gd name="connsiteY7" fmla="*/ 773875 h 884803"/>
                <a:gd name="connsiteX8" fmla="*/ 183759 w 1035244"/>
                <a:gd name="connsiteY8" fmla="*/ 643050 h 884803"/>
                <a:gd name="connsiteX9" fmla="*/ 14582 w 1035244"/>
                <a:gd name="connsiteY9" fmla="*/ 22189 h 884803"/>
                <a:gd name="connsiteX10" fmla="*/ 716924 w 1035244"/>
                <a:gd name="connsiteY10" fmla="*/ 76331 h 884803"/>
                <a:gd name="connsiteX0" fmla="*/ 717435 w 1035755"/>
                <a:gd name="connsiteY0" fmla="*/ 76331 h 884803"/>
                <a:gd name="connsiteX1" fmla="*/ 146117 w 1035755"/>
                <a:gd name="connsiteY1" fmla="*/ 327017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5755"/>
                <a:gd name="connsiteY0" fmla="*/ 76331 h 884803"/>
                <a:gd name="connsiteX1" fmla="*/ 178873 w 1035755"/>
                <a:gd name="connsiteY1" fmla="*/ 416673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5755"/>
                <a:gd name="connsiteY0" fmla="*/ 76331 h 884803"/>
                <a:gd name="connsiteX1" fmla="*/ 178873 w 1035755"/>
                <a:gd name="connsiteY1" fmla="*/ 416673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1305"/>
                <a:gd name="connsiteY0" fmla="*/ 76331 h 884803"/>
                <a:gd name="connsiteX1" fmla="*/ 178873 w 1031305"/>
                <a:gd name="connsiteY1" fmla="*/ 416673 h 884803"/>
                <a:gd name="connsiteX2" fmla="*/ 324168 w 1031305"/>
                <a:gd name="connsiteY2" fmla="*/ 503180 h 884803"/>
                <a:gd name="connsiteX3" fmla="*/ 964935 w 1031305"/>
                <a:gd name="connsiteY3" fmla="*/ 491611 h 884803"/>
                <a:gd name="connsiteX4" fmla="*/ 1024421 w 1031305"/>
                <a:gd name="connsiteY4" fmla="*/ 631265 h 884803"/>
                <a:gd name="connsiteX5" fmla="*/ 1023675 w 1031305"/>
                <a:gd name="connsiteY5" fmla="*/ 883764 h 884803"/>
                <a:gd name="connsiteX6" fmla="*/ 958201 w 1031305"/>
                <a:gd name="connsiteY6" fmla="*/ 753224 h 884803"/>
                <a:gd name="connsiteX7" fmla="*/ 267722 w 1031305"/>
                <a:gd name="connsiteY7" fmla="*/ 773875 h 884803"/>
                <a:gd name="connsiteX8" fmla="*/ 173351 w 1031305"/>
                <a:gd name="connsiteY8" fmla="*/ 400981 h 884803"/>
                <a:gd name="connsiteX9" fmla="*/ 15093 w 1031305"/>
                <a:gd name="connsiteY9" fmla="*/ 22189 h 884803"/>
                <a:gd name="connsiteX10" fmla="*/ 717435 w 1031305"/>
                <a:gd name="connsiteY10" fmla="*/ 76331 h 884803"/>
                <a:gd name="connsiteX0" fmla="*/ 717435 w 1031305"/>
                <a:gd name="connsiteY0" fmla="*/ 76331 h 884803"/>
                <a:gd name="connsiteX1" fmla="*/ 178873 w 1031305"/>
                <a:gd name="connsiteY1" fmla="*/ 416673 h 884803"/>
                <a:gd name="connsiteX2" fmla="*/ 324168 w 1031305"/>
                <a:gd name="connsiteY2" fmla="*/ 503180 h 884803"/>
                <a:gd name="connsiteX3" fmla="*/ 964935 w 1031305"/>
                <a:gd name="connsiteY3" fmla="*/ 491611 h 884803"/>
                <a:gd name="connsiteX4" fmla="*/ 1024421 w 1031305"/>
                <a:gd name="connsiteY4" fmla="*/ 631265 h 884803"/>
                <a:gd name="connsiteX5" fmla="*/ 1023675 w 1031305"/>
                <a:gd name="connsiteY5" fmla="*/ 883764 h 884803"/>
                <a:gd name="connsiteX6" fmla="*/ 958201 w 1031305"/>
                <a:gd name="connsiteY6" fmla="*/ 753224 h 884803"/>
                <a:gd name="connsiteX7" fmla="*/ 267722 w 1031305"/>
                <a:gd name="connsiteY7" fmla="*/ 773875 h 884803"/>
                <a:gd name="connsiteX8" fmla="*/ 173351 w 1031305"/>
                <a:gd name="connsiteY8" fmla="*/ 400981 h 884803"/>
                <a:gd name="connsiteX9" fmla="*/ 15093 w 1031305"/>
                <a:gd name="connsiteY9" fmla="*/ 22189 h 884803"/>
                <a:gd name="connsiteX10" fmla="*/ 717435 w 1031305"/>
                <a:gd name="connsiteY10" fmla="*/ 76331 h 884803"/>
                <a:gd name="connsiteX0" fmla="*/ 717435 w 1031305"/>
                <a:gd name="connsiteY0" fmla="*/ 76331 h 884850"/>
                <a:gd name="connsiteX1" fmla="*/ 178873 w 1031305"/>
                <a:gd name="connsiteY1" fmla="*/ 416673 h 884850"/>
                <a:gd name="connsiteX2" fmla="*/ 324168 w 1031305"/>
                <a:gd name="connsiteY2" fmla="*/ 503180 h 884850"/>
                <a:gd name="connsiteX3" fmla="*/ 964935 w 1031305"/>
                <a:gd name="connsiteY3" fmla="*/ 491611 h 884850"/>
                <a:gd name="connsiteX4" fmla="*/ 1024421 w 1031305"/>
                <a:gd name="connsiteY4" fmla="*/ 631265 h 884850"/>
                <a:gd name="connsiteX5" fmla="*/ 1023675 w 1031305"/>
                <a:gd name="connsiteY5" fmla="*/ 883764 h 884850"/>
                <a:gd name="connsiteX6" fmla="*/ 958201 w 1031305"/>
                <a:gd name="connsiteY6" fmla="*/ 753224 h 884850"/>
                <a:gd name="connsiteX7" fmla="*/ 271362 w 1031305"/>
                <a:gd name="connsiteY7" fmla="*/ 738013 h 884850"/>
                <a:gd name="connsiteX8" fmla="*/ 173351 w 1031305"/>
                <a:gd name="connsiteY8" fmla="*/ 400981 h 884850"/>
                <a:gd name="connsiteX9" fmla="*/ 15093 w 1031305"/>
                <a:gd name="connsiteY9" fmla="*/ 22189 h 884850"/>
                <a:gd name="connsiteX10" fmla="*/ 717435 w 1031305"/>
                <a:gd name="connsiteY10" fmla="*/ 76331 h 884850"/>
                <a:gd name="connsiteX0" fmla="*/ 716445 w 1030315"/>
                <a:gd name="connsiteY0" fmla="*/ 76331 h 884850"/>
                <a:gd name="connsiteX1" fmla="*/ 177883 w 1030315"/>
                <a:gd name="connsiteY1" fmla="*/ 416673 h 884850"/>
                <a:gd name="connsiteX2" fmla="*/ 323178 w 1030315"/>
                <a:gd name="connsiteY2" fmla="*/ 503180 h 884850"/>
                <a:gd name="connsiteX3" fmla="*/ 963945 w 1030315"/>
                <a:gd name="connsiteY3" fmla="*/ 491611 h 884850"/>
                <a:gd name="connsiteX4" fmla="*/ 1023431 w 1030315"/>
                <a:gd name="connsiteY4" fmla="*/ 631265 h 884850"/>
                <a:gd name="connsiteX5" fmla="*/ 1022685 w 1030315"/>
                <a:gd name="connsiteY5" fmla="*/ 883764 h 884850"/>
                <a:gd name="connsiteX6" fmla="*/ 957211 w 1030315"/>
                <a:gd name="connsiteY6" fmla="*/ 753224 h 884850"/>
                <a:gd name="connsiteX7" fmla="*/ 270372 w 1030315"/>
                <a:gd name="connsiteY7" fmla="*/ 738013 h 884850"/>
                <a:gd name="connsiteX8" fmla="*/ 194198 w 1030315"/>
                <a:gd name="connsiteY8" fmla="*/ 409947 h 884850"/>
                <a:gd name="connsiteX9" fmla="*/ 14103 w 1030315"/>
                <a:gd name="connsiteY9" fmla="*/ 22189 h 884850"/>
                <a:gd name="connsiteX10" fmla="*/ 716445 w 1030315"/>
                <a:gd name="connsiteY10" fmla="*/ 76331 h 884850"/>
                <a:gd name="connsiteX0" fmla="*/ 716445 w 1030315"/>
                <a:gd name="connsiteY0" fmla="*/ 76331 h 884850"/>
                <a:gd name="connsiteX1" fmla="*/ 199721 w 1030315"/>
                <a:gd name="connsiteY1" fmla="*/ 398742 h 884850"/>
                <a:gd name="connsiteX2" fmla="*/ 323178 w 1030315"/>
                <a:gd name="connsiteY2" fmla="*/ 503180 h 884850"/>
                <a:gd name="connsiteX3" fmla="*/ 963945 w 1030315"/>
                <a:gd name="connsiteY3" fmla="*/ 491611 h 884850"/>
                <a:gd name="connsiteX4" fmla="*/ 1023431 w 1030315"/>
                <a:gd name="connsiteY4" fmla="*/ 631265 h 884850"/>
                <a:gd name="connsiteX5" fmla="*/ 1022685 w 1030315"/>
                <a:gd name="connsiteY5" fmla="*/ 883764 h 884850"/>
                <a:gd name="connsiteX6" fmla="*/ 957211 w 1030315"/>
                <a:gd name="connsiteY6" fmla="*/ 753224 h 884850"/>
                <a:gd name="connsiteX7" fmla="*/ 270372 w 1030315"/>
                <a:gd name="connsiteY7" fmla="*/ 738013 h 884850"/>
                <a:gd name="connsiteX8" fmla="*/ 194198 w 1030315"/>
                <a:gd name="connsiteY8" fmla="*/ 409947 h 884850"/>
                <a:gd name="connsiteX9" fmla="*/ 14103 w 1030315"/>
                <a:gd name="connsiteY9" fmla="*/ 22189 h 884850"/>
                <a:gd name="connsiteX10" fmla="*/ 716445 w 1030315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3431"/>
                <a:gd name="connsiteY0" fmla="*/ 76331 h 884720"/>
                <a:gd name="connsiteX1" fmla="*/ 199721 w 1023431"/>
                <a:gd name="connsiteY1" fmla="*/ 398742 h 884720"/>
                <a:gd name="connsiteX2" fmla="*/ 323178 w 1023431"/>
                <a:gd name="connsiteY2" fmla="*/ 503180 h 884720"/>
                <a:gd name="connsiteX3" fmla="*/ 800165 w 1023431"/>
                <a:gd name="connsiteY3" fmla="*/ 491611 h 884720"/>
                <a:gd name="connsiteX4" fmla="*/ 1023431 w 1023431"/>
                <a:gd name="connsiteY4" fmla="*/ 631265 h 884720"/>
                <a:gd name="connsiteX5" fmla="*/ 1022685 w 1023431"/>
                <a:gd name="connsiteY5" fmla="*/ 883764 h 884720"/>
                <a:gd name="connsiteX6" fmla="*/ 957211 w 1023431"/>
                <a:gd name="connsiteY6" fmla="*/ 753224 h 884720"/>
                <a:gd name="connsiteX7" fmla="*/ 270372 w 1023431"/>
                <a:gd name="connsiteY7" fmla="*/ 738013 h 884720"/>
                <a:gd name="connsiteX8" fmla="*/ 194198 w 1023431"/>
                <a:gd name="connsiteY8" fmla="*/ 409947 h 884720"/>
                <a:gd name="connsiteX9" fmla="*/ 14103 w 1023431"/>
                <a:gd name="connsiteY9" fmla="*/ 22189 h 884720"/>
                <a:gd name="connsiteX10" fmla="*/ 716445 w 1023431"/>
                <a:gd name="connsiteY10" fmla="*/ 76331 h 884720"/>
                <a:gd name="connsiteX0" fmla="*/ 716445 w 1026998"/>
                <a:gd name="connsiteY0" fmla="*/ 76331 h 884838"/>
                <a:gd name="connsiteX1" fmla="*/ 199721 w 1026998"/>
                <a:gd name="connsiteY1" fmla="*/ 398742 h 884838"/>
                <a:gd name="connsiteX2" fmla="*/ 323178 w 1026998"/>
                <a:gd name="connsiteY2" fmla="*/ 503180 h 884838"/>
                <a:gd name="connsiteX3" fmla="*/ 800165 w 1026998"/>
                <a:gd name="connsiteY3" fmla="*/ 491611 h 884838"/>
                <a:gd name="connsiteX4" fmla="*/ 1023431 w 1026998"/>
                <a:gd name="connsiteY4" fmla="*/ 631265 h 884838"/>
                <a:gd name="connsiteX5" fmla="*/ 1022685 w 1026998"/>
                <a:gd name="connsiteY5" fmla="*/ 883764 h 884838"/>
                <a:gd name="connsiteX6" fmla="*/ 957211 w 1026998"/>
                <a:gd name="connsiteY6" fmla="*/ 753224 h 884838"/>
                <a:gd name="connsiteX7" fmla="*/ 303128 w 1026998"/>
                <a:gd name="connsiteY7" fmla="*/ 746978 h 884838"/>
                <a:gd name="connsiteX8" fmla="*/ 194198 w 1026998"/>
                <a:gd name="connsiteY8" fmla="*/ 409947 h 884838"/>
                <a:gd name="connsiteX9" fmla="*/ 14103 w 1026998"/>
                <a:gd name="connsiteY9" fmla="*/ 22189 h 884838"/>
                <a:gd name="connsiteX10" fmla="*/ 716445 w 1026998"/>
                <a:gd name="connsiteY10" fmla="*/ 76331 h 884838"/>
                <a:gd name="connsiteX0" fmla="*/ 716445 w 1026998"/>
                <a:gd name="connsiteY0" fmla="*/ 76331 h 884838"/>
                <a:gd name="connsiteX1" fmla="*/ 199721 w 1026998"/>
                <a:gd name="connsiteY1" fmla="*/ 398742 h 884838"/>
                <a:gd name="connsiteX2" fmla="*/ 323178 w 1026998"/>
                <a:gd name="connsiteY2" fmla="*/ 503180 h 884838"/>
                <a:gd name="connsiteX3" fmla="*/ 800165 w 1026998"/>
                <a:gd name="connsiteY3" fmla="*/ 491611 h 884838"/>
                <a:gd name="connsiteX4" fmla="*/ 1023431 w 1026998"/>
                <a:gd name="connsiteY4" fmla="*/ 631265 h 884838"/>
                <a:gd name="connsiteX5" fmla="*/ 1022685 w 1026998"/>
                <a:gd name="connsiteY5" fmla="*/ 883764 h 884838"/>
                <a:gd name="connsiteX6" fmla="*/ 957211 w 1026998"/>
                <a:gd name="connsiteY6" fmla="*/ 753224 h 884838"/>
                <a:gd name="connsiteX7" fmla="*/ 303128 w 1026998"/>
                <a:gd name="connsiteY7" fmla="*/ 746978 h 884838"/>
                <a:gd name="connsiteX8" fmla="*/ 194198 w 1026998"/>
                <a:gd name="connsiteY8" fmla="*/ 409947 h 884838"/>
                <a:gd name="connsiteX9" fmla="*/ 14103 w 1026998"/>
                <a:gd name="connsiteY9" fmla="*/ 22189 h 884838"/>
                <a:gd name="connsiteX10" fmla="*/ 716445 w 1026998"/>
                <a:gd name="connsiteY10" fmla="*/ 76331 h 884838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37382"/>
                <a:gd name="connsiteY0" fmla="*/ 76331 h 884689"/>
                <a:gd name="connsiteX1" fmla="*/ 199721 w 1037382"/>
                <a:gd name="connsiteY1" fmla="*/ 398742 h 884689"/>
                <a:gd name="connsiteX2" fmla="*/ 323178 w 1037382"/>
                <a:gd name="connsiteY2" fmla="*/ 503180 h 884689"/>
                <a:gd name="connsiteX3" fmla="*/ 891154 w 1037382"/>
                <a:gd name="connsiteY3" fmla="*/ 500577 h 884689"/>
                <a:gd name="connsiteX4" fmla="*/ 1023431 w 1037382"/>
                <a:gd name="connsiteY4" fmla="*/ 631265 h 884689"/>
                <a:gd name="connsiteX5" fmla="*/ 1022685 w 1037382"/>
                <a:gd name="connsiteY5" fmla="*/ 883764 h 884689"/>
                <a:gd name="connsiteX6" fmla="*/ 957211 w 1037382"/>
                <a:gd name="connsiteY6" fmla="*/ 753224 h 884689"/>
                <a:gd name="connsiteX7" fmla="*/ 303128 w 1037382"/>
                <a:gd name="connsiteY7" fmla="*/ 746978 h 884689"/>
                <a:gd name="connsiteX8" fmla="*/ 194198 w 1037382"/>
                <a:gd name="connsiteY8" fmla="*/ 409947 h 884689"/>
                <a:gd name="connsiteX9" fmla="*/ 14103 w 1037382"/>
                <a:gd name="connsiteY9" fmla="*/ 22189 h 884689"/>
                <a:gd name="connsiteX10" fmla="*/ 716445 w 1037382"/>
                <a:gd name="connsiteY10" fmla="*/ 76331 h 884689"/>
                <a:gd name="connsiteX0" fmla="*/ 716445 w 1037382"/>
                <a:gd name="connsiteY0" fmla="*/ 76331 h 884689"/>
                <a:gd name="connsiteX1" fmla="*/ 199721 w 1037382"/>
                <a:gd name="connsiteY1" fmla="*/ 398742 h 884689"/>
                <a:gd name="connsiteX2" fmla="*/ 323178 w 1037382"/>
                <a:gd name="connsiteY2" fmla="*/ 503180 h 884689"/>
                <a:gd name="connsiteX3" fmla="*/ 891154 w 1037382"/>
                <a:gd name="connsiteY3" fmla="*/ 500577 h 884689"/>
                <a:gd name="connsiteX4" fmla="*/ 1023431 w 1037382"/>
                <a:gd name="connsiteY4" fmla="*/ 631265 h 884689"/>
                <a:gd name="connsiteX5" fmla="*/ 1022685 w 1037382"/>
                <a:gd name="connsiteY5" fmla="*/ 883764 h 884689"/>
                <a:gd name="connsiteX6" fmla="*/ 957211 w 1037382"/>
                <a:gd name="connsiteY6" fmla="*/ 753224 h 884689"/>
                <a:gd name="connsiteX7" fmla="*/ 303128 w 1037382"/>
                <a:gd name="connsiteY7" fmla="*/ 746978 h 884689"/>
                <a:gd name="connsiteX8" fmla="*/ 194198 w 1037382"/>
                <a:gd name="connsiteY8" fmla="*/ 409947 h 884689"/>
                <a:gd name="connsiteX9" fmla="*/ 14103 w 1037382"/>
                <a:gd name="connsiteY9" fmla="*/ 22189 h 884689"/>
                <a:gd name="connsiteX10" fmla="*/ 716445 w 1037382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727373 w 1027841"/>
                <a:gd name="connsiteY3" fmla="*/ 509543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509543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9287"/>
                <a:gd name="connsiteY0" fmla="*/ 76331 h 884689"/>
                <a:gd name="connsiteX1" fmla="*/ 199721 w 1029287"/>
                <a:gd name="connsiteY1" fmla="*/ 398742 h 884689"/>
                <a:gd name="connsiteX2" fmla="*/ 323178 w 1029287"/>
                <a:gd name="connsiteY2" fmla="*/ 503180 h 884689"/>
                <a:gd name="connsiteX3" fmla="*/ 800165 w 1029287"/>
                <a:gd name="connsiteY3" fmla="*/ 509543 h 884689"/>
                <a:gd name="connsiteX4" fmla="*/ 1023431 w 1029287"/>
                <a:gd name="connsiteY4" fmla="*/ 631265 h 884689"/>
                <a:gd name="connsiteX5" fmla="*/ 1022685 w 1029287"/>
                <a:gd name="connsiteY5" fmla="*/ 883764 h 884689"/>
                <a:gd name="connsiteX6" fmla="*/ 957211 w 1029287"/>
                <a:gd name="connsiteY6" fmla="*/ 753224 h 884689"/>
                <a:gd name="connsiteX7" fmla="*/ 303128 w 1029287"/>
                <a:gd name="connsiteY7" fmla="*/ 746978 h 884689"/>
                <a:gd name="connsiteX8" fmla="*/ 194198 w 1029287"/>
                <a:gd name="connsiteY8" fmla="*/ 409947 h 884689"/>
                <a:gd name="connsiteX9" fmla="*/ 14103 w 1029287"/>
                <a:gd name="connsiteY9" fmla="*/ 22189 h 884689"/>
                <a:gd name="connsiteX10" fmla="*/ 716445 w 1029287"/>
                <a:gd name="connsiteY10" fmla="*/ 76331 h 884689"/>
                <a:gd name="connsiteX0" fmla="*/ 716445 w 1029287"/>
                <a:gd name="connsiteY0" fmla="*/ 76331 h 884689"/>
                <a:gd name="connsiteX1" fmla="*/ 199721 w 1029287"/>
                <a:gd name="connsiteY1" fmla="*/ 398742 h 884689"/>
                <a:gd name="connsiteX2" fmla="*/ 323178 w 1029287"/>
                <a:gd name="connsiteY2" fmla="*/ 503180 h 884689"/>
                <a:gd name="connsiteX3" fmla="*/ 800165 w 1029287"/>
                <a:gd name="connsiteY3" fmla="*/ 509543 h 884689"/>
                <a:gd name="connsiteX4" fmla="*/ 1023431 w 1029287"/>
                <a:gd name="connsiteY4" fmla="*/ 631265 h 884689"/>
                <a:gd name="connsiteX5" fmla="*/ 1022685 w 1029287"/>
                <a:gd name="connsiteY5" fmla="*/ 883764 h 884689"/>
                <a:gd name="connsiteX6" fmla="*/ 957211 w 1029287"/>
                <a:gd name="connsiteY6" fmla="*/ 753224 h 884689"/>
                <a:gd name="connsiteX7" fmla="*/ 303128 w 1029287"/>
                <a:gd name="connsiteY7" fmla="*/ 746978 h 884689"/>
                <a:gd name="connsiteX8" fmla="*/ 194198 w 1029287"/>
                <a:gd name="connsiteY8" fmla="*/ 409947 h 884689"/>
                <a:gd name="connsiteX9" fmla="*/ 14103 w 1029287"/>
                <a:gd name="connsiteY9" fmla="*/ 22189 h 884689"/>
                <a:gd name="connsiteX10" fmla="*/ 716445 w 1029287"/>
                <a:gd name="connsiteY10" fmla="*/ 76331 h 884689"/>
                <a:gd name="connsiteX0" fmla="*/ 716445 w 1023431"/>
                <a:gd name="connsiteY0" fmla="*/ 76331 h 884811"/>
                <a:gd name="connsiteX1" fmla="*/ 199721 w 1023431"/>
                <a:gd name="connsiteY1" fmla="*/ 398742 h 884811"/>
                <a:gd name="connsiteX2" fmla="*/ 323178 w 1023431"/>
                <a:gd name="connsiteY2" fmla="*/ 503180 h 884811"/>
                <a:gd name="connsiteX3" fmla="*/ 800165 w 1023431"/>
                <a:gd name="connsiteY3" fmla="*/ 509543 h 884811"/>
                <a:gd name="connsiteX4" fmla="*/ 1023431 w 1023431"/>
                <a:gd name="connsiteY4" fmla="*/ 631265 h 884811"/>
                <a:gd name="connsiteX5" fmla="*/ 1022685 w 1023431"/>
                <a:gd name="connsiteY5" fmla="*/ 883764 h 884811"/>
                <a:gd name="connsiteX6" fmla="*/ 957211 w 1023431"/>
                <a:gd name="connsiteY6" fmla="*/ 753224 h 884811"/>
                <a:gd name="connsiteX7" fmla="*/ 303128 w 1023431"/>
                <a:gd name="connsiteY7" fmla="*/ 746978 h 884811"/>
                <a:gd name="connsiteX8" fmla="*/ 194198 w 1023431"/>
                <a:gd name="connsiteY8" fmla="*/ 409947 h 884811"/>
                <a:gd name="connsiteX9" fmla="*/ 14103 w 1023431"/>
                <a:gd name="connsiteY9" fmla="*/ 22189 h 884811"/>
                <a:gd name="connsiteX10" fmla="*/ 716445 w 1023431"/>
                <a:gd name="connsiteY10" fmla="*/ 76331 h 884811"/>
                <a:gd name="connsiteX0" fmla="*/ 716445 w 1023431"/>
                <a:gd name="connsiteY0" fmla="*/ 76331 h 884811"/>
                <a:gd name="connsiteX1" fmla="*/ 199721 w 1023431"/>
                <a:gd name="connsiteY1" fmla="*/ 398742 h 884811"/>
                <a:gd name="connsiteX2" fmla="*/ 323178 w 1023431"/>
                <a:gd name="connsiteY2" fmla="*/ 503180 h 884811"/>
                <a:gd name="connsiteX3" fmla="*/ 800165 w 1023431"/>
                <a:gd name="connsiteY3" fmla="*/ 509543 h 884811"/>
                <a:gd name="connsiteX4" fmla="*/ 1023431 w 1023431"/>
                <a:gd name="connsiteY4" fmla="*/ 631265 h 884811"/>
                <a:gd name="connsiteX5" fmla="*/ 1022685 w 1023431"/>
                <a:gd name="connsiteY5" fmla="*/ 883764 h 884811"/>
                <a:gd name="connsiteX6" fmla="*/ 957211 w 1023431"/>
                <a:gd name="connsiteY6" fmla="*/ 753224 h 884811"/>
                <a:gd name="connsiteX7" fmla="*/ 310407 w 1023431"/>
                <a:gd name="connsiteY7" fmla="*/ 782841 h 884811"/>
                <a:gd name="connsiteX8" fmla="*/ 194198 w 1023431"/>
                <a:gd name="connsiteY8" fmla="*/ 409947 h 884811"/>
                <a:gd name="connsiteX9" fmla="*/ 14103 w 1023431"/>
                <a:gd name="connsiteY9" fmla="*/ 22189 h 884811"/>
                <a:gd name="connsiteX10" fmla="*/ 716445 w 1023431"/>
                <a:gd name="connsiteY10" fmla="*/ 76331 h 884811"/>
                <a:gd name="connsiteX0" fmla="*/ 716445 w 1023431"/>
                <a:gd name="connsiteY0" fmla="*/ 76331 h 885071"/>
                <a:gd name="connsiteX1" fmla="*/ 199721 w 1023431"/>
                <a:gd name="connsiteY1" fmla="*/ 398742 h 885071"/>
                <a:gd name="connsiteX2" fmla="*/ 323178 w 1023431"/>
                <a:gd name="connsiteY2" fmla="*/ 503180 h 885071"/>
                <a:gd name="connsiteX3" fmla="*/ 800165 w 1023431"/>
                <a:gd name="connsiteY3" fmla="*/ 509543 h 885071"/>
                <a:gd name="connsiteX4" fmla="*/ 1023431 w 1023431"/>
                <a:gd name="connsiteY4" fmla="*/ 631265 h 885071"/>
                <a:gd name="connsiteX5" fmla="*/ 1022685 w 1023431"/>
                <a:gd name="connsiteY5" fmla="*/ 883764 h 885071"/>
                <a:gd name="connsiteX6" fmla="*/ 964490 w 1023431"/>
                <a:gd name="connsiteY6" fmla="*/ 780121 h 885071"/>
                <a:gd name="connsiteX7" fmla="*/ 310407 w 1023431"/>
                <a:gd name="connsiteY7" fmla="*/ 782841 h 885071"/>
                <a:gd name="connsiteX8" fmla="*/ 194198 w 1023431"/>
                <a:gd name="connsiteY8" fmla="*/ 409947 h 885071"/>
                <a:gd name="connsiteX9" fmla="*/ 14103 w 1023431"/>
                <a:gd name="connsiteY9" fmla="*/ 22189 h 885071"/>
                <a:gd name="connsiteX10" fmla="*/ 716445 w 1023431"/>
                <a:gd name="connsiteY10" fmla="*/ 76331 h 885071"/>
                <a:gd name="connsiteX0" fmla="*/ 716445 w 1023431"/>
                <a:gd name="connsiteY0" fmla="*/ 76331 h 885189"/>
                <a:gd name="connsiteX1" fmla="*/ 199721 w 1023431"/>
                <a:gd name="connsiteY1" fmla="*/ 398742 h 885189"/>
                <a:gd name="connsiteX2" fmla="*/ 323178 w 1023431"/>
                <a:gd name="connsiteY2" fmla="*/ 503180 h 885189"/>
                <a:gd name="connsiteX3" fmla="*/ 800165 w 1023431"/>
                <a:gd name="connsiteY3" fmla="*/ 509543 h 885189"/>
                <a:gd name="connsiteX4" fmla="*/ 1023431 w 1023431"/>
                <a:gd name="connsiteY4" fmla="*/ 631265 h 885189"/>
                <a:gd name="connsiteX5" fmla="*/ 1022685 w 1023431"/>
                <a:gd name="connsiteY5" fmla="*/ 883764 h 885189"/>
                <a:gd name="connsiteX6" fmla="*/ 946292 w 1023431"/>
                <a:gd name="connsiteY6" fmla="*/ 789086 h 885189"/>
                <a:gd name="connsiteX7" fmla="*/ 310407 w 1023431"/>
                <a:gd name="connsiteY7" fmla="*/ 782841 h 885189"/>
                <a:gd name="connsiteX8" fmla="*/ 194198 w 1023431"/>
                <a:gd name="connsiteY8" fmla="*/ 409947 h 885189"/>
                <a:gd name="connsiteX9" fmla="*/ 14103 w 1023431"/>
                <a:gd name="connsiteY9" fmla="*/ 22189 h 885189"/>
                <a:gd name="connsiteX10" fmla="*/ 716445 w 1023431"/>
                <a:gd name="connsiteY10" fmla="*/ 76331 h 885189"/>
                <a:gd name="connsiteX0" fmla="*/ 716445 w 1023431"/>
                <a:gd name="connsiteY0" fmla="*/ 76331 h 983099"/>
                <a:gd name="connsiteX1" fmla="*/ 199721 w 1023431"/>
                <a:gd name="connsiteY1" fmla="*/ 398742 h 983099"/>
                <a:gd name="connsiteX2" fmla="*/ 323178 w 1023431"/>
                <a:gd name="connsiteY2" fmla="*/ 503180 h 983099"/>
                <a:gd name="connsiteX3" fmla="*/ 800165 w 1023431"/>
                <a:gd name="connsiteY3" fmla="*/ 509543 h 983099"/>
                <a:gd name="connsiteX4" fmla="*/ 1023431 w 1023431"/>
                <a:gd name="connsiteY4" fmla="*/ 631265 h 983099"/>
                <a:gd name="connsiteX5" fmla="*/ 1022685 w 1023431"/>
                <a:gd name="connsiteY5" fmla="*/ 982385 h 983099"/>
                <a:gd name="connsiteX6" fmla="*/ 946292 w 1023431"/>
                <a:gd name="connsiteY6" fmla="*/ 789086 h 983099"/>
                <a:gd name="connsiteX7" fmla="*/ 310407 w 1023431"/>
                <a:gd name="connsiteY7" fmla="*/ 782841 h 983099"/>
                <a:gd name="connsiteX8" fmla="*/ 194198 w 1023431"/>
                <a:gd name="connsiteY8" fmla="*/ 409947 h 983099"/>
                <a:gd name="connsiteX9" fmla="*/ 14103 w 1023431"/>
                <a:gd name="connsiteY9" fmla="*/ 22189 h 983099"/>
                <a:gd name="connsiteX10" fmla="*/ 716445 w 1023431"/>
                <a:gd name="connsiteY10" fmla="*/ 76331 h 983099"/>
                <a:gd name="connsiteX0" fmla="*/ 522247 w 829233"/>
                <a:gd name="connsiteY0" fmla="*/ 1295 h 908063"/>
                <a:gd name="connsiteX1" fmla="*/ 5523 w 829233"/>
                <a:gd name="connsiteY1" fmla="*/ 323706 h 908063"/>
                <a:gd name="connsiteX2" fmla="*/ 128980 w 829233"/>
                <a:gd name="connsiteY2" fmla="*/ 428144 h 908063"/>
                <a:gd name="connsiteX3" fmla="*/ 605967 w 829233"/>
                <a:gd name="connsiteY3" fmla="*/ 434507 h 908063"/>
                <a:gd name="connsiteX4" fmla="*/ 829233 w 829233"/>
                <a:gd name="connsiteY4" fmla="*/ 556229 h 908063"/>
                <a:gd name="connsiteX5" fmla="*/ 828487 w 829233"/>
                <a:gd name="connsiteY5" fmla="*/ 907349 h 908063"/>
                <a:gd name="connsiteX6" fmla="*/ 752094 w 829233"/>
                <a:gd name="connsiteY6" fmla="*/ 714050 h 908063"/>
                <a:gd name="connsiteX7" fmla="*/ 116209 w 829233"/>
                <a:gd name="connsiteY7" fmla="*/ 707805 h 908063"/>
                <a:gd name="connsiteX8" fmla="*/ 0 w 829233"/>
                <a:gd name="connsiteY8" fmla="*/ 334911 h 908063"/>
                <a:gd name="connsiteX9" fmla="*/ 522247 w 829233"/>
                <a:gd name="connsiteY9" fmla="*/ 1295 h 908063"/>
                <a:gd name="connsiteX0" fmla="*/ 12367 w 841600"/>
                <a:gd name="connsiteY0" fmla="*/ 36180 h 609332"/>
                <a:gd name="connsiteX1" fmla="*/ 17890 w 841600"/>
                <a:gd name="connsiteY1" fmla="*/ 24975 h 609332"/>
                <a:gd name="connsiteX2" fmla="*/ 141347 w 841600"/>
                <a:gd name="connsiteY2" fmla="*/ 129413 h 609332"/>
                <a:gd name="connsiteX3" fmla="*/ 618334 w 841600"/>
                <a:gd name="connsiteY3" fmla="*/ 135776 h 609332"/>
                <a:gd name="connsiteX4" fmla="*/ 841600 w 841600"/>
                <a:gd name="connsiteY4" fmla="*/ 257498 h 609332"/>
                <a:gd name="connsiteX5" fmla="*/ 840854 w 841600"/>
                <a:gd name="connsiteY5" fmla="*/ 608618 h 609332"/>
                <a:gd name="connsiteX6" fmla="*/ 764461 w 841600"/>
                <a:gd name="connsiteY6" fmla="*/ 415319 h 609332"/>
                <a:gd name="connsiteX7" fmla="*/ 128576 w 841600"/>
                <a:gd name="connsiteY7" fmla="*/ 409074 h 609332"/>
                <a:gd name="connsiteX8" fmla="*/ 12367 w 841600"/>
                <a:gd name="connsiteY8" fmla="*/ 36180 h 609332"/>
                <a:gd name="connsiteX0" fmla="*/ 111938 w 824962"/>
                <a:gd name="connsiteY0" fmla="*/ 393970 h 594228"/>
                <a:gd name="connsiteX1" fmla="*/ 1252 w 824962"/>
                <a:gd name="connsiteY1" fmla="*/ 9871 h 594228"/>
                <a:gd name="connsiteX2" fmla="*/ 124709 w 824962"/>
                <a:gd name="connsiteY2" fmla="*/ 114309 h 594228"/>
                <a:gd name="connsiteX3" fmla="*/ 601696 w 824962"/>
                <a:gd name="connsiteY3" fmla="*/ 120672 h 594228"/>
                <a:gd name="connsiteX4" fmla="*/ 824962 w 824962"/>
                <a:gd name="connsiteY4" fmla="*/ 242394 h 594228"/>
                <a:gd name="connsiteX5" fmla="*/ 824216 w 824962"/>
                <a:gd name="connsiteY5" fmla="*/ 593514 h 594228"/>
                <a:gd name="connsiteX6" fmla="*/ 747823 w 824962"/>
                <a:gd name="connsiteY6" fmla="*/ 400215 h 594228"/>
                <a:gd name="connsiteX7" fmla="*/ 111938 w 824962"/>
                <a:gd name="connsiteY7" fmla="*/ 393970 h 594228"/>
                <a:gd name="connsiteX0" fmla="*/ 89616 w 802640"/>
                <a:gd name="connsiteY0" fmla="*/ 411080 h 611338"/>
                <a:gd name="connsiteX1" fmla="*/ 8046 w 802640"/>
                <a:gd name="connsiteY1" fmla="*/ 9050 h 611338"/>
                <a:gd name="connsiteX2" fmla="*/ 102387 w 802640"/>
                <a:gd name="connsiteY2" fmla="*/ 131419 h 611338"/>
                <a:gd name="connsiteX3" fmla="*/ 579374 w 802640"/>
                <a:gd name="connsiteY3" fmla="*/ 137782 h 611338"/>
                <a:gd name="connsiteX4" fmla="*/ 802640 w 802640"/>
                <a:gd name="connsiteY4" fmla="*/ 259504 h 611338"/>
                <a:gd name="connsiteX5" fmla="*/ 801894 w 802640"/>
                <a:gd name="connsiteY5" fmla="*/ 610624 h 611338"/>
                <a:gd name="connsiteX6" fmla="*/ 725501 w 802640"/>
                <a:gd name="connsiteY6" fmla="*/ 417325 h 611338"/>
                <a:gd name="connsiteX7" fmla="*/ 89616 w 802640"/>
                <a:gd name="connsiteY7" fmla="*/ 411080 h 611338"/>
                <a:gd name="connsiteX0" fmla="*/ 61475 w 774499"/>
                <a:gd name="connsiteY0" fmla="*/ 411080 h 611338"/>
                <a:gd name="connsiteX1" fmla="*/ 41778 w 774499"/>
                <a:gd name="connsiteY1" fmla="*/ 9050 h 611338"/>
                <a:gd name="connsiteX2" fmla="*/ 74246 w 774499"/>
                <a:gd name="connsiteY2" fmla="*/ 131419 h 611338"/>
                <a:gd name="connsiteX3" fmla="*/ 551233 w 774499"/>
                <a:gd name="connsiteY3" fmla="*/ 137782 h 611338"/>
                <a:gd name="connsiteX4" fmla="*/ 774499 w 774499"/>
                <a:gd name="connsiteY4" fmla="*/ 259504 h 611338"/>
                <a:gd name="connsiteX5" fmla="*/ 773753 w 774499"/>
                <a:gd name="connsiteY5" fmla="*/ 610624 h 611338"/>
                <a:gd name="connsiteX6" fmla="*/ 697360 w 774499"/>
                <a:gd name="connsiteY6" fmla="*/ 417325 h 611338"/>
                <a:gd name="connsiteX7" fmla="*/ 61475 w 774499"/>
                <a:gd name="connsiteY7" fmla="*/ 411080 h 611338"/>
                <a:gd name="connsiteX0" fmla="*/ 61475 w 774499"/>
                <a:gd name="connsiteY0" fmla="*/ 408319 h 608577"/>
                <a:gd name="connsiteX1" fmla="*/ 41778 w 774499"/>
                <a:gd name="connsiteY1" fmla="*/ 6289 h 608577"/>
                <a:gd name="connsiteX2" fmla="*/ 25793 w 774499"/>
                <a:gd name="connsiteY2" fmla="*/ 282292 h 608577"/>
                <a:gd name="connsiteX3" fmla="*/ 74246 w 774499"/>
                <a:gd name="connsiteY3" fmla="*/ 128658 h 608577"/>
                <a:gd name="connsiteX4" fmla="*/ 551233 w 774499"/>
                <a:gd name="connsiteY4" fmla="*/ 135021 h 608577"/>
                <a:gd name="connsiteX5" fmla="*/ 774499 w 774499"/>
                <a:gd name="connsiteY5" fmla="*/ 256743 h 608577"/>
                <a:gd name="connsiteX6" fmla="*/ 773753 w 774499"/>
                <a:gd name="connsiteY6" fmla="*/ 607863 h 608577"/>
                <a:gd name="connsiteX7" fmla="*/ 697360 w 774499"/>
                <a:gd name="connsiteY7" fmla="*/ 414564 h 608577"/>
                <a:gd name="connsiteX8" fmla="*/ 61475 w 774499"/>
                <a:gd name="connsiteY8" fmla="*/ 408319 h 608577"/>
                <a:gd name="connsiteX0" fmla="*/ 83065 w 796089"/>
                <a:gd name="connsiteY0" fmla="*/ 417125 h 617383"/>
                <a:gd name="connsiteX1" fmla="*/ 12414 w 796089"/>
                <a:gd name="connsiteY1" fmla="*/ 6129 h 617383"/>
                <a:gd name="connsiteX2" fmla="*/ 47383 w 796089"/>
                <a:gd name="connsiteY2" fmla="*/ 291098 h 617383"/>
                <a:gd name="connsiteX3" fmla="*/ 95836 w 796089"/>
                <a:gd name="connsiteY3" fmla="*/ 137464 h 617383"/>
                <a:gd name="connsiteX4" fmla="*/ 572823 w 796089"/>
                <a:gd name="connsiteY4" fmla="*/ 143827 h 617383"/>
                <a:gd name="connsiteX5" fmla="*/ 796089 w 796089"/>
                <a:gd name="connsiteY5" fmla="*/ 265549 h 617383"/>
                <a:gd name="connsiteX6" fmla="*/ 795343 w 796089"/>
                <a:gd name="connsiteY6" fmla="*/ 616669 h 617383"/>
                <a:gd name="connsiteX7" fmla="*/ 718950 w 796089"/>
                <a:gd name="connsiteY7" fmla="*/ 423370 h 617383"/>
                <a:gd name="connsiteX8" fmla="*/ 83065 w 796089"/>
                <a:gd name="connsiteY8" fmla="*/ 417125 h 617383"/>
                <a:gd name="connsiteX0" fmla="*/ 83065 w 796089"/>
                <a:gd name="connsiteY0" fmla="*/ 419685 h 619943"/>
                <a:gd name="connsiteX1" fmla="*/ 12414 w 796089"/>
                <a:gd name="connsiteY1" fmla="*/ 8689 h 619943"/>
                <a:gd name="connsiteX2" fmla="*/ 95836 w 796089"/>
                <a:gd name="connsiteY2" fmla="*/ 140024 h 619943"/>
                <a:gd name="connsiteX3" fmla="*/ 572823 w 796089"/>
                <a:gd name="connsiteY3" fmla="*/ 146387 h 619943"/>
                <a:gd name="connsiteX4" fmla="*/ 796089 w 796089"/>
                <a:gd name="connsiteY4" fmla="*/ 268109 h 619943"/>
                <a:gd name="connsiteX5" fmla="*/ 795343 w 796089"/>
                <a:gd name="connsiteY5" fmla="*/ 619229 h 619943"/>
                <a:gd name="connsiteX6" fmla="*/ 718950 w 796089"/>
                <a:gd name="connsiteY6" fmla="*/ 425930 h 619943"/>
                <a:gd name="connsiteX7" fmla="*/ 83065 w 796089"/>
                <a:gd name="connsiteY7" fmla="*/ 419685 h 619943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5343"/>
                <a:gd name="connsiteY0" fmla="*/ 418933 h 619191"/>
                <a:gd name="connsiteX1" fmla="*/ 12414 w 795343"/>
                <a:gd name="connsiteY1" fmla="*/ 7937 h 619191"/>
                <a:gd name="connsiteX2" fmla="*/ 95836 w 795343"/>
                <a:gd name="connsiteY2" fmla="*/ 157203 h 619191"/>
                <a:gd name="connsiteX3" fmla="*/ 572823 w 795343"/>
                <a:gd name="connsiteY3" fmla="*/ 145635 h 619191"/>
                <a:gd name="connsiteX4" fmla="*/ 795343 w 795343"/>
                <a:gd name="connsiteY4" fmla="*/ 618477 h 619191"/>
                <a:gd name="connsiteX5" fmla="*/ 718950 w 795343"/>
                <a:gd name="connsiteY5" fmla="*/ 425178 h 619191"/>
                <a:gd name="connsiteX6" fmla="*/ 83065 w 795343"/>
                <a:gd name="connsiteY6" fmla="*/ 418933 h 619191"/>
                <a:gd name="connsiteX0" fmla="*/ 83065 w 795779"/>
                <a:gd name="connsiteY0" fmla="*/ 418933 h 619191"/>
                <a:gd name="connsiteX1" fmla="*/ 12414 w 795779"/>
                <a:gd name="connsiteY1" fmla="*/ 7937 h 619191"/>
                <a:gd name="connsiteX2" fmla="*/ 95836 w 795779"/>
                <a:gd name="connsiteY2" fmla="*/ 157203 h 619191"/>
                <a:gd name="connsiteX3" fmla="*/ 572823 w 795779"/>
                <a:gd name="connsiteY3" fmla="*/ 145635 h 619191"/>
                <a:gd name="connsiteX4" fmla="*/ 795343 w 795779"/>
                <a:gd name="connsiteY4" fmla="*/ 618477 h 619191"/>
                <a:gd name="connsiteX5" fmla="*/ 718950 w 795779"/>
                <a:gd name="connsiteY5" fmla="*/ 425178 h 619191"/>
                <a:gd name="connsiteX6" fmla="*/ 83065 w 795779"/>
                <a:gd name="connsiteY6" fmla="*/ 418933 h 619191"/>
                <a:gd name="connsiteX0" fmla="*/ 83065 w 796164"/>
                <a:gd name="connsiteY0" fmla="*/ 418987 h 619245"/>
                <a:gd name="connsiteX1" fmla="*/ 12414 w 796164"/>
                <a:gd name="connsiteY1" fmla="*/ 7991 h 619245"/>
                <a:gd name="connsiteX2" fmla="*/ 95836 w 796164"/>
                <a:gd name="connsiteY2" fmla="*/ 157257 h 619245"/>
                <a:gd name="connsiteX3" fmla="*/ 631056 w 796164"/>
                <a:gd name="connsiteY3" fmla="*/ 154654 h 619245"/>
                <a:gd name="connsiteX4" fmla="*/ 795343 w 796164"/>
                <a:gd name="connsiteY4" fmla="*/ 618531 h 619245"/>
                <a:gd name="connsiteX5" fmla="*/ 718950 w 796164"/>
                <a:gd name="connsiteY5" fmla="*/ 425232 h 619245"/>
                <a:gd name="connsiteX6" fmla="*/ 83065 w 796164"/>
                <a:gd name="connsiteY6" fmla="*/ 418987 h 619245"/>
                <a:gd name="connsiteX0" fmla="*/ 83065 w 796451"/>
                <a:gd name="connsiteY0" fmla="*/ 418987 h 619245"/>
                <a:gd name="connsiteX1" fmla="*/ 12414 w 796451"/>
                <a:gd name="connsiteY1" fmla="*/ 7991 h 619245"/>
                <a:gd name="connsiteX2" fmla="*/ 95836 w 796451"/>
                <a:gd name="connsiteY2" fmla="*/ 157257 h 619245"/>
                <a:gd name="connsiteX3" fmla="*/ 631056 w 796451"/>
                <a:gd name="connsiteY3" fmla="*/ 154654 h 619245"/>
                <a:gd name="connsiteX4" fmla="*/ 795343 w 796451"/>
                <a:gd name="connsiteY4" fmla="*/ 618531 h 619245"/>
                <a:gd name="connsiteX5" fmla="*/ 718950 w 796451"/>
                <a:gd name="connsiteY5" fmla="*/ 425232 h 619245"/>
                <a:gd name="connsiteX6" fmla="*/ 83065 w 796451"/>
                <a:gd name="connsiteY6" fmla="*/ 418987 h 619245"/>
                <a:gd name="connsiteX0" fmla="*/ 83065 w 795840"/>
                <a:gd name="connsiteY0" fmla="*/ 418987 h 619245"/>
                <a:gd name="connsiteX1" fmla="*/ 12414 w 795840"/>
                <a:gd name="connsiteY1" fmla="*/ 7991 h 619245"/>
                <a:gd name="connsiteX2" fmla="*/ 95836 w 795840"/>
                <a:gd name="connsiteY2" fmla="*/ 157257 h 619245"/>
                <a:gd name="connsiteX3" fmla="*/ 631056 w 795840"/>
                <a:gd name="connsiteY3" fmla="*/ 154654 h 619245"/>
                <a:gd name="connsiteX4" fmla="*/ 795343 w 795840"/>
                <a:gd name="connsiteY4" fmla="*/ 618531 h 619245"/>
                <a:gd name="connsiteX5" fmla="*/ 718950 w 795840"/>
                <a:gd name="connsiteY5" fmla="*/ 425232 h 619245"/>
                <a:gd name="connsiteX6" fmla="*/ 83065 w 795840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80785"/>
                <a:gd name="connsiteY0" fmla="*/ 418987 h 619245"/>
                <a:gd name="connsiteX1" fmla="*/ 12414 w 780785"/>
                <a:gd name="connsiteY1" fmla="*/ 7991 h 619245"/>
                <a:gd name="connsiteX2" fmla="*/ 95836 w 780785"/>
                <a:gd name="connsiteY2" fmla="*/ 157257 h 619245"/>
                <a:gd name="connsiteX3" fmla="*/ 631056 w 780785"/>
                <a:gd name="connsiteY3" fmla="*/ 154654 h 619245"/>
                <a:gd name="connsiteX4" fmla="*/ 780785 w 780785"/>
                <a:gd name="connsiteY4" fmla="*/ 618531 h 619245"/>
                <a:gd name="connsiteX5" fmla="*/ 718950 w 780785"/>
                <a:gd name="connsiteY5" fmla="*/ 425232 h 619245"/>
                <a:gd name="connsiteX6" fmla="*/ 83065 w 780785"/>
                <a:gd name="connsiteY6" fmla="*/ 418987 h 619245"/>
                <a:gd name="connsiteX0" fmla="*/ 77096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77096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1355 w 768086"/>
                <a:gd name="connsiteY0" fmla="*/ 368307 h 568565"/>
                <a:gd name="connsiteX1" fmla="*/ 9207 w 768086"/>
                <a:gd name="connsiteY1" fmla="*/ 9176 h 568565"/>
                <a:gd name="connsiteX2" fmla="*/ 83137 w 768086"/>
                <a:gd name="connsiteY2" fmla="*/ 106577 h 568565"/>
                <a:gd name="connsiteX3" fmla="*/ 618357 w 768086"/>
                <a:gd name="connsiteY3" fmla="*/ 103974 h 568565"/>
                <a:gd name="connsiteX4" fmla="*/ 768086 w 768086"/>
                <a:gd name="connsiteY4" fmla="*/ 567851 h 568565"/>
                <a:gd name="connsiteX5" fmla="*/ 706251 w 768086"/>
                <a:gd name="connsiteY5" fmla="*/ 374552 h 568565"/>
                <a:gd name="connsiteX6" fmla="*/ 161355 w 768086"/>
                <a:gd name="connsiteY6" fmla="*/ 368307 h 568565"/>
                <a:gd name="connsiteX0" fmla="*/ 161355 w 768086"/>
                <a:gd name="connsiteY0" fmla="*/ 490133 h 690391"/>
                <a:gd name="connsiteX1" fmla="*/ 9207 w 768086"/>
                <a:gd name="connsiteY1" fmla="*/ 5484 h 690391"/>
                <a:gd name="connsiteX2" fmla="*/ 83137 w 768086"/>
                <a:gd name="connsiteY2" fmla="*/ 228403 h 690391"/>
                <a:gd name="connsiteX3" fmla="*/ 618357 w 768086"/>
                <a:gd name="connsiteY3" fmla="*/ 225800 h 690391"/>
                <a:gd name="connsiteX4" fmla="*/ 768086 w 768086"/>
                <a:gd name="connsiteY4" fmla="*/ 689677 h 690391"/>
                <a:gd name="connsiteX5" fmla="*/ 706251 w 768086"/>
                <a:gd name="connsiteY5" fmla="*/ 496378 h 690391"/>
                <a:gd name="connsiteX6" fmla="*/ 161355 w 768086"/>
                <a:gd name="connsiteY6" fmla="*/ 490133 h 690391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4895 w 761626"/>
                <a:gd name="connsiteY0" fmla="*/ 484649 h 684907"/>
                <a:gd name="connsiteX1" fmla="*/ 2747 w 761626"/>
                <a:gd name="connsiteY1" fmla="*/ 0 h 684907"/>
                <a:gd name="connsiteX2" fmla="*/ 76677 w 761626"/>
                <a:gd name="connsiteY2" fmla="*/ 222919 h 684907"/>
                <a:gd name="connsiteX3" fmla="*/ 611897 w 761626"/>
                <a:gd name="connsiteY3" fmla="*/ 220316 h 684907"/>
                <a:gd name="connsiteX4" fmla="*/ 761626 w 761626"/>
                <a:gd name="connsiteY4" fmla="*/ 684193 h 684907"/>
                <a:gd name="connsiteX5" fmla="*/ 699791 w 761626"/>
                <a:gd name="connsiteY5" fmla="*/ 490894 h 684907"/>
                <a:gd name="connsiteX6" fmla="*/ 154895 w 761626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762 w 759493"/>
                <a:gd name="connsiteY0" fmla="*/ 484649 h 684907"/>
                <a:gd name="connsiteX1" fmla="*/ 614 w 759493"/>
                <a:gd name="connsiteY1" fmla="*/ 0 h 684907"/>
                <a:gd name="connsiteX2" fmla="*/ 147335 w 759493"/>
                <a:gd name="connsiteY2" fmla="*/ 231884 h 684907"/>
                <a:gd name="connsiteX3" fmla="*/ 609764 w 759493"/>
                <a:gd name="connsiteY3" fmla="*/ 220316 h 684907"/>
                <a:gd name="connsiteX4" fmla="*/ 759493 w 759493"/>
                <a:gd name="connsiteY4" fmla="*/ 684193 h 684907"/>
                <a:gd name="connsiteX5" fmla="*/ 697658 w 759493"/>
                <a:gd name="connsiteY5" fmla="*/ 490894 h 684907"/>
                <a:gd name="connsiteX6" fmla="*/ 152762 w 759493"/>
                <a:gd name="connsiteY6" fmla="*/ 484649 h 684907"/>
                <a:gd name="connsiteX0" fmla="*/ 152762 w 759493"/>
                <a:gd name="connsiteY0" fmla="*/ 484649 h 684907"/>
                <a:gd name="connsiteX1" fmla="*/ 614 w 759493"/>
                <a:gd name="connsiteY1" fmla="*/ 0 h 684907"/>
                <a:gd name="connsiteX2" fmla="*/ 147335 w 759493"/>
                <a:gd name="connsiteY2" fmla="*/ 231884 h 684907"/>
                <a:gd name="connsiteX3" fmla="*/ 609764 w 759493"/>
                <a:gd name="connsiteY3" fmla="*/ 220316 h 684907"/>
                <a:gd name="connsiteX4" fmla="*/ 759493 w 759493"/>
                <a:gd name="connsiteY4" fmla="*/ 684193 h 684907"/>
                <a:gd name="connsiteX5" fmla="*/ 697658 w 759493"/>
                <a:gd name="connsiteY5" fmla="*/ 490894 h 684907"/>
                <a:gd name="connsiteX6" fmla="*/ 152762 w 759493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8535 w 686088"/>
                <a:gd name="connsiteY2" fmla="*/ 22221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8535 w 686088"/>
                <a:gd name="connsiteY2" fmla="*/ 22221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5180 w 686088"/>
                <a:gd name="connsiteY2" fmla="*/ 20568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5180 w 686088"/>
                <a:gd name="connsiteY2" fmla="*/ 20568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3765 w 680496"/>
                <a:gd name="connsiteY0" fmla="*/ 469473 h 669731"/>
                <a:gd name="connsiteX1" fmla="*/ 0 w 680496"/>
                <a:gd name="connsiteY1" fmla="*/ 0 h 669731"/>
                <a:gd name="connsiteX2" fmla="*/ 89588 w 680496"/>
                <a:gd name="connsiteY2" fmla="*/ 208443 h 669731"/>
                <a:gd name="connsiteX3" fmla="*/ 530767 w 680496"/>
                <a:gd name="connsiteY3" fmla="*/ 205140 h 669731"/>
                <a:gd name="connsiteX4" fmla="*/ 680496 w 680496"/>
                <a:gd name="connsiteY4" fmla="*/ 669017 h 669731"/>
                <a:gd name="connsiteX5" fmla="*/ 618661 w 680496"/>
                <a:gd name="connsiteY5" fmla="*/ 475718 h 669731"/>
                <a:gd name="connsiteX6" fmla="*/ 73765 w 680496"/>
                <a:gd name="connsiteY6" fmla="*/ 469473 h 669731"/>
                <a:gd name="connsiteX0" fmla="*/ 73765 w 680496"/>
                <a:gd name="connsiteY0" fmla="*/ 469473 h 669731"/>
                <a:gd name="connsiteX1" fmla="*/ 0 w 680496"/>
                <a:gd name="connsiteY1" fmla="*/ 0 h 669731"/>
                <a:gd name="connsiteX2" fmla="*/ 89588 w 680496"/>
                <a:gd name="connsiteY2" fmla="*/ 208443 h 669731"/>
                <a:gd name="connsiteX3" fmla="*/ 530767 w 680496"/>
                <a:gd name="connsiteY3" fmla="*/ 205140 h 669731"/>
                <a:gd name="connsiteX4" fmla="*/ 680496 w 680496"/>
                <a:gd name="connsiteY4" fmla="*/ 669017 h 669731"/>
                <a:gd name="connsiteX5" fmla="*/ 618661 w 680496"/>
                <a:gd name="connsiteY5" fmla="*/ 475718 h 669731"/>
                <a:gd name="connsiteX6" fmla="*/ 73765 w 680496"/>
                <a:gd name="connsiteY6" fmla="*/ 469473 h 669731"/>
                <a:gd name="connsiteX0" fmla="*/ 73765 w 680496"/>
                <a:gd name="connsiteY0" fmla="*/ 469473 h 669784"/>
                <a:gd name="connsiteX1" fmla="*/ 0 w 680496"/>
                <a:gd name="connsiteY1" fmla="*/ 0 h 669784"/>
                <a:gd name="connsiteX2" fmla="*/ 89588 w 680496"/>
                <a:gd name="connsiteY2" fmla="*/ 208443 h 669784"/>
                <a:gd name="connsiteX3" fmla="*/ 530767 w 680496"/>
                <a:gd name="connsiteY3" fmla="*/ 205140 h 669784"/>
                <a:gd name="connsiteX4" fmla="*/ 680496 w 680496"/>
                <a:gd name="connsiteY4" fmla="*/ 669017 h 669784"/>
                <a:gd name="connsiteX5" fmla="*/ 611950 w 680496"/>
                <a:gd name="connsiteY5" fmla="*/ 489493 h 669784"/>
                <a:gd name="connsiteX6" fmla="*/ 73765 w 680496"/>
                <a:gd name="connsiteY6" fmla="*/ 469473 h 669784"/>
                <a:gd name="connsiteX0" fmla="*/ 81851 w 688582"/>
                <a:gd name="connsiteY0" fmla="*/ 469473 h 669784"/>
                <a:gd name="connsiteX1" fmla="*/ 8086 w 688582"/>
                <a:gd name="connsiteY1" fmla="*/ 0 h 669784"/>
                <a:gd name="connsiteX2" fmla="*/ 97674 w 688582"/>
                <a:gd name="connsiteY2" fmla="*/ 208443 h 669784"/>
                <a:gd name="connsiteX3" fmla="*/ 538853 w 688582"/>
                <a:gd name="connsiteY3" fmla="*/ 205140 h 669784"/>
                <a:gd name="connsiteX4" fmla="*/ 688582 w 688582"/>
                <a:gd name="connsiteY4" fmla="*/ 669017 h 669784"/>
                <a:gd name="connsiteX5" fmla="*/ 620036 w 688582"/>
                <a:gd name="connsiteY5" fmla="*/ 489493 h 669784"/>
                <a:gd name="connsiteX6" fmla="*/ 81851 w 688582"/>
                <a:gd name="connsiteY6" fmla="*/ 469473 h 669784"/>
                <a:gd name="connsiteX0" fmla="*/ 86792 w 684576"/>
                <a:gd name="connsiteY0" fmla="*/ 488758 h 669784"/>
                <a:gd name="connsiteX1" fmla="*/ 4080 w 684576"/>
                <a:gd name="connsiteY1" fmla="*/ 0 h 669784"/>
                <a:gd name="connsiteX2" fmla="*/ 93668 w 684576"/>
                <a:gd name="connsiteY2" fmla="*/ 208443 h 669784"/>
                <a:gd name="connsiteX3" fmla="*/ 534847 w 684576"/>
                <a:gd name="connsiteY3" fmla="*/ 205140 h 669784"/>
                <a:gd name="connsiteX4" fmla="*/ 684576 w 684576"/>
                <a:gd name="connsiteY4" fmla="*/ 669017 h 669784"/>
                <a:gd name="connsiteX5" fmla="*/ 616030 w 684576"/>
                <a:gd name="connsiteY5" fmla="*/ 489493 h 669784"/>
                <a:gd name="connsiteX6" fmla="*/ 86792 w 684576"/>
                <a:gd name="connsiteY6" fmla="*/ 488758 h 669784"/>
                <a:gd name="connsiteX0" fmla="*/ 82712 w 680496"/>
                <a:gd name="connsiteY0" fmla="*/ 488758 h 669784"/>
                <a:gd name="connsiteX1" fmla="*/ 0 w 680496"/>
                <a:gd name="connsiteY1" fmla="*/ 0 h 669784"/>
                <a:gd name="connsiteX2" fmla="*/ 89588 w 680496"/>
                <a:gd name="connsiteY2" fmla="*/ 208443 h 669784"/>
                <a:gd name="connsiteX3" fmla="*/ 530767 w 680496"/>
                <a:gd name="connsiteY3" fmla="*/ 205140 h 669784"/>
                <a:gd name="connsiteX4" fmla="*/ 680496 w 680496"/>
                <a:gd name="connsiteY4" fmla="*/ 669017 h 669784"/>
                <a:gd name="connsiteX5" fmla="*/ 611950 w 680496"/>
                <a:gd name="connsiteY5" fmla="*/ 489493 h 669784"/>
                <a:gd name="connsiteX6" fmla="*/ 82712 w 680496"/>
                <a:gd name="connsiteY6" fmla="*/ 488758 h 669784"/>
                <a:gd name="connsiteX0" fmla="*/ 82712 w 680496"/>
                <a:gd name="connsiteY0" fmla="*/ 488758 h 669741"/>
                <a:gd name="connsiteX1" fmla="*/ 0 w 680496"/>
                <a:gd name="connsiteY1" fmla="*/ 0 h 669741"/>
                <a:gd name="connsiteX2" fmla="*/ 89588 w 680496"/>
                <a:gd name="connsiteY2" fmla="*/ 208443 h 669741"/>
                <a:gd name="connsiteX3" fmla="*/ 530767 w 680496"/>
                <a:gd name="connsiteY3" fmla="*/ 205140 h 669741"/>
                <a:gd name="connsiteX4" fmla="*/ 680496 w 680496"/>
                <a:gd name="connsiteY4" fmla="*/ 669017 h 669741"/>
                <a:gd name="connsiteX5" fmla="*/ 586226 w 680496"/>
                <a:gd name="connsiteY5" fmla="*/ 478473 h 669741"/>
                <a:gd name="connsiteX6" fmla="*/ 82712 w 680496"/>
                <a:gd name="connsiteY6" fmla="*/ 488758 h 669741"/>
                <a:gd name="connsiteX0" fmla="*/ 82712 w 677141"/>
                <a:gd name="connsiteY0" fmla="*/ 488758 h 672487"/>
                <a:gd name="connsiteX1" fmla="*/ 0 w 677141"/>
                <a:gd name="connsiteY1" fmla="*/ 0 h 672487"/>
                <a:gd name="connsiteX2" fmla="*/ 89588 w 677141"/>
                <a:gd name="connsiteY2" fmla="*/ 208443 h 672487"/>
                <a:gd name="connsiteX3" fmla="*/ 530767 w 677141"/>
                <a:gd name="connsiteY3" fmla="*/ 205140 h 672487"/>
                <a:gd name="connsiteX4" fmla="*/ 677141 w 677141"/>
                <a:gd name="connsiteY4" fmla="*/ 671773 h 672487"/>
                <a:gd name="connsiteX5" fmla="*/ 586226 w 677141"/>
                <a:gd name="connsiteY5" fmla="*/ 478473 h 672487"/>
                <a:gd name="connsiteX6" fmla="*/ 82712 w 677141"/>
                <a:gd name="connsiteY6" fmla="*/ 488758 h 672487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6226 w 677141"/>
                <a:gd name="connsiteY5" fmla="*/ 478473 h 671773"/>
                <a:gd name="connsiteX6" fmla="*/ 82712 w 677141"/>
                <a:gd name="connsiteY6" fmla="*/ 488758 h 671773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82712 w 677141"/>
                <a:gd name="connsiteY6" fmla="*/ 488758 h 671773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82712 w 677141"/>
                <a:gd name="connsiteY6" fmla="*/ 488758 h 671773"/>
                <a:gd name="connsiteX0" fmla="*/ 60503 w 681774"/>
                <a:gd name="connsiteY0" fmla="*/ 480492 h 671773"/>
                <a:gd name="connsiteX1" fmla="*/ 4633 w 681774"/>
                <a:gd name="connsiteY1" fmla="*/ 0 h 671773"/>
                <a:gd name="connsiteX2" fmla="*/ 94221 w 681774"/>
                <a:gd name="connsiteY2" fmla="*/ 208443 h 671773"/>
                <a:gd name="connsiteX3" fmla="*/ 535400 w 681774"/>
                <a:gd name="connsiteY3" fmla="*/ 205140 h 671773"/>
                <a:gd name="connsiteX4" fmla="*/ 681774 w 681774"/>
                <a:gd name="connsiteY4" fmla="*/ 671773 h 671773"/>
                <a:gd name="connsiteX5" fmla="*/ 589741 w 681774"/>
                <a:gd name="connsiteY5" fmla="*/ 481228 h 671773"/>
                <a:gd name="connsiteX6" fmla="*/ 60503 w 681774"/>
                <a:gd name="connsiteY6" fmla="*/ 480492 h 671773"/>
                <a:gd name="connsiteX0" fmla="*/ 71659 w 692930"/>
                <a:gd name="connsiteY0" fmla="*/ 480492 h 671773"/>
                <a:gd name="connsiteX1" fmla="*/ 15789 w 692930"/>
                <a:gd name="connsiteY1" fmla="*/ 0 h 671773"/>
                <a:gd name="connsiteX2" fmla="*/ 105377 w 692930"/>
                <a:gd name="connsiteY2" fmla="*/ 208443 h 671773"/>
                <a:gd name="connsiteX3" fmla="*/ 546556 w 692930"/>
                <a:gd name="connsiteY3" fmla="*/ 205140 h 671773"/>
                <a:gd name="connsiteX4" fmla="*/ 692930 w 692930"/>
                <a:gd name="connsiteY4" fmla="*/ 671773 h 671773"/>
                <a:gd name="connsiteX5" fmla="*/ 600897 w 692930"/>
                <a:gd name="connsiteY5" fmla="*/ 481228 h 671773"/>
                <a:gd name="connsiteX6" fmla="*/ 71659 w 692930"/>
                <a:gd name="connsiteY6" fmla="*/ 480492 h 671773"/>
                <a:gd name="connsiteX0" fmla="*/ 55870 w 677141"/>
                <a:gd name="connsiteY0" fmla="*/ 48049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55870 w 677141"/>
                <a:gd name="connsiteY6" fmla="*/ 480492 h 671773"/>
                <a:gd name="connsiteX0" fmla="*/ 92778 w 677141"/>
                <a:gd name="connsiteY0" fmla="*/ 47498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92778 w 677141"/>
                <a:gd name="connsiteY6" fmla="*/ 474982 h 671773"/>
                <a:gd name="connsiteX0" fmla="*/ 92778 w 677141"/>
                <a:gd name="connsiteY0" fmla="*/ 47498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92778 w 677141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89647 w 677200"/>
                <a:gd name="connsiteY2" fmla="*/ 208443 h 671773"/>
                <a:gd name="connsiteX3" fmla="*/ 530826 w 677200"/>
                <a:gd name="connsiteY3" fmla="*/ 20514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89647 w 677200"/>
                <a:gd name="connsiteY2" fmla="*/ 20844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128791 w 677200"/>
                <a:gd name="connsiteY2" fmla="*/ 22497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128791 w 677200"/>
                <a:gd name="connsiteY2" fmla="*/ 22497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3771 w 678134"/>
                <a:gd name="connsiteY0" fmla="*/ 474982 h 671773"/>
                <a:gd name="connsiteX1" fmla="*/ 993 w 678134"/>
                <a:gd name="connsiteY1" fmla="*/ 0 h 671773"/>
                <a:gd name="connsiteX2" fmla="*/ 129725 w 678134"/>
                <a:gd name="connsiteY2" fmla="*/ 224973 h 671773"/>
                <a:gd name="connsiteX3" fmla="*/ 532879 w 678134"/>
                <a:gd name="connsiteY3" fmla="*/ 216160 h 671773"/>
                <a:gd name="connsiteX4" fmla="*/ 678134 w 678134"/>
                <a:gd name="connsiteY4" fmla="*/ 671773 h 671773"/>
                <a:gd name="connsiteX5" fmla="*/ 586101 w 678134"/>
                <a:gd name="connsiteY5" fmla="*/ 481228 h 671773"/>
                <a:gd name="connsiteX6" fmla="*/ 93771 w 678134"/>
                <a:gd name="connsiteY6" fmla="*/ 474982 h 671773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512 w 691875"/>
                <a:gd name="connsiteY0" fmla="*/ 477327 h 674118"/>
                <a:gd name="connsiteX1" fmla="*/ 13101 w 691875"/>
                <a:gd name="connsiteY1" fmla="*/ 182619 h 674118"/>
                <a:gd name="connsiteX2" fmla="*/ 14734 w 691875"/>
                <a:gd name="connsiteY2" fmla="*/ 2345 h 674118"/>
                <a:gd name="connsiteX3" fmla="*/ 143466 w 691875"/>
                <a:gd name="connsiteY3" fmla="*/ 227318 h 674118"/>
                <a:gd name="connsiteX4" fmla="*/ 546620 w 691875"/>
                <a:gd name="connsiteY4" fmla="*/ 218505 h 674118"/>
                <a:gd name="connsiteX5" fmla="*/ 691875 w 691875"/>
                <a:gd name="connsiteY5" fmla="*/ 674118 h 674118"/>
                <a:gd name="connsiteX6" fmla="*/ 599842 w 691875"/>
                <a:gd name="connsiteY6" fmla="*/ 483573 h 674118"/>
                <a:gd name="connsiteX7" fmla="*/ 107512 w 691875"/>
                <a:gd name="connsiteY7" fmla="*/ 477327 h 674118"/>
                <a:gd name="connsiteX0" fmla="*/ 103560 w 687923"/>
                <a:gd name="connsiteY0" fmla="*/ 477419 h 674210"/>
                <a:gd name="connsiteX1" fmla="*/ 9149 w 687923"/>
                <a:gd name="connsiteY1" fmla="*/ 182711 h 674210"/>
                <a:gd name="connsiteX2" fmla="*/ 10782 w 687923"/>
                <a:gd name="connsiteY2" fmla="*/ 2437 h 674210"/>
                <a:gd name="connsiteX3" fmla="*/ 139514 w 687923"/>
                <a:gd name="connsiteY3" fmla="*/ 227410 h 674210"/>
                <a:gd name="connsiteX4" fmla="*/ 542668 w 687923"/>
                <a:gd name="connsiteY4" fmla="*/ 218597 h 674210"/>
                <a:gd name="connsiteX5" fmla="*/ 687923 w 687923"/>
                <a:gd name="connsiteY5" fmla="*/ 674210 h 674210"/>
                <a:gd name="connsiteX6" fmla="*/ 595890 w 687923"/>
                <a:gd name="connsiteY6" fmla="*/ 483665 h 674210"/>
                <a:gd name="connsiteX7" fmla="*/ 103560 w 687923"/>
                <a:gd name="connsiteY7" fmla="*/ 477419 h 674210"/>
                <a:gd name="connsiteX0" fmla="*/ 95353 w 679716"/>
                <a:gd name="connsiteY0" fmla="*/ 474982 h 671773"/>
                <a:gd name="connsiteX1" fmla="*/ 942 w 679716"/>
                <a:gd name="connsiteY1" fmla="*/ 180274 h 671773"/>
                <a:gd name="connsiteX2" fmla="*/ 2575 w 679716"/>
                <a:gd name="connsiteY2" fmla="*/ 0 h 671773"/>
                <a:gd name="connsiteX3" fmla="*/ 131307 w 679716"/>
                <a:gd name="connsiteY3" fmla="*/ 224973 h 671773"/>
                <a:gd name="connsiteX4" fmla="*/ 534461 w 679716"/>
                <a:gd name="connsiteY4" fmla="*/ 216160 h 671773"/>
                <a:gd name="connsiteX5" fmla="*/ 679716 w 679716"/>
                <a:gd name="connsiteY5" fmla="*/ 671773 h 671773"/>
                <a:gd name="connsiteX6" fmla="*/ 587683 w 679716"/>
                <a:gd name="connsiteY6" fmla="*/ 481228 h 671773"/>
                <a:gd name="connsiteX7" fmla="*/ 95353 w 679716"/>
                <a:gd name="connsiteY7" fmla="*/ 474982 h 671773"/>
                <a:gd name="connsiteX0" fmla="*/ 95011 w 679374"/>
                <a:gd name="connsiteY0" fmla="*/ 488757 h 685548"/>
                <a:gd name="connsiteX1" fmla="*/ 600 w 679374"/>
                <a:gd name="connsiteY1" fmla="*/ 194049 h 685548"/>
                <a:gd name="connsiteX2" fmla="*/ 6148 w 679374"/>
                <a:gd name="connsiteY2" fmla="*/ 0 h 685548"/>
                <a:gd name="connsiteX3" fmla="*/ 130965 w 679374"/>
                <a:gd name="connsiteY3" fmla="*/ 238748 h 685548"/>
                <a:gd name="connsiteX4" fmla="*/ 534119 w 679374"/>
                <a:gd name="connsiteY4" fmla="*/ 229935 h 685548"/>
                <a:gd name="connsiteX5" fmla="*/ 679374 w 679374"/>
                <a:gd name="connsiteY5" fmla="*/ 685548 h 685548"/>
                <a:gd name="connsiteX6" fmla="*/ 587341 w 679374"/>
                <a:gd name="connsiteY6" fmla="*/ 495003 h 685548"/>
                <a:gd name="connsiteX7" fmla="*/ 95011 w 679374"/>
                <a:gd name="connsiteY7" fmla="*/ 488757 h 685548"/>
                <a:gd name="connsiteX0" fmla="*/ 95011 w 679374"/>
                <a:gd name="connsiteY0" fmla="*/ 488757 h 685548"/>
                <a:gd name="connsiteX1" fmla="*/ 600 w 679374"/>
                <a:gd name="connsiteY1" fmla="*/ 194049 h 685548"/>
                <a:gd name="connsiteX2" fmla="*/ 6148 w 679374"/>
                <a:gd name="connsiteY2" fmla="*/ 0 h 685548"/>
                <a:gd name="connsiteX3" fmla="*/ 130965 w 679374"/>
                <a:gd name="connsiteY3" fmla="*/ 238748 h 685548"/>
                <a:gd name="connsiteX4" fmla="*/ 534119 w 679374"/>
                <a:gd name="connsiteY4" fmla="*/ 229935 h 685548"/>
                <a:gd name="connsiteX5" fmla="*/ 679374 w 679374"/>
                <a:gd name="connsiteY5" fmla="*/ 685548 h 685548"/>
                <a:gd name="connsiteX6" fmla="*/ 587341 w 679374"/>
                <a:gd name="connsiteY6" fmla="*/ 495003 h 685548"/>
                <a:gd name="connsiteX7" fmla="*/ 95011 w 679374"/>
                <a:gd name="connsiteY7" fmla="*/ 488757 h 685548"/>
                <a:gd name="connsiteX0" fmla="*/ 94275 w 678638"/>
                <a:gd name="connsiteY0" fmla="*/ 488757 h 685548"/>
                <a:gd name="connsiteX1" fmla="*/ 647 w 678638"/>
                <a:gd name="connsiteY1" fmla="*/ 260170 h 685548"/>
                <a:gd name="connsiteX2" fmla="*/ 5412 w 678638"/>
                <a:gd name="connsiteY2" fmla="*/ 0 h 685548"/>
                <a:gd name="connsiteX3" fmla="*/ 130229 w 678638"/>
                <a:gd name="connsiteY3" fmla="*/ 238748 h 685548"/>
                <a:gd name="connsiteX4" fmla="*/ 533383 w 678638"/>
                <a:gd name="connsiteY4" fmla="*/ 229935 h 685548"/>
                <a:gd name="connsiteX5" fmla="*/ 678638 w 678638"/>
                <a:gd name="connsiteY5" fmla="*/ 685548 h 685548"/>
                <a:gd name="connsiteX6" fmla="*/ 586605 w 678638"/>
                <a:gd name="connsiteY6" fmla="*/ 495003 h 685548"/>
                <a:gd name="connsiteX7" fmla="*/ 94275 w 678638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972 w 680335"/>
                <a:gd name="connsiteY0" fmla="*/ 488757 h 685548"/>
                <a:gd name="connsiteX1" fmla="*/ 2344 w 680335"/>
                <a:gd name="connsiteY1" fmla="*/ 260170 h 685548"/>
                <a:gd name="connsiteX2" fmla="*/ 5543 w 680335"/>
                <a:gd name="connsiteY2" fmla="*/ 0 h 685548"/>
                <a:gd name="connsiteX3" fmla="*/ 131926 w 680335"/>
                <a:gd name="connsiteY3" fmla="*/ 238748 h 685548"/>
                <a:gd name="connsiteX4" fmla="*/ 535080 w 680335"/>
                <a:gd name="connsiteY4" fmla="*/ 229935 h 685548"/>
                <a:gd name="connsiteX5" fmla="*/ 680335 w 680335"/>
                <a:gd name="connsiteY5" fmla="*/ 685548 h 685548"/>
                <a:gd name="connsiteX6" fmla="*/ 588302 w 680335"/>
                <a:gd name="connsiteY6" fmla="*/ 495003 h 685548"/>
                <a:gd name="connsiteX7" fmla="*/ 95972 w 680335"/>
                <a:gd name="connsiteY7" fmla="*/ 488757 h 685548"/>
                <a:gd name="connsiteX0" fmla="*/ 95318 w 679681"/>
                <a:gd name="connsiteY0" fmla="*/ 488757 h 685548"/>
                <a:gd name="connsiteX1" fmla="*/ 2473 w 679681"/>
                <a:gd name="connsiteY1" fmla="*/ 279455 h 685548"/>
                <a:gd name="connsiteX2" fmla="*/ 4889 w 679681"/>
                <a:gd name="connsiteY2" fmla="*/ 0 h 685548"/>
                <a:gd name="connsiteX3" fmla="*/ 131272 w 679681"/>
                <a:gd name="connsiteY3" fmla="*/ 238748 h 685548"/>
                <a:gd name="connsiteX4" fmla="*/ 534426 w 679681"/>
                <a:gd name="connsiteY4" fmla="*/ 229935 h 685548"/>
                <a:gd name="connsiteX5" fmla="*/ 679681 w 679681"/>
                <a:gd name="connsiteY5" fmla="*/ 685548 h 685548"/>
                <a:gd name="connsiteX6" fmla="*/ 587648 w 679681"/>
                <a:gd name="connsiteY6" fmla="*/ 495003 h 685548"/>
                <a:gd name="connsiteX7" fmla="*/ 95318 w 679681"/>
                <a:gd name="connsiteY7" fmla="*/ 488757 h 685548"/>
                <a:gd name="connsiteX0" fmla="*/ 94996 w 679359"/>
                <a:gd name="connsiteY0" fmla="*/ 488757 h 685548"/>
                <a:gd name="connsiteX1" fmla="*/ 2151 w 679359"/>
                <a:gd name="connsiteY1" fmla="*/ 279455 h 685548"/>
                <a:gd name="connsiteX2" fmla="*/ 4567 w 679359"/>
                <a:gd name="connsiteY2" fmla="*/ 0 h 685548"/>
                <a:gd name="connsiteX3" fmla="*/ 130950 w 679359"/>
                <a:gd name="connsiteY3" fmla="*/ 238748 h 685548"/>
                <a:gd name="connsiteX4" fmla="*/ 534104 w 679359"/>
                <a:gd name="connsiteY4" fmla="*/ 229935 h 685548"/>
                <a:gd name="connsiteX5" fmla="*/ 679359 w 679359"/>
                <a:gd name="connsiteY5" fmla="*/ 685548 h 685548"/>
                <a:gd name="connsiteX6" fmla="*/ 587326 w 679359"/>
                <a:gd name="connsiteY6" fmla="*/ 495003 h 685548"/>
                <a:gd name="connsiteX7" fmla="*/ 94996 w 679359"/>
                <a:gd name="connsiteY7" fmla="*/ 488757 h 685548"/>
                <a:gd name="connsiteX0" fmla="*/ 91191 w 675554"/>
                <a:gd name="connsiteY0" fmla="*/ 488757 h 685548"/>
                <a:gd name="connsiteX1" fmla="*/ 3044 w 675554"/>
                <a:gd name="connsiteY1" fmla="*/ 279455 h 685548"/>
                <a:gd name="connsiteX2" fmla="*/ 762 w 675554"/>
                <a:gd name="connsiteY2" fmla="*/ 0 h 685548"/>
                <a:gd name="connsiteX3" fmla="*/ 127145 w 675554"/>
                <a:gd name="connsiteY3" fmla="*/ 238748 h 685548"/>
                <a:gd name="connsiteX4" fmla="*/ 530299 w 675554"/>
                <a:gd name="connsiteY4" fmla="*/ 229935 h 685548"/>
                <a:gd name="connsiteX5" fmla="*/ 675554 w 675554"/>
                <a:gd name="connsiteY5" fmla="*/ 685548 h 685548"/>
                <a:gd name="connsiteX6" fmla="*/ 583521 w 675554"/>
                <a:gd name="connsiteY6" fmla="*/ 495003 h 685548"/>
                <a:gd name="connsiteX7" fmla="*/ 91191 w 675554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3065 w 674792"/>
                <a:gd name="connsiteY1" fmla="*/ 3345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3065 w 674792"/>
                <a:gd name="connsiteY1" fmla="*/ 3345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89646 w 674792"/>
                <a:gd name="connsiteY0" fmla="*/ 45845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89646 w 674792"/>
                <a:gd name="connsiteY7" fmla="*/ 45845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6396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63961 h 685548"/>
                <a:gd name="connsiteX0" fmla="*/ 70072 w 674792"/>
                <a:gd name="connsiteY0" fmla="*/ 46396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63961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67453 h 685548"/>
                <a:gd name="connsiteX7" fmla="*/ 67723 w 674792"/>
                <a:gd name="connsiteY7" fmla="*/ 466716 h 685548"/>
                <a:gd name="connsiteX0" fmla="*/ 67723 w 657567"/>
                <a:gd name="connsiteY0" fmla="*/ 466716 h 669018"/>
                <a:gd name="connsiteX1" fmla="*/ 1499 w 657567"/>
                <a:gd name="connsiteY1" fmla="*/ 246394 h 669018"/>
                <a:gd name="connsiteX2" fmla="*/ 0 w 657567"/>
                <a:gd name="connsiteY2" fmla="*/ 0 h 669018"/>
                <a:gd name="connsiteX3" fmla="*/ 126383 w 657567"/>
                <a:gd name="connsiteY3" fmla="*/ 238748 h 669018"/>
                <a:gd name="connsiteX4" fmla="*/ 529537 w 657567"/>
                <a:gd name="connsiteY4" fmla="*/ 229935 h 669018"/>
                <a:gd name="connsiteX5" fmla="*/ 657567 w 657567"/>
                <a:gd name="connsiteY5" fmla="*/ 669018 h 669018"/>
                <a:gd name="connsiteX6" fmla="*/ 582759 w 657567"/>
                <a:gd name="connsiteY6" fmla="*/ 467453 h 669018"/>
                <a:gd name="connsiteX7" fmla="*/ 67723 w 657567"/>
                <a:gd name="connsiteY7" fmla="*/ 466716 h 66901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2263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22636 h 641468"/>
                <a:gd name="connsiteX0" fmla="*/ 80443 w 670287"/>
                <a:gd name="connsiteY0" fmla="*/ 422636 h 641468"/>
                <a:gd name="connsiteX1" fmla="*/ 125 w 670287"/>
                <a:gd name="connsiteY1" fmla="*/ 213334 h 641468"/>
                <a:gd name="connsiteX2" fmla="*/ 6456 w 670287"/>
                <a:gd name="connsiteY2" fmla="*/ 0 h 641468"/>
                <a:gd name="connsiteX3" fmla="*/ 139103 w 670287"/>
                <a:gd name="connsiteY3" fmla="*/ 211198 h 641468"/>
                <a:gd name="connsiteX4" fmla="*/ 542257 w 670287"/>
                <a:gd name="connsiteY4" fmla="*/ 202385 h 641468"/>
                <a:gd name="connsiteX5" fmla="*/ 670287 w 670287"/>
                <a:gd name="connsiteY5" fmla="*/ 641468 h 641468"/>
                <a:gd name="connsiteX6" fmla="*/ 595479 w 670287"/>
                <a:gd name="connsiteY6" fmla="*/ 439903 h 641468"/>
                <a:gd name="connsiteX7" fmla="*/ 80443 w 670287"/>
                <a:gd name="connsiteY7" fmla="*/ 422636 h 641468"/>
                <a:gd name="connsiteX0" fmla="*/ 83123 w 672967"/>
                <a:gd name="connsiteY0" fmla="*/ 422636 h 641468"/>
                <a:gd name="connsiteX1" fmla="*/ 2805 w 672967"/>
                <a:gd name="connsiteY1" fmla="*/ 213334 h 641468"/>
                <a:gd name="connsiteX2" fmla="*/ 9136 w 672967"/>
                <a:gd name="connsiteY2" fmla="*/ 0 h 641468"/>
                <a:gd name="connsiteX3" fmla="*/ 141783 w 672967"/>
                <a:gd name="connsiteY3" fmla="*/ 211198 h 641468"/>
                <a:gd name="connsiteX4" fmla="*/ 544937 w 672967"/>
                <a:gd name="connsiteY4" fmla="*/ 202385 h 641468"/>
                <a:gd name="connsiteX5" fmla="*/ 672967 w 672967"/>
                <a:gd name="connsiteY5" fmla="*/ 641468 h 641468"/>
                <a:gd name="connsiteX6" fmla="*/ 598159 w 672967"/>
                <a:gd name="connsiteY6" fmla="*/ 439903 h 641468"/>
                <a:gd name="connsiteX7" fmla="*/ 83123 w 672967"/>
                <a:gd name="connsiteY7" fmla="*/ 422636 h 641468"/>
                <a:gd name="connsiteX0" fmla="*/ 83123 w 672967"/>
                <a:gd name="connsiteY0" fmla="*/ 422636 h 641468"/>
                <a:gd name="connsiteX1" fmla="*/ 2805 w 672967"/>
                <a:gd name="connsiteY1" fmla="*/ 213334 h 641468"/>
                <a:gd name="connsiteX2" fmla="*/ 9136 w 672967"/>
                <a:gd name="connsiteY2" fmla="*/ 0 h 641468"/>
                <a:gd name="connsiteX3" fmla="*/ 141783 w 672967"/>
                <a:gd name="connsiteY3" fmla="*/ 211198 h 641468"/>
                <a:gd name="connsiteX4" fmla="*/ 544937 w 672967"/>
                <a:gd name="connsiteY4" fmla="*/ 202385 h 641468"/>
                <a:gd name="connsiteX5" fmla="*/ 672967 w 672967"/>
                <a:gd name="connsiteY5" fmla="*/ 641468 h 641468"/>
                <a:gd name="connsiteX6" fmla="*/ 598159 w 672967"/>
                <a:gd name="connsiteY6" fmla="*/ 439903 h 641468"/>
                <a:gd name="connsiteX7" fmla="*/ 83123 w 672967"/>
                <a:gd name="connsiteY7" fmla="*/ 422636 h 641468"/>
                <a:gd name="connsiteX0" fmla="*/ 80588 w 670432"/>
                <a:gd name="connsiteY0" fmla="*/ 422636 h 641468"/>
                <a:gd name="connsiteX1" fmla="*/ 270 w 670432"/>
                <a:gd name="connsiteY1" fmla="*/ 213334 h 641468"/>
                <a:gd name="connsiteX2" fmla="*/ 6601 w 670432"/>
                <a:gd name="connsiteY2" fmla="*/ 0 h 641468"/>
                <a:gd name="connsiteX3" fmla="*/ 139248 w 670432"/>
                <a:gd name="connsiteY3" fmla="*/ 211198 h 641468"/>
                <a:gd name="connsiteX4" fmla="*/ 542402 w 670432"/>
                <a:gd name="connsiteY4" fmla="*/ 202385 h 641468"/>
                <a:gd name="connsiteX5" fmla="*/ 670432 w 670432"/>
                <a:gd name="connsiteY5" fmla="*/ 641468 h 641468"/>
                <a:gd name="connsiteX6" fmla="*/ 595624 w 670432"/>
                <a:gd name="connsiteY6" fmla="*/ 439903 h 641468"/>
                <a:gd name="connsiteX7" fmla="*/ 80588 w 670432"/>
                <a:gd name="connsiteY7" fmla="*/ 422636 h 641468"/>
                <a:gd name="connsiteX0" fmla="*/ 75956 w 665800"/>
                <a:gd name="connsiteY0" fmla="*/ 422636 h 641468"/>
                <a:gd name="connsiteX1" fmla="*/ 1902 w 665800"/>
                <a:gd name="connsiteY1" fmla="*/ 235374 h 641468"/>
                <a:gd name="connsiteX2" fmla="*/ 1969 w 665800"/>
                <a:gd name="connsiteY2" fmla="*/ 0 h 641468"/>
                <a:gd name="connsiteX3" fmla="*/ 134616 w 665800"/>
                <a:gd name="connsiteY3" fmla="*/ 211198 h 641468"/>
                <a:gd name="connsiteX4" fmla="*/ 537770 w 665800"/>
                <a:gd name="connsiteY4" fmla="*/ 202385 h 641468"/>
                <a:gd name="connsiteX5" fmla="*/ 665800 w 665800"/>
                <a:gd name="connsiteY5" fmla="*/ 641468 h 641468"/>
                <a:gd name="connsiteX6" fmla="*/ 590992 w 665800"/>
                <a:gd name="connsiteY6" fmla="*/ 439903 h 641468"/>
                <a:gd name="connsiteX7" fmla="*/ 75956 w 665800"/>
                <a:gd name="connsiteY7" fmla="*/ 422636 h 641468"/>
                <a:gd name="connsiteX0" fmla="*/ 74839 w 664683"/>
                <a:gd name="connsiteY0" fmla="*/ 397840 h 616672"/>
                <a:gd name="connsiteX1" fmla="*/ 785 w 664683"/>
                <a:gd name="connsiteY1" fmla="*/ 210578 h 616672"/>
                <a:gd name="connsiteX2" fmla="*/ 3201 w 664683"/>
                <a:gd name="connsiteY2" fmla="*/ 0 h 616672"/>
                <a:gd name="connsiteX3" fmla="*/ 133499 w 664683"/>
                <a:gd name="connsiteY3" fmla="*/ 186402 h 616672"/>
                <a:gd name="connsiteX4" fmla="*/ 536653 w 664683"/>
                <a:gd name="connsiteY4" fmla="*/ 177589 h 616672"/>
                <a:gd name="connsiteX5" fmla="*/ 664683 w 664683"/>
                <a:gd name="connsiteY5" fmla="*/ 616672 h 616672"/>
                <a:gd name="connsiteX6" fmla="*/ 589875 w 664683"/>
                <a:gd name="connsiteY6" fmla="*/ 415107 h 616672"/>
                <a:gd name="connsiteX7" fmla="*/ 74839 w 664683"/>
                <a:gd name="connsiteY7" fmla="*/ 397840 h 616672"/>
                <a:gd name="connsiteX0" fmla="*/ 74494 w 664338"/>
                <a:gd name="connsiteY0" fmla="*/ 397840 h 616672"/>
                <a:gd name="connsiteX1" fmla="*/ 440 w 664338"/>
                <a:gd name="connsiteY1" fmla="*/ 210578 h 616672"/>
                <a:gd name="connsiteX2" fmla="*/ 2856 w 664338"/>
                <a:gd name="connsiteY2" fmla="*/ 0 h 616672"/>
                <a:gd name="connsiteX3" fmla="*/ 133154 w 664338"/>
                <a:gd name="connsiteY3" fmla="*/ 186402 h 616672"/>
                <a:gd name="connsiteX4" fmla="*/ 536308 w 664338"/>
                <a:gd name="connsiteY4" fmla="*/ 177589 h 616672"/>
                <a:gd name="connsiteX5" fmla="*/ 664338 w 664338"/>
                <a:gd name="connsiteY5" fmla="*/ 616672 h 616672"/>
                <a:gd name="connsiteX6" fmla="*/ 589530 w 664338"/>
                <a:gd name="connsiteY6" fmla="*/ 415107 h 616672"/>
                <a:gd name="connsiteX7" fmla="*/ 74494 w 664338"/>
                <a:gd name="connsiteY7" fmla="*/ 397840 h 616672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8364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18608 w 665073"/>
                <a:gd name="connsiteY3" fmla="*/ 18915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18608 w 665073"/>
                <a:gd name="connsiteY3" fmla="*/ 18915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355640 h 563452"/>
                <a:gd name="connsiteX1" fmla="*/ 1175 w 657432"/>
                <a:gd name="connsiteY1" fmla="*/ 151848 h 563452"/>
                <a:gd name="connsiteX2" fmla="*/ 2025 w 657432"/>
                <a:gd name="connsiteY2" fmla="*/ 0 h 563452"/>
                <a:gd name="connsiteX3" fmla="*/ 118608 w 657432"/>
                <a:gd name="connsiteY3" fmla="*/ 133182 h 563452"/>
                <a:gd name="connsiteX4" fmla="*/ 537043 w 657432"/>
                <a:gd name="connsiteY4" fmla="*/ 118859 h 563452"/>
                <a:gd name="connsiteX5" fmla="*/ 657432 w 657432"/>
                <a:gd name="connsiteY5" fmla="*/ 563452 h 563452"/>
                <a:gd name="connsiteX6" fmla="*/ 590265 w 657432"/>
                <a:gd name="connsiteY6" fmla="*/ 356377 h 563452"/>
                <a:gd name="connsiteX7" fmla="*/ 75229 w 657432"/>
                <a:gd name="connsiteY7" fmla="*/ 355640 h 563452"/>
                <a:gd name="connsiteX0" fmla="*/ 107941 w 690144"/>
                <a:gd name="connsiteY0" fmla="*/ 351162 h 558974"/>
                <a:gd name="connsiteX1" fmla="*/ 33887 w 690144"/>
                <a:gd name="connsiteY1" fmla="*/ 147370 h 558974"/>
                <a:gd name="connsiteX2" fmla="*/ 247 w 690144"/>
                <a:gd name="connsiteY2" fmla="*/ 0 h 558974"/>
                <a:gd name="connsiteX3" fmla="*/ 151320 w 690144"/>
                <a:gd name="connsiteY3" fmla="*/ 128704 h 558974"/>
                <a:gd name="connsiteX4" fmla="*/ 569755 w 690144"/>
                <a:gd name="connsiteY4" fmla="*/ 114381 h 558974"/>
                <a:gd name="connsiteX5" fmla="*/ 690144 w 690144"/>
                <a:gd name="connsiteY5" fmla="*/ 558974 h 558974"/>
                <a:gd name="connsiteX6" fmla="*/ 622977 w 690144"/>
                <a:gd name="connsiteY6" fmla="*/ 351899 h 558974"/>
                <a:gd name="connsiteX7" fmla="*/ 107941 w 690144"/>
                <a:gd name="connsiteY7" fmla="*/ 351162 h 558974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8166 w 656990"/>
                <a:gd name="connsiteY3" fmla="*/ 135421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39899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39899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46616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60118 h 567930"/>
                <a:gd name="connsiteX1" fmla="*/ 733 w 656990"/>
                <a:gd name="connsiteY1" fmla="*/ 156326 h 567930"/>
                <a:gd name="connsiteX2" fmla="*/ 2404 w 656990"/>
                <a:gd name="connsiteY2" fmla="*/ 0 h 567930"/>
                <a:gd name="connsiteX3" fmla="*/ 115703 w 656990"/>
                <a:gd name="connsiteY3" fmla="*/ 148855 h 567930"/>
                <a:gd name="connsiteX4" fmla="*/ 536601 w 656990"/>
                <a:gd name="connsiteY4" fmla="*/ 123337 h 567930"/>
                <a:gd name="connsiteX5" fmla="*/ 656990 w 656990"/>
                <a:gd name="connsiteY5" fmla="*/ 567930 h 567930"/>
                <a:gd name="connsiteX6" fmla="*/ 589823 w 656990"/>
                <a:gd name="connsiteY6" fmla="*/ 360855 h 567930"/>
                <a:gd name="connsiteX7" fmla="*/ 74787 w 656990"/>
                <a:gd name="connsiteY7" fmla="*/ 360118 h 567930"/>
                <a:gd name="connsiteX0" fmla="*/ 74136 w 656339"/>
                <a:gd name="connsiteY0" fmla="*/ 360118 h 567930"/>
                <a:gd name="connsiteX1" fmla="*/ 82 w 656339"/>
                <a:gd name="connsiteY1" fmla="*/ 156326 h 567930"/>
                <a:gd name="connsiteX2" fmla="*/ 1753 w 656339"/>
                <a:gd name="connsiteY2" fmla="*/ 0 h 567930"/>
                <a:gd name="connsiteX3" fmla="*/ 115052 w 656339"/>
                <a:gd name="connsiteY3" fmla="*/ 148855 h 567930"/>
                <a:gd name="connsiteX4" fmla="*/ 535950 w 656339"/>
                <a:gd name="connsiteY4" fmla="*/ 123337 h 567930"/>
                <a:gd name="connsiteX5" fmla="*/ 656339 w 656339"/>
                <a:gd name="connsiteY5" fmla="*/ 567930 h 567930"/>
                <a:gd name="connsiteX6" fmla="*/ 589172 w 656339"/>
                <a:gd name="connsiteY6" fmla="*/ 360855 h 567930"/>
                <a:gd name="connsiteX7" fmla="*/ 74136 w 656339"/>
                <a:gd name="connsiteY7" fmla="*/ 360118 h 567930"/>
                <a:gd name="connsiteX0" fmla="*/ 74189 w 656392"/>
                <a:gd name="connsiteY0" fmla="*/ 367955 h 575767"/>
                <a:gd name="connsiteX1" fmla="*/ 135 w 656392"/>
                <a:gd name="connsiteY1" fmla="*/ 164163 h 575767"/>
                <a:gd name="connsiteX2" fmla="*/ 574 w 656392"/>
                <a:gd name="connsiteY2" fmla="*/ 0 h 575767"/>
                <a:gd name="connsiteX3" fmla="*/ 115105 w 656392"/>
                <a:gd name="connsiteY3" fmla="*/ 156692 h 575767"/>
                <a:gd name="connsiteX4" fmla="*/ 536003 w 656392"/>
                <a:gd name="connsiteY4" fmla="*/ 131174 h 575767"/>
                <a:gd name="connsiteX5" fmla="*/ 656392 w 656392"/>
                <a:gd name="connsiteY5" fmla="*/ 575767 h 575767"/>
                <a:gd name="connsiteX6" fmla="*/ 589225 w 656392"/>
                <a:gd name="connsiteY6" fmla="*/ 368692 h 575767"/>
                <a:gd name="connsiteX7" fmla="*/ 74189 w 656392"/>
                <a:gd name="connsiteY7" fmla="*/ 367955 h 575767"/>
                <a:gd name="connsiteX0" fmla="*/ 74189 w 656392"/>
                <a:gd name="connsiteY0" fmla="*/ 360119 h 567931"/>
                <a:gd name="connsiteX1" fmla="*/ 135 w 656392"/>
                <a:gd name="connsiteY1" fmla="*/ 156327 h 567931"/>
                <a:gd name="connsiteX2" fmla="*/ 574 w 656392"/>
                <a:gd name="connsiteY2" fmla="*/ 0 h 567931"/>
                <a:gd name="connsiteX3" fmla="*/ 115105 w 656392"/>
                <a:gd name="connsiteY3" fmla="*/ 148856 h 567931"/>
                <a:gd name="connsiteX4" fmla="*/ 536003 w 656392"/>
                <a:gd name="connsiteY4" fmla="*/ 123338 h 567931"/>
                <a:gd name="connsiteX5" fmla="*/ 656392 w 656392"/>
                <a:gd name="connsiteY5" fmla="*/ 567931 h 567931"/>
                <a:gd name="connsiteX6" fmla="*/ 589225 w 656392"/>
                <a:gd name="connsiteY6" fmla="*/ 360856 h 567931"/>
                <a:gd name="connsiteX7" fmla="*/ 74189 w 656392"/>
                <a:gd name="connsiteY7" fmla="*/ 360119 h 567931"/>
                <a:gd name="connsiteX0" fmla="*/ 74189 w 656392"/>
                <a:gd name="connsiteY0" fmla="*/ 364597 h 572409"/>
                <a:gd name="connsiteX1" fmla="*/ 135 w 656392"/>
                <a:gd name="connsiteY1" fmla="*/ 160805 h 572409"/>
                <a:gd name="connsiteX2" fmla="*/ 574 w 656392"/>
                <a:gd name="connsiteY2" fmla="*/ 0 h 572409"/>
                <a:gd name="connsiteX3" fmla="*/ 115105 w 656392"/>
                <a:gd name="connsiteY3" fmla="*/ 153334 h 572409"/>
                <a:gd name="connsiteX4" fmla="*/ 536003 w 656392"/>
                <a:gd name="connsiteY4" fmla="*/ 127816 h 572409"/>
                <a:gd name="connsiteX5" fmla="*/ 656392 w 656392"/>
                <a:gd name="connsiteY5" fmla="*/ 572409 h 572409"/>
                <a:gd name="connsiteX6" fmla="*/ 589225 w 656392"/>
                <a:gd name="connsiteY6" fmla="*/ 365334 h 572409"/>
                <a:gd name="connsiteX7" fmla="*/ 74189 w 656392"/>
                <a:gd name="connsiteY7" fmla="*/ 364597 h 572409"/>
                <a:gd name="connsiteX0" fmla="*/ 74189 w 656392"/>
                <a:gd name="connsiteY0" fmla="*/ 355641 h 563453"/>
                <a:gd name="connsiteX1" fmla="*/ 135 w 656392"/>
                <a:gd name="connsiteY1" fmla="*/ 151849 h 563453"/>
                <a:gd name="connsiteX2" fmla="*/ 574 w 656392"/>
                <a:gd name="connsiteY2" fmla="*/ 0 h 563453"/>
                <a:gd name="connsiteX3" fmla="*/ 115105 w 656392"/>
                <a:gd name="connsiteY3" fmla="*/ 144378 h 563453"/>
                <a:gd name="connsiteX4" fmla="*/ 536003 w 656392"/>
                <a:gd name="connsiteY4" fmla="*/ 118860 h 563453"/>
                <a:gd name="connsiteX5" fmla="*/ 656392 w 656392"/>
                <a:gd name="connsiteY5" fmla="*/ 563453 h 563453"/>
                <a:gd name="connsiteX6" fmla="*/ 589225 w 656392"/>
                <a:gd name="connsiteY6" fmla="*/ 356378 h 563453"/>
                <a:gd name="connsiteX7" fmla="*/ 74189 w 656392"/>
                <a:gd name="connsiteY7" fmla="*/ 355641 h 563453"/>
                <a:gd name="connsiteX0" fmla="*/ 74149 w 656352"/>
                <a:gd name="connsiteY0" fmla="*/ 358999 h 566811"/>
                <a:gd name="connsiteX1" fmla="*/ 95 w 656352"/>
                <a:gd name="connsiteY1" fmla="*/ 155207 h 566811"/>
                <a:gd name="connsiteX2" fmla="*/ 1355 w 656352"/>
                <a:gd name="connsiteY2" fmla="*/ 0 h 566811"/>
                <a:gd name="connsiteX3" fmla="*/ 115065 w 656352"/>
                <a:gd name="connsiteY3" fmla="*/ 147736 h 566811"/>
                <a:gd name="connsiteX4" fmla="*/ 535963 w 656352"/>
                <a:gd name="connsiteY4" fmla="*/ 122218 h 566811"/>
                <a:gd name="connsiteX5" fmla="*/ 656352 w 656352"/>
                <a:gd name="connsiteY5" fmla="*/ 566811 h 566811"/>
                <a:gd name="connsiteX6" fmla="*/ 589185 w 656352"/>
                <a:gd name="connsiteY6" fmla="*/ 359736 h 566811"/>
                <a:gd name="connsiteX7" fmla="*/ 74149 w 656352"/>
                <a:gd name="connsiteY7" fmla="*/ 358999 h 566811"/>
                <a:gd name="connsiteX0" fmla="*/ 73369 w 655572"/>
                <a:gd name="connsiteY0" fmla="*/ 358999 h 566811"/>
                <a:gd name="connsiteX1" fmla="*/ 136 w 655572"/>
                <a:gd name="connsiteY1" fmla="*/ 205585 h 566811"/>
                <a:gd name="connsiteX2" fmla="*/ 575 w 655572"/>
                <a:gd name="connsiteY2" fmla="*/ 0 h 566811"/>
                <a:gd name="connsiteX3" fmla="*/ 114285 w 655572"/>
                <a:gd name="connsiteY3" fmla="*/ 147736 h 566811"/>
                <a:gd name="connsiteX4" fmla="*/ 535183 w 655572"/>
                <a:gd name="connsiteY4" fmla="*/ 122218 h 566811"/>
                <a:gd name="connsiteX5" fmla="*/ 655572 w 655572"/>
                <a:gd name="connsiteY5" fmla="*/ 566811 h 566811"/>
                <a:gd name="connsiteX6" fmla="*/ 588405 w 655572"/>
                <a:gd name="connsiteY6" fmla="*/ 359736 h 566811"/>
                <a:gd name="connsiteX7" fmla="*/ 73369 w 655572"/>
                <a:gd name="connsiteY7" fmla="*/ 358999 h 566811"/>
                <a:gd name="connsiteX0" fmla="*/ 73233 w 655436"/>
                <a:gd name="connsiteY0" fmla="*/ 358999 h 566811"/>
                <a:gd name="connsiteX1" fmla="*/ 0 w 655436"/>
                <a:gd name="connsiteY1" fmla="*/ 205585 h 566811"/>
                <a:gd name="connsiteX2" fmla="*/ 439 w 655436"/>
                <a:gd name="connsiteY2" fmla="*/ 0 h 566811"/>
                <a:gd name="connsiteX3" fmla="*/ 114149 w 655436"/>
                <a:gd name="connsiteY3" fmla="*/ 147736 h 566811"/>
                <a:gd name="connsiteX4" fmla="*/ 535047 w 655436"/>
                <a:gd name="connsiteY4" fmla="*/ 122218 h 566811"/>
                <a:gd name="connsiteX5" fmla="*/ 655436 w 655436"/>
                <a:gd name="connsiteY5" fmla="*/ 566811 h 566811"/>
                <a:gd name="connsiteX6" fmla="*/ 588269 w 655436"/>
                <a:gd name="connsiteY6" fmla="*/ 359736 h 566811"/>
                <a:gd name="connsiteX7" fmla="*/ 73233 w 655436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73831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73831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2689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7276 w 655847"/>
                <a:gd name="connsiteY3" fmla="*/ 11954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6368"/>
                <a:gd name="connsiteY0" fmla="*/ 363477 h 566811"/>
                <a:gd name="connsiteX1" fmla="*/ 0 w 656368"/>
                <a:gd name="connsiteY1" fmla="*/ 267158 h 566811"/>
                <a:gd name="connsiteX2" fmla="*/ 850 w 656368"/>
                <a:gd name="connsiteY2" fmla="*/ 0 h 566811"/>
                <a:gd name="connsiteX3" fmla="*/ 117276 w 656368"/>
                <a:gd name="connsiteY3" fmla="*/ 119546 h 566811"/>
                <a:gd name="connsiteX4" fmla="*/ 540890 w 656368"/>
                <a:gd name="connsiteY4" fmla="*/ 115171 h 566811"/>
                <a:gd name="connsiteX5" fmla="*/ 655847 w 656368"/>
                <a:gd name="connsiteY5" fmla="*/ 566811 h 566811"/>
                <a:gd name="connsiteX6" fmla="*/ 585964 w 656368"/>
                <a:gd name="connsiteY6" fmla="*/ 359736 h 566811"/>
                <a:gd name="connsiteX7" fmla="*/ 74055 w 656368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540890 w 665877"/>
                <a:gd name="connsiteY4" fmla="*/ 115171 h 566811"/>
                <a:gd name="connsiteX5" fmla="*/ 653107 w 665877"/>
                <a:gd name="connsiteY5" fmla="*/ 183023 h 566811"/>
                <a:gd name="connsiteX6" fmla="*/ 655847 w 665877"/>
                <a:gd name="connsiteY6" fmla="*/ 566811 h 566811"/>
                <a:gd name="connsiteX7" fmla="*/ 585964 w 665877"/>
                <a:gd name="connsiteY7" fmla="*/ 359736 h 566811"/>
                <a:gd name="connsiteX8" fmla="*/ 74055 w 665877"/>
                <a:gd name="connsiteY8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183023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183023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211212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211212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707582"/>
                <a:gd name="connsiteY0" fmla="*/ 363477 h 566811"/>
                <a:gd name="connsiteX1" fmla="*/ 0 w 707582"/>
                <a:gd name="connsiteY1" fmla="*/ 267158 h 566811"/>
                <a:gd name="connsiteX2" fmla="*/ 850 w 707582"/>
                <a:gd name="connsiteY2" fmla="*/ 0 h 566811"/>
                <a:gd name="connsiteX3" fmla="*/ 117276 w 707582"/>
                <a:gd name="connsiteY3" fmla="*/ 119546 h 566811"/>
                <a:gd name="connsiteX4" fmla="*/ 653107 w 707582"/>
                <a:gd name="connsiteY4" fmla="*/ 211212 h 566811"/>
                <a:gd name="connsiteX5" fmla="*/ 655847 w 707582"/>
                <a:gd name="connsiteY5" fmla="*/ 566811 h 566811"/>
                <a:gd name="connsiteX6" fmla="*/ 585964 w 707582"/>
                <a:gd name="connsiteY6" fmla="*/ 359736 h 566811"/>
                <a:gd name="connsiteX7" fmla="*/ 74055 w 707582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11212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04164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59135"/>
                <a:gd name="connsiteY0" fmla="*/ 363477 h 443665"/>
                <a:gd name="connsiteX1" fmla="*/ 0 w 659135"/>
                <a:gd name="connsiteY1" fmla="*/ 267158 h 443665"/>
                <a:gd name="connsiteX2" fmla="*/ 850 w 659135"/>
                <a:gd name="connsiteY2" fmla="*/ 0 h 443665"/>
                <a:gd name="connsiteX3" fmla="*/ 117276 w 659135"/>
                <a:gd name="connsiteY3" fmla="*/ 119546 h 443665"/>
                <a:gd name="connsiteX4" fmla="*/ 653107 w 659135"/>
                <a:gd name="connsiteY4" fmla="*/ 179535 h 443665"/>
                <a:gd name="connsiteX5" fmla="*/ 654121 w 659135"/>
                <a:gd name="connsiteY5" fmla="*/ 443665 h 443665"/>
                <a:gd name="connsiteX6" fmla="*/ 585964 w 659135"/>
                <a:gd name="connsiteY6" fmla="*/ 359736 h 443665"/>
                <a:gd name="connsiteX7" fmla="*/ 74055 w 659135"/>
                <a:gd name="connsiteY7" fmla="*/ 363477 h 443665"/>
                <a:gd name="connsiteX0" fmla="*/ 74055 w 658506"/>
                <a:gd name="connsiteY0" fmla="*/ 363477 h 452621"/>
                <a:gd name="connsiteX1" fmla="*/ 0 w 658506"/>
                <a:gd name="connsiteY1" fmla="*/ 267158 h 452621"/>
                <a:gd name="connsiteX2" fmla="*/ 850 w 658506"/>
                <a:gd name="connsiteY2" fmla="*/ 0 h 452621"/>
                <a:gd name="connsiteX3" fmla="*/ 117276 w 658506"/>
                <a:gd name="connsiteY3" fmla="*/ 119546 h 452621"/>
                <a:gd name="connsiteX4" fmla="*/ 653107 w 658506"/>
                <a:gd name="connsiteY4" fmla="*/ 179535 h 452621"/>
                <a:gd name="connsiteX5" fmla="*/ 653258 w 658506"/>
                <a:gd name="connsiteY5" fmla="*/ 452621 h 452621"/>
                <a:gd name="connsiteX6" fmla="*/ 585964 w 658506"/>
                <a:gd name="connsiteY6" fmla="*/ 359736 h 452621"/>
                <a:gd name="connsiteX7" fmla="*/ 74055 w 658506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8958"/>
                <a:gd name="connsiteX1" fmla="*/ 0 w 653750"/>
                <a:gd name="connsiteY1" fmla="*/ 267158 h 458958"/>
                <a:gd name="connsiteX2" fmla="*/ 850 w 653750"/>
                <a:gd name="connsiteY2" fmla="*/ 0 h 458958"/>
                <a:gd name="connsiteX3" fmla="*/ 117276 w 653750"/>
                <a:gd name="connsiteY3" fmla="*/ 119546 h 458958"/>
                <a:gd name="connsiteX4" fmla="*/ 653107 w 653750"/>
                <a:gd name="connsiteY4" fmla="*/ 179535 h 458958"/>
                <a:gd name="connsiteX5" fmla="*/ 653258 w 653750"/>
                <a:gd name="connsiteY5" fmla="*/ 452621 h 458958"/>
                <a:gd name="connsiteX6" fmla="*/ 74055 w 653750"/>
                <a:gd name="connsiteY6" fmla="*/ 363477 h 458958"/>
                <a:gd name="connsiteX0" fmla="*/ 74055 w 653750"/>
                <a:gd name="connsiteY0" fmla="*/ 363477 h 458125"/>
                <a:gd name="connsiteX1" fmla="*/ 0 w 653750"/>
                <a:gd name="connsiteY1" fmla="*/ 267158 h 458125"/>
                <a:gd name="connsiteX2" fmla="*/ 850 w 653750"/>
                <a:gd name="connsiteY2" fmla="*/ 0 h 458125"/>
                <a:gd name="connsiteX3" fmla="*/ 117276 w 653750"/>
                <a:gd name="connsiteY3" fmla="*/ 119546 h 458125"/>
                <a:gd name="connsiteX4" fmla="*/ 653107 w 653750"/>
                <a:gd name="connsiteY4" fmla="*/ 179535 h 458125"/>
                <a:gd name="connsiteX5" fmla="*/ 653258 w 653750"/>
                <a:gd name="connsiteY5" fmla="*/ 452621 h 458125"/>
                <a:gd name="connsiteX6" fmla="*/ 74055 w 653750"/>
                <a:gd name="connsiteY6" fmla="*/ 363477 h 458125"/>
                <a:gd name="connsiteX0" fmla="*/ 74055 w 653750"/>
                <a:gd name="connsiteY0" fmla="*/ 363477 h 457702"/>
                <a:gd name="connsiteX1" fmla="*/ 0 w 653750"/>
                <a:gd name="connsiteY1" fmla="*/ 267158 h 457702"/>
                <a:gd name="connsiteX2" fmla="*/ 850 w 653750"/>
                <a:gd name="connsiteY2" fmla="*/ 0 h 457702"/>
                <a:gd name="connsiteX3" fmla="*/ 117276 w 653750"/>
                <a:gd name="connsiteY3" fmla="*/ 119546 h 457702"/>
                <a:gd name="connsiteX4" fmla="*/ 653107 w 653750"/>
                <a:gd name="connsiteY4" fmla="*/ 179535 h 457702"/>
                <a:gd name="connsiteX5" fmla="*/ 653258 w 653750"/>
                <a:gd name="connsiteY5" fmla="*/ 452621 h 457702"/>
                <a:gd name="connsiteX6" fmla="*/ 74055 w 653750"/>
                <a:gd name="connsiteY6" fmla="*/ 363477 h 457702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4055 w 653750"/>
                <a:gd name="connsiteY6" fmla="*/ 363477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428127 h 528466"/>
                <a:gd name="connsiteX1" fmla="*/ 0 w 653750"/>
                <a:gd name="connsiteY1" fmla="*/ 343003 h 528466"/>
                <a:gd name="connsiteX2" fmla="*/ 123 w 653750"/>
                <a:gd name="connsiteY2" fmla="*/ 0 h 528466"/>
                <a:gd name="connsiteX3" fmla="*/ 117276 w 653750"/>
                <a:gd name="connsiteY3" fmla="*/ 195391 h 528466"/>
                <a:gd name="connsiteX4" fmla="*/ 653107 w 653750"/>
                <a:gd name="connsiteY4" fmla="*/ 255380 h 528466"/>
                <a:gd name="connsiteX5" fmla="*/ 653258 w 653750"/>
                <a:gd name="connsiteY5" fmla="*/ 528466 h 528466"/>
                <a:gd name="connsiteX6" fmla="*/ 78369 w 653750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07705 w 653627"/>
                <a:gd name="connsiteY3" fmla="*/ 203375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07705 w 653627"/>
                <a:gd name="connsiteY3" fmla="*/ 203375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22967 w 653627"/>
                <a:gd name="connsiteY3" fmla="*/ 211359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22967 w 653627"/>
                <a:gd name="connsiteY3" fmla="*/ 211359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22967 w 653627"/>
                <a:gd name="connsiteY3" fmla="*/ 211359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22967 w 653627"/>
                <a:gd name="connsiteY3" fmla="*/ 211359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4195"/>
                <a:gd name="connsiteY0" fmla="*/ 428127 h 528466"/>
                <a:gd name="connsiteX1" fmla="*/ 604 w 654195"/>
                <a:gd name="connsiteY1" fmla="*/ 247198 h 528466"/>
                <a:gd name="connsiteX2" fmla="*/ 0 w 654195"/>
                <a:gd name="connsiteY2" fmla="*/ 0 h 528466"/>
                <a:gd name="connsiteX3" fmla="*/ 122967 w 654195"/>
                <a:gd name="connsiteY3" fmla="*/ 211359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78246 w 654195"/>
                <a:gd name="connsiteY6" fmla="*/ 428127 h 528466"/>
                <a:gd name="connsiteX0" fmla="*/ 78246 w 654690"/>
                <a:gd name="connsiteY0" fmla="*/ 428127 h 528466"/>
                <a:gd name="connsiteX1" fmla="*/ 604 w 654690"/>
                <a:gd name="connsiteY1" fmla="*/ 247198 h 528466"/>
                <a:gd name="connsiteX2" fmla="*/ 0 w 654690"/>
                <a:gd name="connsiteY2" fmla="*/ 0 h 528466"/>
                <a:gd name="connsiteX3" fmla="*/ 122967 w 654690"/>
                <a:gd name="connsiteY3" fmla="*/ 211359 h 528466"/>
                <a:gd name="connsiteX4" fmla="*/ 653711 w 654690"/>
                <a:gd name="connsiteY4" fmla="*/ 315258 h 528466"/>
                <a:gd name="connsiteX5" fmla="*/ 653135 w 654690"/>
                <a:gd name="connsiteY5" fmla="*/ 528466 h 528466"/>
                <a:gd name="connsiteX6" fmla="*/ 78246 w 654690"/>
                <a:gd name="connsiteY6" fmla="*/ 428127 h 528466"/>
                <a:gd name="connsiteX0" fmla="*/ 78246 w 657090"/>
                <a:gd name="connsiteY0" fmla="*/ 428127 h 528466"/>
                <a:gd name="connsiteX1" fmla="*/ 604 w 657090"/>
                <a:gd name="connsiteY1" fmla="*/ 247198 h 528466"/>
                <a:gd name="connsiteX2" fmla="*/ 0 w 657090"/>
                <a:gd name="connsiteY2" fmla="*/ 0 h 528466"/>
                <a:gd name="connsiteX3" fmla="*/ 122967 w 657090"/>
                <a:gd name="connsiteY3" fmla="*/ 211359 h 528466"/>
                <a:gd name="connsiteX4" fmla="*/ 653711 w 657090"/>
                <a:gd name="connsiteY4" fmla="*/ 315258 h 528466"/>
                <a:gd name="connsiteX5" fmla="*/ 653135 w 657090"/>
                <a:gd name="connsiteY5" fmla="*/ 528466 h 528466"/>
                <a:gd name="connsiteX6" fmla="*/ 78246 w 657090"/>
                <a:gd name="connsiteY6" fmla="*/ 428127 h 528466"/>
                <a:gd name="connsiteX0" fmla="*/ 78246 w 654195"/>
                <a:gd name="connsiteY0" fmla="*/ 428127 h 528466"/>
                <a:gd name="connsiteX1" fmla="*/ 604 w 654195"/>
                <a:gd name="connsiteY1" fmla="*/ 247198 h 528466"/>
                <a:gd name="connsiteX2" fmla="*/ 0 w 654195"/>
                <a:gd name="connsiteY2" fmla="*/ 0 h 528466"/>
                <a:gd name="connsiteX3" fmla="*/ 122967 w 654195"/>
                <a:gd name="connsiteY3" fmla="*/ 211359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78246 w 654195"/>
                <a:gd name="connsiteY6" fmla="*/ 428127 h 528466"/>
                <a:gd name="connsiteX0" fmla="*/ 78246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122967 w 654195"/>
                <a:gd name="connsiteY3" fmla="*/ 211359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78246 w 654195"/>
                <a:gd name="connsiteY6" fmla="*/ 428127 h 528466"/>
                <a:gd name="connsiteX0" fmla="*/ 312993 w 677401"/>
                <a:gd name="connsiteY0" fmla="*/ 428127 h 528466"/>
                <a:gd name="connsiteX1" fmla="*/ 2784 w 677401"/>
                <a:gd name="connsiteY1" fmla="*/ 283125 h 528466"/>
                <a:gd name="connsiteX2" fmla="*/ 0 w 677401"/>
                <a:gd name="connsiteY2" fmla="*/ 0 h 528466"/>
                <a:gd name="connsiteX3" fmla="*/ 122967 w 677401"/>
                <a:gd name="connsiteY3" fmla="*/ 211359 h 528466"/>
                <a:gd name="connsiteX4" fmla="*/ 653711 w 677401"/>
                <a:gd name="connsiteY4" fmla="*/ 315258 h 528466"/>
                <a:gd name="connsiteX5" fmla="*/ 653135 w 677401"/>
                <a:gd name="connsiteY5" fmla="*/ 528466 h 528466"/>
                <a:gd name="connsiteX6" fmla="*/ 312993 w 677401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122967 w 654195"/>
                <a:gd name="connsiteY3" fmla="*/ 211359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122967 w 654195"/>
                <a:gd name="connsiteY3" fmla="*/ 211359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122967 w 654195"/>
                <a:gd name="connsiteY3" fmla="*/ 211359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63048"/>
                <a:gd name="connsiteY0" fmla="*/ 428127 h 528466"/>
                <a:gd name="connsiteX1" fmla="*/ 2784 w 663048"/>
                <a:gd name="connsiteY1" fmla="*/ 283125 h 528466"/>
                <a:gd name="connsiteX2" fmla="*/ 0 w 663048"/>
                <a:gd name="connsiteY2" fmla="*/ 0 h 528466"/>
                <a:gd name="connsiteX3" fmla="*/ 311201 w 663048"/>
                <a:gd name="connsiteY3" fmla="*/ 227326 h 528466"/>
                <a:gd name="connsiteX4" fmla="*/ 653711 w 663048"/>
                <a:gd name="connsiteY4" fmla="*/ 315258 h 528466"/>
                <a:gd name="connsiteX5" fmla="*/ 653135 w 663048"/>
                <a:gd name="connsiteY5" fmla="*/ 528466 h 528466"/>
                <a:gd name="connsiteX6" fmla="*/ 312993 w 663048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311201 w 654195"/>
                <a:gd name="connsiteY3" fmla="*/ 227326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311201 w 654195"/>
                <a:gd name="connsiteY3" fmla="*/ 227326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311201 w 654195"/>
                <a:gd name="connsiteY3" fmla="*/ 227326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311201 w 654195"/>
                <a:gd name="connsiteY3" fmla="*/ 227326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428577 h 528916"/>
                <a:gd name="connsiteX1" fmla="*/ 2784 w 654195"/>
                <a:gd name="connsiteY1" fmla="*/ 283575 h 528916"/>
                <a:gd name="connsiteX2" fmla="*/ 0 w 654195"/>
                <a:gd name="connsiteY2" fmla="*/ 450 h 528916"/>
                <a:gd name="connsiteX3" fmla="*/ 71656 w 654195"/>
                <a:gd name="connsiteY3" fmla="*/ 194400 h 528916"/>
                <a:gd name="connsiteX4" fmla="*/ 311201 w 654195"/>
                <a:gd name="connsiteY4" fmla="*/ 227776 h 528916"/>
                <a:gd name="connsiteX5" fmla="*/ 653711 w 654195"/>
                <a:gd name="connsiteY5" fmla="*/ 315708 h 528916"/>
                <a:gd name="connsiteX6" fmla="*/ 653135 w 654195"/>
                <a:gd name="connsiteY6" fmla="*/ 528916 h 528916"/>
                <a:gd name="connsiteX7" fmla="*/ 312993 w 654195"/>
                <a:gd name="connsiteY7" fmla="*/ 428577 h 52891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604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604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604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1331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1331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1331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467 h 528806"/>
                <a:gd name="connsiteX1" fmla="*/ 1331 w 654195"/>
                <a:gd name="connsiteY1" fmla="*/ 283465 h 528806"/>
                <a:gd name="connsiteX2" fmla="*/ 0 w 654195"/>
                <a:gd name="connsiteY2" fmla="*/ 340 h 528806"/>
                <a:gd name="connsiteX3" fmla="*/ 311201 w 654195"/>
                <a:gd name="connsiteY3" fmla="*/ 227666 h 528806"/>
                <a:gd name="connsiteX4" fmla="*/ 653711 w 654195"/>
                <a:gd name="connsiteY4" fmla="*/ 315598 h 528806"/>
                <a:gd name="connsiteX5" fmla="*/ 653135 w 654195"/>
                <a:gd name="connsiteY5" fmla="*/ 528806 h 528806"/>
                <a:gd name="connsiteX6" fmla="*/ 312993 w 654195"/>
                <a:gd name="connsiteY6" fmla="*/ 428467 h 528806"/>
                <a:gd name="connsiteX0" fmla="*/ 312993 w 654195"/>
                <a:gd name="connsiteY0" fmla="*/ 428400 h 528739"/>
                <a:gd name="connsiteX1" fmla="*/ 1331 w 654195"/>
                <a:gd name="connsiteY1" fmla="*/ 283398 h 528739"/>
                <a:gd name="connsiteX2" fmla="*/ 0 w 654195"/>
                <a:gd name="connsiteY2" fmla="*/ 273 h 528739"/>
                <a:gd name="connsiteX3" fmla="*/ 311201 w 654195"/>
                <a:gd name="connsiteY3" fmla="*/ 227599 h 528739"/>
                <a:gd name="connsiteX4" fmla="*/ 653711 w 654195"/>
                <a:gd name="connsiteY4" fmla="*/ 315531 h 528739"/>
                <a:gd name="connsiteX5" fmla="*/ 653135 w 654195"/>
                <a:gd name="connsiteY5" fmla="*/ 528739 h 528739"/>
                <a:gd name="connsiteX6" fmla="*/ 312993 w 654195"/>
                <a:gd name="connsiteY6" fmla="*/ 428400 h 528739"/>
                <a:gd name="connsiteX0" fmla="*/ 312993 w 654195"/>
                <a:gd name="connsiteY0" fmla="*/ 428127 h 528466"/>
                <a:gd name="connsiteX1" fmla="*/ 1331 w 654195"/>
                <a:gd name="connsiteY1" fmla="*/ 283125 h 528466"/>
                <a:gd name="connsiteX2" fmla="*/ 0 w 654195"/>
                <a:gd name="connsiteY2" fmla="*/ 0 h 528466"/>
                <a:gd name="connsiteX3" fmla="*/ 311201 w 654195"/>
                <a:gd name="connsiteY3" fmla="*/ 227326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348290 h 448629"/>
                <a:gd name="connsiteX1" fmla="*/ 1331 w 654195"/>
                <a:gd name="connsiteY1" fmla="*/ 203288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3059 w 654261"/>
                <a:gd name="connsiteY0" fmla="*/ 348290 h 448629"/>
                <a:gd name="connsiteX1" fmla="*/ 1397 w 654261"/>
                <a:gd name="connsiteY1" fmla="*/ 231231 h 448629"/>
                <a:gd name="connsiteX2" fmla="*/ 66 w 654261"/>
                <a:gd name="connsiteY2" fmla="*/ 0 h 448629"/>
                <a:gd name="connsiteX3" fmla="*/ 311267 w 654261"/>
                <a:gd name="connsiteY3" fmla="*/ 147489 h 448629"/>
                <a:gd name="connsiteX4" fmla="*/ 653777 w 654261"/>
                <a:gd name="connsiteY4" fmla="*/ 235421 h 448629"/>
                <a:gd name="connsiteX5" fmla="*/ 653201 w 654261"/>
                <a:gd name="connsiteY5" fmla="*/ 448629 h 448629"/>
                <a:gd name="connsiteX6" fmla="*/ 313059 w 654261"/>
                <a:gd name="connsiteY6" fmla="*/ 348290 h 448629"/>
                <a:gd name="connsiteX0" fmla="*/ 313111 w 654313"/>
                <a:gd name="connsiteY0" fmla="*/ 348290 h 448629"/>
                <a:gd name="connsiteX1" fmla="*/ 1449 w 654313"/>
                <a:gd name="connsiteY1" fmla="*/ 231231 h 448629"/>
                <a:gd name="connsiteX2" fmla="*/ 118 w 654313"/>
                <a:gd name="connsiteY2" fmla="*/ 0 h 448629"/>
                <a:gd name="connsiteX3" fmla="*/ 311319 w 654313"/>
                <a:gd name="connsiteY3" fmla="*/ 147489 h 448629"/>
                <a:gd name="connsiteX4" fmla="*/ 653829 w 654313"/>
                <a:gd name="connsiteY4" fmla="*/ 235421 h 448629"/>
                <a:gd name="connsiteX5" fmla="*/ 653253 w 654313"/>
                <a:gd name="connsiteY5" fmla="*/ 448629 h 448629"/>
                <a:gd name="connsiteX6" fmla="*/ 313111 w 654313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6042"/>
                <a:gd name="connsiteY0" fmla="*/ 348290 h 448629"/>
                <a:gd name="connsiteX1" fmla="*/ 1331 w 656042"/>
                <a:gd name="connsiteY1" fmla="*/ 231231 h 448629"/>
                <a:gd name="connsiteX2" fmla="*/ 0 w 656042"/>
                <a:gd name="connsiteY2" fmla="*/ 0 h 448629"/>
                <a:gd name="connsiteX3" fmla="*/ 311201 w 656042"/>
                <a:gd name="connsiteY3" fmla="*/ 147489 h 448629"/>
                <a:gd name="connsiteX4" fmla="*/ 653711 w 656042"/>
                <a:gd name="connsiteY4" fmla="*/ 235421 h 448629"/>
                <a:gd name="connsiteX5" fmla="*/ 656042 w 656042"/>
                <a:gd name="connsiteY5" fmla="*/ 448629 h 448629"/>
                <a:gd name="connsiteX6" fmla="*/ 312993 w 656042"/>
                <a:gd name="connsiteY6" fmla="*/ 348290 h 448629"/>
                <a:gd name="connsiteX0" fmla="*/ 312993 w 656042"/>
                <a:gd name="connsiteY0" fmla="*/ 348290 h 448629"/>
                <a:gd name="connsiteX1" fmla="*/ 1331 w 656042"/>
                <a:gd name="connsiteY1" fmla="*/ 231231 h 448629"/>
                <a:gd name="connsiteX2" fmla="*/ 0 w 656042"/>
                <a:gd name="connsiteY2" fmla="*/ 0 h 448629"/>
                <a:gd name="connsiteX3" fmla="*/ 311201 w 656042"/>
                <a:gd name="connsiteY3" fmla="*/ 147489 h 448629"/>
                <a:gd name="connsiteX4" fmla="*/ 653711 w 656042"/>
                <a:gd name="connsiteY4" fmla="*/ 235421 h 448629"/>
                <a:gd name="connsiteX5" fmla="*/ 656042 w 656042"/>
                <a:gd name="connsiteY5" fmla="*/ 448629 h 448629"/>
                <a:gd name="connsiteX6" fmla="*/ 312993 w 656042"/>
                <a:gd name="connsiteY6" fmla="*/ 348290 h 448629"/>
                <a:gd name="connsiteX0" fmla="*/ 312993 w 657102"/>
                <a:gd name="connsiteY0" fmla="*/ 348290 h 448629"/>
                <a:gd name="connsiteX1" fmla="*/ 1331 w 657102"/>
                <a:gd name="connsiteY1" fmla="*/ 231231 h 448629"/>
                <a:gd name="connsiteX2" fmla="*/ 0 w 657102"/>
                <a:gd name="connsiteY2" fmla="*/ 0 h 448629"/>
                <a:gd name="connsiteX3" fmla="*/ 311201 w 657102"/>
                <a:gd name="connsiteY3" fmla="*/ 147489 h 448629"/>
                <a:gd name="connsiteX4" fmla="*/ 656618 w 657102"/>
                <a:gd name="connsiteY4" fmla="*/ 240744 h 448629"/>
                <a:gd name="connsiteX5" fmla="*/ 656042 w 657102"/>
                <a:gd name="connsiteY5" fmla="*/ 448629 h 448629"/>
                <a:gd name="connsiteX6" fmla="*/ 312993 w 657102"/>
                <a:gd name="connsiteY6" fmla="*/ 348290 h 448629"/>
                <a:gd name="connsiteX0" fmla="*/ 312993 w 657102"/>
                <a:gd name="connsiteY0" fmla="*/ 348290 h 448629"/>
                <a:gd name="connsiteX1" fmla="*/ 1331 w 657102"/>
                <a:gd name="connsiteY1" fmla="*/ 231231 h 448629"/>
                <a:gd name="connsiteX2" fmla="*/ 0 w 657102"/>
                <a:gd name="connsiteY2" fmla="*/ 0 h 448629"/>
                <a:gd name="connsiteX3" fmla="*/ 311201 w 657102"/>
                <a:gd name="connsiteY3" fmla="*/ 147489 h 448629"/>
                <a:gd name="connsiteX4" fmla="*/ 656618 w 657102"/>
                <a:gd name="connsiteY4" fmla="*/ 240744 h 448629"/>
                <a:gd name="connsiteX5" fmla="*/ 656042 w 657102"/>
                <a:gd name="connsiteY5" fmla="*/ 448629 h 448629"/>
                <a:gd name="connsiteX6" fmla="*/ 312993 w 657102"/>
                <a:gd name="connsiteY6" fmla="*/ 348290 h 448629"/>
                <a:gd name="connsiteX0" fmla="*/ 315649 w 659758"/>
                <a:gd name="connsiteY0" fmla="*/ 348290 h 448629"/>
                <a:gd name="connsiteX1" fmla="*/ 111 w 659758"/>
                <a:gd name="connsiteY1" fmla="*/ 327036 h 448629"/>
                <a:gd name="connsiteX2" fmla="*/ 2656 w 659758"/>
                <a:gd name="connsiteY2" fmla="*/ 0 h 448629"/>
                <a:gd name="connsiteX3" fmla="*/ 313857 w 659758"/>
                <a:gd name="connsiteY3" fmla="*/ 147489 h 448629"/>
                <a:gd name="connsiteX4" fmla="*/ 659274 w 659758"/>
                <a:gd name="connsiteY4" fmla="*/ 240744 h 448629"/>
                <a:gd name="connsiteX5" fmla="*/ 658698 w 659758"/>
                <a:gd name="connsiteY5" fmla="*/ 448629 h 448629"/>
                <a:gd name="connsiteX6" fmla="*/ 315649 w 659758"/>
                <a:gd name="connsiteY6" fmla="*/ 348290 h 448629"/>
                <a:gd name="connsiteX0" fmla="*/ 315649 w 659758"/>
                <a:gd name="connsiteY0" fmla="*/ 348290 h 448629"/>
                <a:gd name="connsiteX1" fmla="*/ 111 w 659758"/>
                <a:gd name="connsiteY1" fmla="*/ 327036 h 448629"/>
                <a:gd name="connsiteX2" fmla="*/ 2656 w 659758"/>
                <a:gd name="connsiteY2" fmla="*/ 0 h 448629"/>
                <a:gd name="connsiteX3" fmla="*/ 313857 w 659758"/>
                <a:gd name="connsiteY3" fmla="*/ 147489 h 448629"/>
                <a:gd name="connsiteX4" fmla="*/ 659274 w 659758"/>
                <a:gd name="connsiteY4" fmla="*/ 240744 h 448629"/>
                <a:gd name="connsiteX5" fmla="*/ 658698 w 659758"/>
                <a:gd name="connsiteY5" fmla="*/ 448629 h 448629"/>
                <a:gd name="connsiteX6" fmla="*/ 315649 w 659758"/>
                <a:gd name="connsiteY6" fmla="*/ 348290 h 448629"/>
                <a:gd name="connsiteX0" fmla="*/ 315649 w 659758"/>
                <a:gd name="connsiteY0" fmla="*/ 348290 h 448629"/>
                <a:gd name="connsiteX1" fmla="*/ 111 w 659758"/>
                <a:gd name="connsiteY1" fmla="*/ 327036 h 448629"/>
                <a:gd name="connsiteX2" fmla="*/ 2656 w 659758"/>
                <a:gd name="connsiteY2" fmla="*/ 0 h 448629"/>
                <a:gd name="connsiteX3" fmla="*/ 313857 w 659758"/>
                <a:gd name="connsiteY3" fmla="*/ 147489 h 448629"/>
                <a:gd name="connsiteX4" fmla="*/ 659274 w 659758"/>
                <a:gd name="connsiteY4" fmla="*/ 240744 h 448629"/>
                <a:gd name="connsiteX5" fmla="*/ 658698 w 659758"/>
                <a:gd name="connsiteY5" fmla="*/ 448629 h 448629"/>
                <a:gd name="connsiteX6" fmla="*/ 315649 w 659758"/>
                <a:gd name="connsiteY6" fmla="*/ 348290 h 448629"/>
                <a:gd name="connsiteX0" fmla="*/ 315649 w 659758"/>
                <a:gd name="connsiteY0" fmla="*/ 348290 h 448629"/>
                <a:gd name="connsiteX1" fmla="*/ 111 w 659758"/>
                <a:gd name="connsiteY1" fmla="*/ 327036 h 448629"/>
                <a:gd name="connsiteX2" fmla="*/ 2656 w 659758"/>
                <a:gd name="connsiteY2" fmla="*/ 0 h 448629"/>
                <a:gd name="connsiteX3" fmla="*/ 313857 w 659758"/>
                <a:gd name="connsiteY3" fmla="*/ 147489 h 448629"/>
                <a:gd name="connsiteX4" fmla="*/ 659274 w 659758"/>
                <a:gd name="connsiteY4" fmla="*/ 240744 h 448629"/>
                <a:gd name="connsiteX5" fmla="*/ 658698 w 659758"/>
                <a:gd name="connsiteY5" fmla="*/ 448629 h 448629"/>
                <a:gd name="connsiteX6" fmla="*/ 315649 w 659758"/>
                <a:gd name="connsiteY6" fmla="*/ 348290 h 448629"/>
                <a:gd name="connsiteX0" fmla="*/ 315900 w 660009"/>
                <a:gd name="connsiteY0" fmla="*/ 236518 h 336857"/>
                <a:gd name="connsiteX1" fmla="*/ 362 w 660009"/>
                <a:gd name="connsiteY1" fmla="*/ 215264 h 336857"/>
                <a:gd name="connsiteX2" fmla="*/ 0 w 660009"/>
                <a:gd name="connsiteY2" fmla="*/ 0 h 336857"/>
                <a:gd name="connsiteX3" fmla="*/ 314108 w 660009"/>
                <a:gd name="connsiteY3" fmla="*/ 35717 h 336857"/>
                <a:gd name="connsiteX4" fmla="*/ 659525 w 660009"/>
                <a:gd name="connsiteY4" fmla="*/ 128972 h 336857"/>
                <a:gd name="connsiteX5" fmla="*/ 658949 w 660009"/>
                <a:gd name="connsiteY5" fmla="*/ 336857 h 336857"/>
                <a:gd name="connsiteX6" fmla="*/ 315900 w 660009"/>
                <a:gd name="connsiteY6" fmla="*/ 236518 h 336857"/>
                <a:gd name="connsiteX0" fmla="*/ 315900 w 660009"/>
                <a:gd name="connsiteY0" fmla="*/ 236518 h 336857"/>
                <a:gd name="connsiteX1" fmla="*/ 362 w 660009"/>
                <a:gd name="connsiteY1" fmla="*/ 215264 h 336857"/>
                <a:gd name="connsiteX2" fmla="*/ 0 w 660009"/>
                <a:gd name="connsiteY2" fmla="*/ 0 h 336857"/>
                <a:gd name="connsiteX3" fmla="*/ 314108 w 660009"/>
                <a:gd name="connsiteY3" fmla="*/ 35717 h 336857"/>
                <a:gd name="connsiteX4" fmla="*/ 659525 w 660009"/>
                <a:gd name="connsiteY4" fmla="*/ 128972 h 336857"/>
                <a:gd name="connsiteX5" fmla="*/ 658949 w 660009"/>
                <a:gd name="connsiteY5" fmla="*/ 336857 h 336857"/>
                <a:gd name="connsiteX6" fmla="*/ 315900 w 660009"/>
                <a:gd name="connsiteY6" fmla="*/ 236518 h 336857"/>
                <a:gd name="connsiteX0" fmla="*/ 315900 w 660009"/>
                <a:gd name="connsiteY0" fmla="*/ 205107 h 305446"/>
                <a:gd name="connsiteX1" fmla="*/ 362 w 660009"/>
                <a:gd name="connsiteY1" fmla="*/ 183853 h 305446"/>
                <a:gd name="connsiteX2" fmla="*/ 0 w 660009"/>
                <a:gd name="connsiteY2" fmla="*/ 5846 h 305446"/>
                <a:gd name="connsiteX3" fmla="*/ 314108 w 660009"/>
                <a:gd name="connsiteY3" fmla="*/ 4306 h 305446"/>
                <a:gd name="connsiteX4" fmla="*/ 659525 w 660009"/>
                <a:gd name="connsiteY4" fmla="*/ 97561 h 305446"/>
                <a:gd name="connsiteX5" fmla="*/ 658949 w 660009"/>
                <a:gd name="connsiteY5" fmla="*/ 305446 h 305446"/>
                <a:gd name="connsiteX6" fmla="*/ 315900 w 660009"/>
                <a:gd name="connsiteY6" fmla="*/ 205107 h 305446"/>
                <a:gd name="connsiteX0" fmla="*/ 315900 w 660009"/>
                <a:gd name="connsiteY0" fmla="*/ 220551 h 320890"/>
                <a:gd name="connsiteX1" fmla="*/ 362 w 660009"/>
                <a:gd name="connsiteY1" fmla="*/ 199297 h 320890"/>
                <a:gd name="connsiteX2" fmla="*/ 0 w 660009"/>
                <a:gd name="connsiteY2" fmla="*/ 0 h 320890"/>
                <a:gd name="connsiteX3" fmla="*/ 314108 w 660009"/>
                <a:gd name="connsiteY3" fmla="*/ 19750 h 320890"/>
                <a:gd name="connsiteX4" fmla="*/ 659525 w 660009"/>
                <a:gd name="connsiteY4" fmla="*/ 113005 h 320890"/>
                <a:gd name="connsiteX5" fmla="*/ 658949 w 660009"/>
                <a:gd name="connsiteY5" fmla="*/ 320890 h 320890"/>
                <a:gd name="connsiteX6" fmla="*/ 315900 w 660009"/>
                <a:gd name="connsiteY6" fmla="*/ 220551 h 320890"/>
                <a:gd name="connsiteX0" fmla="*/ 315900 w 660009"/>
                <a:gd name="connsiteY0" fmla="*/ 220551 h 320890"/>
                <a:gd name="connsiteX1" fmla="*/ 362 w 660009"/>
                <a:gd name="connsiteY1" fmla="*/ 199297 h 320890"/>
                <a:gd name="connsiteX2" fmla="*/ 0 w 660009"/>
                <a:gd name="connsiteY2" fmla="*/ 0 h 320890"/>
                <a:gd name="connsiteX3" fmla="*/ 314108 w 660009"/>
                <a:gd name="connsiteY3" fmla="*/ 19750 h 320890"/>
                <a:gd name="connsiteX4" fmla="*/ 659525 w 660009"/>
                <a:gd name="connsiteY4" fmla="*/ 113005 h 320890"/>
                <a:gd name="connsiteX5" fmla="*/ 658949 w 660009"/>
                <a:gd name="connsiteY5" fmla="*/ 320890 h 320890"/>
                <a:gd name="connsiteX6" fmla="*/ 315900 w 660009"/>
                <a:gd name="connsiteY6" fmla="*/ 220551 h 320890"/>
                <a:gd name="connsiteX0" fmla="*/ 316168 w 660277"/>
                <a:gd name="connsiteY0" fmla="*/ 220551 h 320890"/>
                <a:gd name="connsiteX1" fmla="*/ 267 w 660277"/>
                <a:gd name="connsiteY1" fmla="*/ 227240 h 320890"/>
                <a:gd name="connsiteX2" fmla="*/ 268 w 660277"/>
                <a:gd name="connsiteY2" fmla="*/ 0 h 320890"/>
                <a:gd name="connsiteX3" fmla="*/ 314376 w 660277"/>
                <a:gd name="connsiteY3" fmla="*/ 19750 h 320890"/>
                <a:gd name="connsiteX4" fmla="*/ 659793 w 660277"/>
                <a:gd name="connsiteY4" fmla="*/ 113005 h 320890"/>
                <a:gd name="connsiteX5" fmla="*/ 659217 w 660277"/>
                <a:gd name="connsiteY5" fmla="*/ 320890 h 320890"/>
                <a:gd name="connsiteX6" fmla="*/ 316168 w 660277"/>
                <a:gd name="connsiteY6" fmla="*/ 220551 h 320890"/>
                <a:gd name="connsiteX0" fmla="*/ 316168 w 660277"/>
                <a:gd name="connsiteY0" fmla="*/ 220551 h 320890"/>
                <a:gd name="connsiteX1" fmla="*/ 267 w 660277"/>
                <a:gd name="connsiteY1" fmla="*/ 227240 h 320890"/>
                <a:gd name="connsiteX2" fmla="*/ 268 w 660277"/>
                <a:gd name="connsiteY2" fmla="*/ 0 h 320890"/>
                <a:gd name="connsiteX3" fmla="*/ 314376 w 660277"/>
                <a:gd name="connsiteY3" fmla="*/ 19750 h 320890"/>
                <a:gd name="connsiteX4" fmla="*/ 659793 w 660277"/>
                <a:gd name="connsiteY4" fmla="*/ 113005 h 320890"/>
                <a:gd name="connsiteX5" fmla="*/ 659217 w 660277"/>
                <a:gd name="connsiteY5" fmla="*/ 320890 h 320890"/>
                <a:gd name="connsiteX6" fmla="*/ 316168 w 660277"/>
                <a:gd name="connsiteY6" fmla="*/ 220551 h 320890"/>
                <a:gd name="connsiteX0" fmla="*/ 316168 w 660277"/>
                <a:gd name="connsiteY0" fmla="*/ 220551 h 320890"/>
                <a:gd name="connsiteX1" fmla="*/ 267 w 660277"/>
                <a:gd name="connsiteY1" fmla="*/ 227240 h 320890"/>
                <a:gd name="connsiteX2" fmla="*/ 268 w 660277"/>
                <a:gd name="connsiteY2" fmla="*/ 0 h 320890"/>
                <a:gd name="connsiteX3" fmla="*/ 314376 w 660277"/>
                <a:gd name="connsiteY3" fmla="*/ 19750 h 320890"/>
                <a:gd name="connsiteX4" fmla="*/ 659793 w 660277"/>
                <a:gd name="connsiteY4" fmla="*/ 113005 h 320890"/>
                <a:gd name="connsiteX5" fmla="*/ 659217 w 660277"/>
                <a:gd name="connsiteY5" fmla="*/ 320890 h 320890"/>
                <a:gd name="connsiteX6" fmla="*/ 316168 w 660277"/>
                <a:gd name="connsiteY6" fmla="*/ 220551 h 320890"/>
                <a:gd name="connsiteX0" fmla="*/ 316168 w 660277"/>
                <a:gd name="connsiteY0" fmla="*/ 204373 h 304712"/>
                <a:gd name="connsiteX1" fmla="*/ 267 w 660277"/>
                <a:gd name="connsiteY1" fmla="*/ 211062 h 304712"/>
                <a:gd name="connsiteX2" fmla="*/ 268 w 660277"/>
                <a:gd name="connsiteY2" fmla="*/ 9769 h 304712"/>
                <a:gd name="connsiteX3" fmla="*/ 314376 w 660277"/>
                <a:gd name="connsiteY3" fmla="*/ 3572 h 304712"/>
                <a:gd name="connsiteX4" fmla="*/ 659793 w 660277"/>
                <a:gd name="connsiteY4" fmla="*/ 96827 h 304712"/>
                <a:gd name="connsiteX5" fmla="*/ 659217 w 660277"/>
                <a:gd name="connsiteY5" fmla="*/ 304712 h 304712"/>
                <a:gd name="connsiteX6" fmla="*/ 316168 w 660277"/>
                <a:gd name="connsiteY6" fmla="*/ 204373 h 304712"/>
                <a:gd name="connsiteX0" fmla="*/ 316168 w 660277"/>
                <a:gd name="connsiteY0" fmla="*/ 205106 h 305445"/>
                <a:gd name="connsiteX1" fmla="*/ 267 w 660277"/>
                <a:gd name="connsiteY1" fmla="*/ 211795 h 305445"/>
                <a:gd name="connsiteX2" fmla="*/ 268 w 660277"/>
                <a:gd name="connsiteY2" fmla="*/ 10502 h 305445"/>
                <a:gd name="connsiteX3" fmla="*/ 314376 w 660277"/>
                <a:gd name="connsiteY3" fmla="*/ 4305 h 305445"/>
                <a:gd name="connsiteX4" fmla="*/ 659793 w 660277"/>
                <a:gd name="connsiteY4" fmla="*/ 97560 h 305445"/>
                <a:gd name="connsiteX5" fmla="*/ 659217 w 660277"/>
                <a:gd name="connsiteY5" fmla="*/ 305445 h 305445"/>
                <a:gd name="connsiteX6" fmla="*/ 316168 w 660277"/>
                <a:gd name="connsiteY6" fmla="*/ 205106 h 305445"/>
                <a:gd name="connsiteX0" fmla="*/ 316168 w 660277"/>
                <a:gd name="connsiteY0" fmla="*/ 203581 h 303920"/>
                <a:gd name="connsiteX1" fmla="*/ 267 w 660277"/>
                <a:gd name="connsiteY1" fmla="*/ 210270 h 303920"/>
                <a:gd name="connsiteX2" fmla="*/ 268 w 660277"/>
                <a:gd name="connsiteY2" fmla="*/ 8977 h 303920"/>
                <a:gd name="connsiteX3" fmla="*/ 314376 w 660277"/>
                <a:gd name="connsiteY3" fmla="*/ 2780 h 303920"/>
                <a:gd name="connsiteX4" fmla="*/ 659793 w 660277"/>
                <a:gd name="connsiteY4" fmla="*/ 96035 h 303920"/>
                <a:gd name="connsiteX5" fmla="*/ 659217 w 660277"/>
                <a:gd name="connsiteY5" fmla="*/ 303920 h 303920"/>
                <a:gd name="connsiteX6" fmla="*/ 316168 w 660277"/>
                <a:gd name="connsiteY6" fmla="*/ 203581 h 303920"/>
                <a:gd name="connsiteX0" fmla="*/ 316263 w 660372"/>
                <a:gd name="connsiteY0" fmla="*/ 207502 h 307841"/>
                <a:gd name="connsiteX1" fmla="*/ 362 w 660372"/>
                <a:gd name="connsiteY1" fmla="*/ 214191 h 307841"/>
                <a:gd name="connsiteX2" fmla="*/ 0 w 660372"/>
                <a:gd name="connsiteY2" fmla="*/ 2918 h 307841"/>
                <a:gd name="connsiteX3" fmla="*/ 314471 w 660372"/>
                <a:gd name="connsiteY3" fmla="*/ 6701 h 307841"/>
                <a:gd name="connsiteX4" fmla="*/ 659888 w 660372"/>
                <a:gd name="connsiteY4" fmla="*/ 99956 h 307841"/>
                <a:gd name="connsiteX5" fmla="*/ 659312 w 660372"/>
                <a:gd name="connsiteY5" fmla="*/ 307841 h 307841"/>
                <a:gd name="connsiteX6" fmla="*/ 316263 w 660372"/>
                <a:gd name="connsiteY6" fmla="*/ 207502 h 307841"/>
                <a:gd name="connsiteX0" fmla="*/ 316263 w 660372"/>
                <a:gd name="connsiteY0" fmla="*/ 207502 h 307841"/>
                <a:gd name="connsiteX1" fmla="*/ 362 w 660372"/>
                <a:gd name="connsiteY1" fmla="*/ 214191 h 307841"/>
                <a:gd name="connsiteX2" fmla="*/ 0 w 660372"/>
                <a:gd name="connsiteY2" fmla="*/ 2918 h 307841"/>
                <a:gd name="connsiteX3" fmla="*/ 314471 w 660372"/>
                <a:gd name="connsiteY3" fmla="*/ 6701 h 307841"/>
                <a:gd name="connsiteX4" fmla="*/ 659888 w 660372"/>
                <a:gd name="connsiteY4" fmla="*/ 99956 h 307841"/>
                <a:gd name="connsiteX5" fmla="*/ 659312 w 660372"/>
                <a:gd name="connsiteY5" fmla="*/ 307841 h 307841"/>
                <a:gd name="connsiteX6" fmla="*/ 316263 w 660372"/>
                <a:gd name="connsiteY6" fmla="*/ 207502 h 307841"/>
                <a:gd name="connsiteX0" fmla="*/ 316263 w 660372"/>
                <a:gd name="connsiteY0" fmla="*/ 204619 h 304958"/>
                <a:gd name="connsiteX1" fmla="*/ 362 w 660372"/>
                <a:gd name="connsiteY1" fmla="*/ 211308 h 304958"/>
                <a:gd name="connsiteX2" fmla="*/ 0 w 660372"/>
                <a:gd name="connsiteY2" fmla="*/ 35 h 304958"/>
                <a:gd name="connsiteX3" fmla="*/ 314471 w 660372"/>
                <a:gd name="connsiteY3" fmla="*/ 3818 h 304958"/>
                <a:gd name="connsiteX4" fmla="*/ 659888 w 660372"/>
                <a:gd name="connsiteY4" fmla="*/ 97073 h 304958"/>
                <a:gd name="connsiteX5" fmla="*/ 659312 w 660372"/>
                <a:gd name="connsiteY5" fmla="*/ 304958 h 304958"/>
                <a:gd name="connsiteX6" fmla="*/ 316263 w 660372"/>
                <a:gd name="connsiteY6" fmla="*/ 204619 h 304958"/>
                <a:gd name="connsiteX0" fmla="*/ 316263 w 660372"/>
                <a:gd name="connsiteY0" fmla="*/ 207489 h 307828"/>
                <a:gd name="connsiteX1" fmla="*/ 362 w 660372"/>
                <a:gd name="connsiteY1" fmla="*/ 214178 h 307828"/>
                <a:gd name="connsiteX2" fmla="*/ 0 w 660372"/>
                <a:gd name="connsiteY2" fmla="*/ 2905 h 307828"/>
                <a:gd name="connsiteX3" fmla="*/ 314834 w 660372"/>
                <a:gd name="connsiteY3" fmla="*/ 2696 h 307828"/>
                <a:gd name="connsiteX4" fmla="*/ 659888 w 660372"/>
                <a:gd name="connsiteY4" fmla="*/ 99943 h 307828"/>
                <a:gd name="connsiteX5" fmla="*/ 659312 w 660372"/>
                <a:gd name="connsiteY5" fmla="*/ 307828 h 307828"/>
                <a:gd name="connsiteX6" fmla="*/ 316263 w 660372"/>
                <a:gd name="connsiteY6" fmla="*/ 207489 h 307828"/>
                <a:gd name="connsiteX0" fmla="*/ 316263 w 660372"/>
                <a:gd name="connsiteY0" fmla="*/ 211074 h 311413"/>
                <a:gd name="connsiteX1" fmla="*/ 362 w 660372"/>
                <a:gd name="connsiteY1" fmla="*/ 217763 h 311413"/>
                <a:gd name="connsiteX2" fmla="*/ 0 w 660372"/>
                <a:gd name="connsiteY2" fmla="*/ 6490 h 311413"/>
                <a:gd name="connsiteX3" fmla="*/ 314834 w 660372"/>
                <a:gd name="connsiteY3" fmla="*/ 6281 h 311413"/>
                <a:gd name="connsiteX4" fmla="*/ 659888 w 660372"/>
                <a:gd name="connsiteY4" fmla="*/ 103528 h 311413"/>
                <a:gd name="connsiteX5" fmla="*/ 659312 w 660372"/>
                <a:gd name="connsiteY5" fmla="*/ 311413 h 311413"/>
                <a:gd name="connsiteX6" fmla="*/ 316263 w 660372"/>
                <a:gd name="connsiteY6" fmla="*/ 211074 h 311413"/>
                <a:gd name="connsiteX0" fmla="*/ 316263 w 660372"/>
                <a:gd name="connsiteY0" fmla="*/ 211074 h 311413"/>
                <a:gd name="connsiteX1" fmla="*/ 362 w 660372"/>
                <a:gd name="connsiteY1" fmla="*/ 217763 h 311413"/>
                <a:gd name="connsiteX2" fmla="*/ 0 w 660372"/>
                <a:gd name="connsiteY2" fmla="*/ 6490 h 311413"/>
                <a:gd name="connsiteX3" fmla="*/ 314834 w 660372"/>
                <a:gd name="connsiteY3" fmla="*/ 6281 h 311413"/>
                <a:gd name="connsiteX4" fmla="*/ 659888 w 660372"/>
                <a:gd name="connsiteY4" fmla="*/ 103528 h 311413"/>
                <a:gd name="connsiteX5" fmla="*/ 659312 w 660372"/>
                <a:gd name="connsiteY5" fmla="*/ 311413 h 311413"/>
                <a:gd name="connsiteX6" fmla="*/ 316263 w 660372"/>
                <a:gd name="connsiteY6" fmla="*/ 211074 h 311413"/>
                <a:gd name="connsiteX0" fmla="*/ 316263 w 660372"/>
                <a:gd name="connsiteY0" fmla="*/ 209785 h 310124"/>
                <a:gd name="connsiteX1" fmla="*/ 362 w 660372"/>
                <a:gd name="connsiteY1" fmla="*/ 216474 h 310124"/>
                <a:gd name="connsiteX2" fmla="*/ 0 w 660372"/>
                <a:gd name="connsiteY2" fmla="*/ 5201 h 310124"/>
                <a:gd name="connsiteX3" fmla="*/ 315197 w 660372"/>
                <a:gd name="connsiteY3" fmla="*/ 6988 h 310124"/>
                <a:gd name="connsiteX4" fmla="*/ 659888 w 660372"/>
                <a:gd name="connsiteY4" fmla="*/ 102239 h 310124"/>
                <a:gd name="connsiteX5" fmla="*/ 659312 w 660372"/>
                <a:gd name="connsiteY5" fmla="*/ 310124 h 310124"/>
                <a:gd name="connsiteX6" fmla="*/ 316263 w 660372"/>
                <a:gd name="connsiteY6" fmla="*/ 209785 h 310124"/>
                <a:gd name="connsiteX0" fmla="*/ 316263 w 660372"/>
                <a:gd name="connsiteY0" fmla="*/ 208525 h 308864"/>
                <a:gd name="connsiteX1" fmla="*/ 362 w 660372"/>
                <a:gd name="connsiteY1" fmla="*/ 215214 h 308864"/>
                <a:gd name="connsiteX2" fmla="*/ 0 w 660372"/>
                <a:gd name="connsiteY2" fmla="*/ 3941 h 308864"/>
                <a:gd name="connsiteX3" fmla="*/ 315197 w 660372"/>
                <a:gd name="connsiteY3" fmla="*/ 7724 h 308864"/>
                <a:gd name="connsiteX4" fmla="*/ 659888 w 660372"/>
                <a:gd name="connsiteY4" fmla="*/ 100979 h 308864"/>
                <a:gd name="connsiteX5" fmla="*/ 659312 w 660372"/>
                <a:gd name="connsiteY5" fmla="*/ 308864 h 308864"/>
                <a:gd name="connsiteX6" fmla="*/ 316263 w 660372"/>
                <a:gd name="connsiteY6" fmla="*/ 208525 h 308864"/>
                <a:gd name="connsiteX0" fmla="*/ 339601 w 683710"/>
                <a:gd name="connsiteY0" fmla="*/ 208525 h 308864"/>
                <a:gd name="connsiteX1" fmla="*/ 23700 w 683710"/>
                <a:gd name="connsiteY1" fmla="*/ 215214 h 308864"/>
                <a:gd name="connsiteX2" fmla="*/ 23406 w 683710"/>
                <a:gd name="connsiteY2" fmla="*/ 110393 h 308864"/>
                <a:gd name="connsiteX3" fmla="*/ 23338 w 683710"/>
                <a:gd name="connsiteY3" fmla="*/ 3941 h 308864"/>
                <a:gd name="connsiteX4" fmla="*/ 338535 w 683710"/>
                <a:gd name="connsiteY4" fmla="*/ 7724 h 308864"/>
                <a:gd name="connsiteX5" fmla="*/ 683226 w 683710"/>
                <a:gd name="connsiteY5" fmla="*/ 100979 h 308864"/>
                <a:gd name="connsiteX6" fmla="*/ 682650 w 683710"/>
                <a:gd name="connsiteY6" fmla="*/ 308864 h 308864"/>
                <a:gd name="connsiteX7" fmla="*/ 339601 w 683710"/>
                <a:gd name="connsiteY7" fmla="*/ 208525 h 308864"/>
                <a:gd name="connsiteX0" fmla="*/ 333061 w 677170"/>
                <a:gd name="connsiteY0" fmla="*/ 208525 h 308864"/>
                <a:gd name="connsiteX1" fmla="*/ 17160 w 677170"/>
                <a:gd name="connsiteY1" fmla="*/ 215214 h 308864"/>
                <a:gd name="connsiteX2" fmla="*/ 51751 w 677170"/>
                <a:gd name="connsiteY2" fmla="*/ 100413 h 308864"/>
                <a:gd name="connsiteX3" fmla="*/ 16798 w 677170"/>
                <a:gd name="connsiteY3" fmla="*/ 3941 h 308864"/>
                <a:gd name="connsiteX4" fmla="*/ 331995 w 677170"/>
                <a:gd name="connsiteY4" fmla="*/ 7724 h 308864"/>
                <a:gd name="connsiteX5" fmla="*/ 676686 w 677170"/>
                <a:gd name="connsiteY5" fmla="*/ 100979 h 308864"/>
                <a:gd name="connsiteX6" fmla="*/ 676110 w 677170"/>
                <a:gd name="connsiteY6" fmla="*/ 308864 h 308864"/>
                <a:gd name="connsiteX7" fmla="*/ 333061 w 677170"/>
                <a:gd name="connsiteY7" fmla="*/ 208525 h 308864"/>
                <a:gd name="connsiteX0" fmla="*/ 332806 w 676915"/>
                <a:gd name="connsiteY0" fmla="*/ 208525 h 308864"/>
                <a:gd name="connsiteX1" fmla="*/ 16905 w 676915"/>
                <a:gd name="connsiteY1" fmla="*/ 215214 h 308864"/>
                <a:gd name="connsiteX2" fmla="*/ 51496 w 676915"/>
                <a:gd name="connsiteY2" fmla="*/ 100413 h 308864"/>
                <a:gd name="connsiteX3" fmla="*/ 16543 w 676915"/>
                <a:gd name="connsiteY3" fmla="*/ 3941 h 308864"/>
                <a:gd name="connsiteX4" fmla="*/ 331740 w 676915"/>
                <a:gd name="connsiteY4" fmla="*/ 7724 h 308864"/>
                <a:gd name="connsiteX5" fmla="*/ 676431 w 676915"/>
                <a:gd name="connsiteY5" fmla="*/ 100979 h 308864"/>
                <a:gd name="connsiteX6" fmla="*/ 675855 w 676915"/>
                <a:gd name="connsiteY6" fmla="*/ 308864 h 308864"/>
                <a:gd name="connsiteX7" fmla="*/ 332806 w 676915"/>
                <a:gd name="connsiteY7" fmla="*/ 208525 h 308864"/>
                <a:gd name="connsiteX0" fmla="*/ 332806 w 676915"/>
                <a:gd name="connsiteY0" fmla="*/ 208525 h 308864"/>
                <a:gd name="connsiteX1" fmla="*/ 16905 w 676915"/>
                <a:gd name="connsiteY1" fmla="*/ 215214 h 308864"/>
                <a:gd name="connsiteX2" fmla="*/ 51496 w 676915"/>
                <a:gd name="connsiteY2" fmla="*/ 100413 h 308864"/>
                <a:gd name="connsiteX3" fmla="*/ 16543 w 676915"/>
                <a:gd name="connsiteY3" fmla="*/ 3941 h 308864"/>
                <a:gd name="connsiteX4" fmla="*/ 331740 w 676915"/>
                <a:gd name="connsiteY4" fmla="*/ 7724 h 308864"/>
                <a:gd name="connsiteX5" fmla="*/ 676431 w 676915"/>
                <a:gd name="connsiteY5" fmla="*/ 100979 h 308864"/>
                <a:gd name="connsiteX6" fmla="*/ 675855 w 676915"/>
                <a:gd name="connsiteY6" fmla="*/ 308864 h 308864"/>
                <a:gd name="connsiteX7" fmla="*/ 332806 w 676915"/>
                <a:gd name="connsiteY7" fmla="*/ 208525 h 308864"/>
                <a:gd name="connsiteX0" fmla="*/ 332806 w 676915"/>
                <a:gd name="connsiteY0" fmla="*/ 205921 h 306260"/>
                <a:gd name="connsiteX1" fmla="*/ 16905 w 676915"/>
                <a:gd name="connsiteY1" fmla="*/ 212610 h 306260"/>
                <a:gd name="connsiteX2" fmla="*/ 51496 w 676915"/>
                <a:gd name="connsiteY2" fmla="*/ 97809 h 306260"/>
                <a:gd name="connsiteX3" fmla="*/ 18360 w 676915"/>
                <a:gd name="connsiteY3" fmla="*/ 7325 h 306260"/>
                <a:gd name="connsiteX4" fmla="*/ 331740 w 676915"/>
                <a:gd name="connsiteY4" fmla="*/ 5120 h 306260"/>
                <a:gd name="connsiteX5" fmla="*/ 676431 w 676915"/>
                <a:gd name="connsiteY5" fmla="*/ 98375 h 306260"/>
                <a:gd name="connsiteX6" fmla="*/ 675855 w 676915"/>
                <a:gd name="connsiteY6" fmla="*/ 306260 h 306260"/>
                <a:gd name="connsiteX7" fmla="*/ 332806 w 676915"/>
                <a:gd name="connsiteY7" fmla="*/ 205921 h 306260"/>
                <a:gd name="connsiteX0" fmla="*/ 332806 w 676915"/>
                <a:gd name="connsiteY0" fmla="*/ 207502 h 307841"/>
                <a:gd name="connsiteX1" fmla="*/ 16905 w 676915"/>
                <a:gd name="connsiteY1" fmla="*/ 214191 h 307841"/>
                <a:gd name="connsiteX2" fmla="*/ 51496 w 676915"/>
                <a:gd name="connsiteY2" fmla="*/ 99390 h 307841"/>
                <a:gd name="connsiteX3" fmla="*/ 17270 w 676915"/>
                <a:gd name="connsiteY3" fmla="*/ 2918 h 307841"/>
                <a:gd name="connsiteX4" fmla="*/ 331740 w 676915"/>
                <a:gd name="connsiteY4" fmla="*/ 6701 h 307841"/>
                <a:gd name="connsiteX5" fmla="*/ 676431 w 676915"/>
                <a:gd name="connsiteY5" fmla="*/ 99956 h 307841"/>
                <a:gd name="connsiteX6" fmla="*/ 675855 w 676915"/>
                <a:gd name="connsiteY6" fmla="*/ 307841 h 307841"/>
                <a:gd name="connsiteX7" fmla="*/ 332806 w 676915"/>
                <a:gd name="connsiteY7" fmla="*/ 207502 h 307841"/>
                <a:gd name="connsiteX0" fmla="*/ 332806 w 676915"/>
                <a:gd name="connsiteY0" fmla="*/ 207502 h 307841"/>
                <a:gd name="connsiteX1" fmla="*/ 16905 w 676915"/>
                <a:gd name="connsiteY1" fmla="*/ 214191 h 307841"/>
                <a:gd name="connsiteX2" fmla="*/ 51496 w 676915"/>
                <a:gd name="connsiteY2" fmla="*/ 99390 h 307841"/>
                <a:gd name="connsiteX3" fmla="*/ 17270 w 676915"/>
                <a:gd name="connsiteY3" fmla="*/ 2918 h 307841"/>
                <a:gd name="connsiteX4" fmla="*/ 331740 w 676915"/>
                <a:gd name="connsiteY4" fmla="*/ 6701 h 307841"/>
                <a:gd name="connsiteX5" fmla="*/ 676431 w 676915"/>
                <a:gd name="connsiteY5" fmla="*/ 99956 h 307841"/>
                <a:gd name="connsiteX6" fmla="*/ 675855 w 676915"/>
                <a:gd name="connsiteY6" fmla="*/ 307841 h 307841"/>
                <a:gd name="connsiteX7" fmla="*/ 332806 w 676915"/>
                <a:gd name="connsiteY7" fmla="*/ 207502 h 307841"/>
                <a:gd name="connsiteX0" fmla="*/ 315901 w 660010"/>
                <a:gd name="connsiteY0" fmla="*/ 207502 h 307841"/>
                <a:gd name="connsiteX1" fmla="*/ 0 w 660010"/>
                <a:gd name="connsiteY1" fmla="*/ 214191 h 307841"/>
                <a:gd name="connsiteX2" fmla="*/ 34591 w 660010"/>
                <a:gd name="connsiteY2" fmla="*/ 99390 h 307841"/>
                <a:gd name="connsiteX3" fmla="*/ 365 w 660010"/>
                <a:gd name="connsiteY3" fmla="*/ 2918 h 307841"/>
                <a:gd name="connsiteX4" fmla="*/ 314835 w 660010"/>
                <a:gd name="connsiteY4" fmla="*/ 6701 h 307841"/>
                <a:gd name="connsiteX5" fmla="*/ 659526 w 660010"/>
                <a:gd name="connsiteY5" fmla="*/ 99956 h 307841"/>
                <a:gd name="connsiteX6" fmla="*/ 658950 w 660010"/>
                <a:gd name="connsiteY6" fmla="*/ 307841 h 307841"/>
                <a:gd name="connsiteX7" fmla="*/ 315901 w 660010"/>
                <a:gd name="connsiteY7" fmla="*/ 207502 h 307841"/>
                <a:gd name="connsiteX0" fmla="*/ 315901 w 660010"/>
                <a:gd name="connsiteY0" fmla="*/ 207502 h 307841"/>
                <a:gd name="connsiteX1" fmla="*/ 0 w 660010"/>
                <a:gd name="connsiteY1" fmla="*/ 214191 h 307841"/>
                <a:gd name="connsiteX2" fmla="*/ 34591 w 660010"/>
                <a:gd name="connsiteY2" fmla="*/ 99390 h 307841"/>
                <a:gd name="connsiteX3" fmla="*/ 365 w 660010"/>
                <a:gd name="connsiteY3" fmla="*/ 2918 h 307841"/>
                <a:gd name="connsiteX4" fmla="*/ 314835 w 660010"/>
                <a:gd name="connsiteY4" fmla="*/ 6701 h 307841"/>
                <a:gd name="connsiteX5" fmla="*/ 659526 w 660010"/>
                <a:gd name="connsiteY5" fmla="*/ 99956 h 307841"/>
                <a:gd name="connsiteX6" fmla="*/ 658950 w 660010"/>
                <a:gd name="connsiteY6" fmla="*/ 307841 h 307841"/>
                <a:gd name="connsiteX7" fmla="*/ 315901 w 660010"/>
                <a:gd name="connsiteY7" fmla="*/ 207502 h 307841"/>
                <a:gd name="connsiteX0" fmla="*/ 315901 w 660010"/>
                <a:gd name="connsiteY0" fmla="*/ 207502 h 307841"/>
                <a:gd name="connsiteX1" fmla="*/ 0 w 660010"/>
                <a:gd name="connsiteY1" fmla="*/ 214191 h 307841"/>
                <a:gd name="connsiteX2" fmla="*/ 34954 w 660010"/>
                <a:gd name="connsiteY2" fmla="*/ 107374 h 307841"/>
                <a:gd name="connsiteX3" fmla="*/ 365 w 660010"/>
                <a:gd name="connsiteY3" fmla="*/ 2918 h 307841"/>
                <a:gd name="connsiteX4" fmla="*/ 314835 w 660010"/>
                <a:gd name="connsiteY4" fmla="*/ 6701 h 307841"/>
                <a:gd name="connsiteX5" fmla="*/ 659526 w 660010"/>
                <a:gd name="connsiteY5" fmla="*/ 99956 h 307841"/>
                <a:gd name="connsiteX6" fmla="*/ 658950 w 660010"/>
                <a:gd name="connsiteY6" fmla="*/ 307841 h 307841"/>
                <a:gd name="connsiteX7" fmla="*/ 315901 w 660010"/>
                <a:gd name="connsiteY7" fmla="*/ 207502 h 307841"/>
                <a:gd name="connsiteX0" fmla="*/ 315901 w 660010"/>
                <a:gd name="connsiteY0" fmla="*/ 207502 h 307841"/>
                <a:gd name="connsiteX1" fmla="*/ 0 w 660010"/>
                <a:gd name="connsiteY1" fmla="*/ 214191 h 307841"/>
                <a:gd name="connsiteX2" fmla="*/ 34954 w 660010"/>
                <a:gd name="connsiteY2" fmla="*/ 107374 h 307841"/>
                <a:gd name="connsiteX3" fmla="*/ 365 w 660010"/>
                <a:gd name="connsiteY3" fmla="*/ 2918 h 307841"/>
                <a:gd name="connsiteX4" fmla="*/ 314835 w 660010"/>
                <a:gd name="connsiteY4" fmla="*/ 6701 h 307841"/>
                <a:gd name="connsiteX5" fmla="*/ 659526 w 660010"/>
                <a:gd name="connsiteY5" fmla="*/ 99956 h 307841"/>
                <a:gd name="connsiteX6" fmla="*/ 658950 w 660010"/>
                <a:gd name="connsiteY6" fmla="*/ 307841 h 307841"/>
                <a:gd name="connsiteX7" fmla="*/ 315901 w 660010"/>
                <a:gd name="connsiteY7" fmla="*/ 207502 h 307841"/>
                <a:gd name="connsiteX0" fmla="*/ 315901 w 660010"/>
                <a:gd name="connsiteY0" fmla="*/ 207502 h 307841"/>
                <a:gd name="connsiteX1" fmla="*/ 0 w 660010"/>
                <a:gd name="connsiteY1" fmla="*/ 214191 h 307841"/>
                <a:gd name="connsiteX2" fmla="*/ 34954 w 660010"/>
                <a:gd name="connsiteY2" fmla="*/ 107374 h 307841"/>
                <a:gd name="connsiteX3" fmla="*/ 365 w 660010"/>
                <a:gd name="connsiteY3" fmla="*/ 2918 h 307841"/>
                <a:gd name="connsiteX4" fmla="*/ 314835 w 660010"/>
                <a:gd name="connsiteY4" fmla="*/ 6701 h 307841"/>
                <a:gd name="connsiteX5" fmla="*/ 659526 w 660010"/>
                <a:gd name="connsiteY5" fmla="*/ 99956 h 307841"/>
                <a:gd name="connsiteX6" fmla="*/ 658950 w 660010"/>
                <a:gd name="connsiteY6" fmla="*/ 307841 h 307841"/>
                <a:gd name="connsiteX7" fmla="*/ 315901 w 660010"/>
                <a:gd name="connsiteY7" fmla="*/ 207502 h 307841"/>
                <a:gd name="connsiteX0" fmla="*/ 315901 w 660010"/>
                <a:gd name="connsiteY0" fmla="*/ 207502 h 307841"/>
                <a:gd name="connsiteX1" fmla="*/ 0 w 660010"/>
                <a:gd name="connsiteY1" fmla="*/ 214191 h 307841"/>
                <a:gd name="connsiteX2" fmla="*/ 34954 w 660010"/>
                <a:gd name="connsiteY2" fmla="*/ 107374 h 307841"/>
                <a:gd name="connsiteX3" fmla="*/ 365 w 660010"/>
                <a:gd name="connsiteY3" fmla="*/ 2918 h 307841"/>
                <a:gd name="connsiteX4" fmla="*/ 314835 w 660010"/>
                <a:gd name="connsiteY4" fmla="*/ 6701 h 307841"/>
                <a:gd name="connsiteX5" fmla="*/ 659526 w 660010"/>
                <a:gd name="connsiteY5" fmla="*/ 99956 h 307841"/>
                <a:gd name="connsiteX6" fmla="*/ 658950 w 660010"/>
                <a:gd name="connsiteY6" fmla="*/ 307841 h 307841"/>
                <a:gd name="connsiteX7" fmla="*/ 315901 w 660010"/>
                <a:gd name="connsiteY7" fmla="*/ 207502 h 307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0010" h="307841">
                  <a:moveTo>
                    <a:pt x="315901" y="207502"/>
                  </a:moveTo>
                  <a:lnTo>
                    <a:pt x="0" y="214191"/>
                  </a:lnTo>
                  <a:cubicBezTo>
                    <a:pt x="19251" y="153926"/>
                    <a:pt x="25566" y="140590"/>
                    <a:pt x="34954" y="107374"/>
                  </a:cubicBezTo>
                  <a:cubicBezTo>
                    <a:pt x="26536" y="82141"/>
                    <a:pt x="17250" y="51965"/>
                    <a:pt x="365" y="2918"/>
                  </a:cubicBezTo>
                  <a:cubicBezTo>
                    <a:pt x="61821" y="9586"/>
                    <a:pt x="204975" y="-9472"/>
                    <a:pt x="314835" y="6701"/>
                  </a:cubicBezTo>
                  <a:cubicBezTo>
                    <a:pt x="424695" y="22874"/>
                    <a:pt x="645836" y="-44007"/>
                    <a:pt x="659526" y="99956"/>
                  </a:cubicBezTo>
                  <a:cubicBezTo>
                    <a:pt x="660896" y="277755"/>
                    <a:pt x="658923" y="175614"/>
                    <a:pt x="658950" y="307841"/>
                  </a:cubicBezTo>
                  <a:cubicBezTo>
                    <a:pt x="634922" y="181766"/>
                    <a:pt x="608885" y="208039"/>
                    <a:pt x="315901" y="207502"/>
                  </a:cubicBez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5" name="Стрелка вправо 4"/>
            <p:cNvSpPr/>
            <p:nvPr/>
          </p:nvSpPr>
          <p:spPr>
            <a:xfrm>
              <a:off x="249092" y="4320024"/>
              <a:ext cx="8685978" cy="948458"/>
            </a:xfrm>
            <a:custGeom>
              <a:avLst/>
              <a:gdLst>
                <a:gd name="connsiteX0" fmla="*/ 0 w 2155800"/>
                <a:gd name="connsiteY0" fmla="*/ 133350 h 533400"/>
                <a:gd name="connsiteX1" fmla="*/ 1889100 w 2155800"/>
                <a:gd name="connsiteY1" fmla="*/ 133350 h 533400"/>
                <a:gd name="connsiteX2" fmla="*/ 1889100 w 2155800"/>
                <a:gd name="connsiteY2" fmla="*/ 0 h 533400"/>
                <a:gd name="connsiteX3" fmla="*/ 2155800 w 2155800"/>
                <a:gd name="connsiteY3" fmla="*/ 266700 h 533400"/>
                <a:gd name="connsiteX4" fmla="*/ 1889100 w 2155800"/>
                <a:gd name="connsiteY4" fmla="*/ 533400 h 533400"/>
                <a:gd name="connsiteX5" fmla="*/ 1889100 w 2155800"/>
                <a:gd name="connsiteY5" fmla="*/ 400050 h 533400"/>
                <a:gd name="connsiteX6" fmla="*/ 0 w 2155800"/>
                <a:gd name="connsiteY6" fmla="*/ 400050 h 533400"/>
                <a:gd name="connsiteX7" fmla="*/ 0 w 2155800"/>
                <a:gd name="connsiteY7" fmla="*/ 133350 h 533400"/>
                <a:gd name="connsiteX0" fmla="*/ 0 w 2155800"/>
                <a:gd name="connsiteY0" fmla="*/ 0 h 400050"/>
                <a:gd name="connsiteX1" fmla="*/ 1889100 w 2155800"/>
                <a:gd name="connsiteY1" fmla="*/ 0 h 400050"/>
                <a:gd name="connsiteX2" fmla="*/ 2155800 w 2155800"/>
                <a:gd name="connsiteY2" fmla="*/ 133350 h 400050"/>
                <a:gd name="connsiteX3" fmla="*/ 1889100 w 2155800"/>
                <a:gd name="connsiteY3" fmla="*/ 400050 h 400050"/>
                <a:gd name="connsiteX4" fmla="*/ 1889100 w 2155800"/>
                <a:gd name="connsiteY4" fmla="*/ 266700 h 400050"/>
                <a:gd name="connsiteX5" fmla="*/ 0 w 2155800"/>
                <a:gd name="connsiteY5" fmla="*/ 266700 h 400050"/>
                <a:gd name="connsiteX6" fmla="*/ 0 w 2155800"/>
                <a:gd name="connsiteY6" fmla="*/ 0 h 400050"/>
                <a:gd name="connsiteX0" fmla="*/ 0 w 2155800"/>
                <a:gd name="connsiteY0" fmla="*/ 0 h 266700"/>
                <a:gd name="connsiteX1" fmla="*/ 1889100 w 2155800"/>
                <a:gd name="connsiteY1" fmla="*/ 0 h 266700"/>
                <a:gd name="connsiteX2" fmla="*/ 2155800 w 2155800"/>
                <a:gd name="connsiteY2" fmla="*/ 133350 h 266700"/>
                <a:gd name="connsiteX3" fmla="*/ 1889100 w 2155800"/>
                <a:gd name="connsiteY3" fmla="*/ 266700 h 266700"/>
                <a:gd name="connsiteX4" fmla="*/ 0 w 2155800"/>
                <a:gd name="connsiteY4" fmla="*/ 266700 h 266700"/>
                <a:gd name="connsiteX5" fmla="*/ 0 w 2155800"/>
                <a:gd name="connsiteY5" fmla="*/ 0 h 266700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0 w 2155800"/>
                <a:gd name="connsiteY5" fmla="*/ 267512 h 267512"/>
                <a:gd name="connsiteX6" fmla="*/ 0 w 2155800"/>
                <a:gd name="connsiteY6" fmla="*/ 812 h 267512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1496345 w 2155800"/>
                <a:gd name="connsiteY5" fmla="*/ 265974 h 267512"/>
                <a:gd name="connsiteX6" fmla="*/ 0 w 2155800"/>
                <a:gd name="connsiteY6" fmla="*/ 267512 h 267512"/>
                <a:gd name="connsiteX7" fmla="*/ 0 w 2155800"/>
                <a:gd name="connsiteY7" fmla="*/ 812 h 267512"/>
                <a:gd name="connsiteX0" fmla="*/ 0 w 2155800"/>
                <a:gd name="connsiteY0" fmla="*/ 3264 h 269964"/>
                <a:gd name="connsiteX1" fmla="*/ 1344488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1355599 w 2155800"/>
                <a:gd name="connsiteY7" fmla="*/ 267192 h 269964"/>
                <a:gd name="connsiteX8" fmla="*/ 0 w 2155800"/>
                <a:gd name="connsiteY8" fmla="*/ 269964 h 269964"/>
                <a:gd name="connsiteX9" fmla="*/ 0 w 2155800"/>
                <a:gd name="connsiteY9" fmla="*/ 3264 h 269964"/>
                <a:gd name="connsiteX0" fmla="*/ 0 w 2155800"/>
                <a:gd name="connsiteY0" fmla="*/ 3264 h 269964"/>
                <a:gd name="connsiteX1" fmla="*/ 1218558 w 2155800"/>
                <a:gd name="connsiteY1" fmla="*/ 1770 h 269964"/>
                <a:gd name="connsiteX2" fmla="*/ 1355600 w 2155800"/>
                <a:gd name="connsiteY2" fmla="*/ 0 h 269964"/>
                <a:gd name="connsiteX3" fmla="*/ 1500048 w 2155800"/>
                <a:gd name="connsiteY3" fmla="*/ 2452 h 269964"/>
                <a:gd name="connsiteX4" fmla="*/ 1889100 w 2155800"/>
                <a:gd name="connsiteY4" fmla="*/ 3264 h 269964"/>
                <a:gd name="connsiteX5" fmla="*/ 2155800 w 2155800"/>
                <a:gd name="connsiteY5" fmla="*/ 136614 h 269964"/>
                <a:gd name="connsiteX6" fmla="*/ 1889100 w 2155800"/>
                <a:gd name="connsiteY6" fmla="*/ 269964 h 269964"/>
                <a:gd name="connsiteX7" fmla="*/ 1496345 w 2155800"/>
                <a:gd name="connsiteY7" fmla="*/ 268426 h 269964"/>
                <a:gd name="connsiteX8" fmla="*/ 1355599 w 2155800"/>
                <a:gd name="connsiteY8" fmla="*/ 267192 h 269964"/>
                <a:gd name="connsiteX9" fmla="*/ 0 w 2155800"/>
                <a:gd name="connsiteY9" fmla="*/ 269964 h 269964"/>
                <a:gd name="connsiteX10" fmla="*/ 0 w 2155800"/>
                <a:gd name="connsiteY10" fmla="*/ 3264 h 269964"/>
                <a:gd name="connsiteX0" fmla="*/ 0 w 2155800"/>
                <a:gd name="connsiteY0" fmla="*/ 3264 h 270731"/>
                <a:gd name="connsiteX1" fmla="*/ 1218558 w 2155800"/>
                <a:gd name="connsiteY1" fmla="*/ 1770 h 270731"/>
                <a:gd name="connsiteX2" fmla="*/ 1355600 w 2155800"/>
                <a:gd name="connsiteY2" fmla="*/ 0 h 270731"/>
                <a:gd name="connsiteX3" fmla="*/ 1500048 w 2155800"/>
                <a:gd name="connsiteY3" fmla="*/ 2452 h 270731"/>
                <a:gd name="connsiteX4" fmla="*/ 1889100 w 2155800"/>
                <a:gd name="connsiteY4" fmla="*/ 3264 h 270731"/>
                <a:gd name="connsiteX5" fmla="*/ 2155800 w 2155800"/>
                <a:gd name="connsiteY5" fmla="*/ 136614 h 270731"/>
                <a:gd name="connsiteX6" fmla="*/ 1889100 w 2155800"/>
                <a:gd name="connsiteY6" fmla="*/ 269964 h 270731"/>
                <a:gd name="connsiteX7" fmla="*/ 1496345 w 2155800"/>
                <a:gd name="connsiteY7" fmla="*/ 268426 h 270731"/>
                <a:gd name="connsiteX8" fmla="*/ 1355599 w 2155800"/>
                <a:gd name="connsiteY8" fmla="*/ 267192 h 270731"/>
                <a:gd name="connsiteX9" fmla="*/ 1218558 w 2155800"/>
                <a:gd name="connsiteY9" fmla="*/ 270731 h 270731"/>
                <a:gd name="connsiteX10" fmla="*/ 0 w 2155800"/>
                <a:gd name="connsiteY10" fmla="*/ 269964 h 270731"/>
                <a:gd name="connsiteX11" fmla="*/ 0 w 2155800"/>
                <a:gd name="connsiteY11" fmla="*/ 3264 h 270731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130982 h 417800"/>
                <a:gd name="connsiteX1" fmla="*/ 1216706 w 2155800"/>
                <a:gd name="connsiteY1" fmla="*/ 2 h 417800"/>
                <a:gd name="connsiteX2" fmla="*/ 1355600 w 2155800"/>
                <a:gd name="connsiteY2" fmla="*/ 127718 h 417800"/>
                <a:gd name="connsiteX3" fmla="*/ 1500048 w 2155800"/>
                <a:gd name="connsiteY3" fmla="*/ 130170 h 417800"/>
                <a:gd name="connsiteX4" fmla="*/ 1889100 w 2155800"/>
                <a:gd name="connsiteY4" fmla="*/ 130982 h 417800"/>
                <a:gd name="connsiteX5" fmla="*/ 2155800 w 2155800"/>
                <a:gd name="connsiteY5" fmla="*/ 264332 h 417800"/>
                <a:gd name="connsiteX6" fmla="*/ 1889100 w 2155800"/>
                <a:gd name="connsiteY6" fmla="*/ 397682 h 417800"/>
                <a:gd name="connsiteX7" fmla="*/ 1496345 w 2155800"/>
                <a:gd name="connsiteY7" fmla="*/ 396144 h 417800"/>
                <a:gd name="connsiteX8" fmla="*/ 1355599 w 2155800"/>
                <a:gd name="connsiteY8" fmla="*/ 394910 h 417800"/>
                <a:gd name="connsiteX9" fmla="*/ 1218558 w 2155800"/>
                <a:gd name="connsiteY9" fmla="*/ 398449 h 417800"/>
                <a:gd name="connsiteX10" fmla="*/ 0 w 2155800"/>
                <a:gd name="connsiteY10" fmla="*/ 397682 h 417800"/>
                <a:gd name="connsiteX11" fmla="*/ 0 w 2155800"/>
                <a:gd name="connsiteY11" fmla="*/ 130982 h 417800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1020 h 405011"/>
                <a:gd name="connsiteX1" fmla="*/ 1216706 w 2155800"/>
                <a:gd name="connsiteY1" fmla="*/ 40 h 405011"/>
                <a:gd name="connsiteX2" fmla="*/ 1355600 w 2155800"/>
                <a:gd name="connsiteY2" fmla="*/ 127756 h 405011"/>
                <a:gd name="connsiteX3" fmla="*/ 1500048 w 2155800"/>
                <a:gd name="connsiteY3" fmla="*/ 130208 h 405011"/>
                <a:gd name="connsiteX4" fmla="*/ 1889100 w 2155800"/>
                <a:gd name="connsiteY4" fmla="*/ 131020 h 405011"/>
                <a:gd name="connsiteX5" fmla="*/ 2155800 w 2155800"/>
                <a:gd name="connsiteY5" fmla="*/ 264370 h 405011"/>
                <a:gd name="connsiteX6" fmla="*/ 1889100 w 2155800"/>
                <a:gd name="connsiteY6" fmla="*/ 397720 h 405011"/>
                <a:gd name="connsiteX7" fmla="*/ 1496345 w 2155800"/>
                <a:gd name="connsiteY7" fmla="*/ 396182 h 405011"/>
                <a:gd name="connsiteX8" fmla="*/ 1355599 w 2155800"/>
                <a:gd name="connsiteY8" fmla="*/ 394948 h 405011"/>
                <a:gd name="connsiteX9" fmla="*/ 1220410 w 2155800"/>
                <a:gd name="connsiteY9" fmla="*/ 263490 h 405011"/>
                <a:gd name="connsiteX10" fmla="*/ 0 w 2155800"/>
                <a:gd name="connsiteY10" fmla="*/ 397720 h 405011"/>
                <a:gd name="connsiteX11" fmla="*/ 0 w 2155800"/>
                <a:gd name="connsiteY11" fmla="*/ 131020 h 405011"/>
                <a:gd name="connsiteX0" fmla="*/ 0 w 2155800"/>
                <a:gd name="connsiteY0" fmla="*/ 21278 h 441286"/>
                <a:gd name="connsiteX1" fmla="*/ 1216706 w 2155800"/>
                <a:gd name="connsiteY1" fmla="*/ 36315 h 441286"/>
                <a:gd name="connsiteX2" fmla="*/ 1355600 w 2155800"/>
                <a:gd name="connsiteY2" fmla="*/ 164031 h 441286"/>
                <a:gd name="connsiteX3" fmla="*/ 1500048 w 2155800"/>
                <a:gd name="connsiteY3" fmla="*/ 166483 h 441286"/>
                <a:gd name="connsiteX4" fmla="*/ 1889100 w 2155800"/>
                <a:gd name="connsiteY4" fmla="*/ 167295 h 441286"/>
                <a:gd name="connsiteX5" fmla="*/ 2155800 w 2155800"/>
                <a:gd name="connsiteY5" fmla="*/ 300645 h 441286"/>
                <a:gd name="connsiteX6" fmla="*/ 1889100 w 2155800"/>
                <a:gd name="connsiteY6" fmla="*/ 433995 h 441286"/>
                <a:gd name="connsiteX7" fmla="*/ 1496345 w 2155800"/>
                <a:gd name="connsiteY7" fmla="*/ 432457 h 441286"/>
                <a:gd name="connsiteX8" fmla="*/ 1355599 w 2155800"/>
                <a:gd name="connsiteY8" fmla="*/ 431223 h 441286"/>
                <a:gd name="connsiteX9" fmla="*/ 1220410 w 2155800"/>
                <a:gd name="connsiteY9" fmla="*/ 299765 h 441286"/>
                <a:gd name="connsiteX10" fmla="*/ 0 w 2155800"/>
                <a:gd name="connsiteY10" fmla="*/ 433995 h 441286"/>
                <a:gd name="connsiteX11" fmla="*/ 0 w 2155800"/>
                <a:gd name="connsiteY11" fmla="*/ 21278 h 441286"/>
                <a:gd name="connsiteX0" fmla="*/ 0 w 2155800"/>
                <a:gd name="connsiteY0" fmla="*/ 0 h 420008"/>
                <a:gd name="connsiteX1" fmla="*/ 1216706 w 2155800"/>
                <a:gd name="connsiteY1" fmla="*/ 15037 h 420008"/>
                <a:gd name="connsiteX2" fmla="*/ 1355600 w 2155800"/>
                <a:gd name="connsiteY2" fmla="*/ 142753 h 420008"/>
                <a:gd name="connsiteX3" fmla="*/ 1500048 w 2155800"/>
                <a:gd name="connsiteY3" fmla="*/ 145205 h 420008"/>
                <a:gd name="connsiteX4" fmla="*/ 1889100 w 2155800"/>
                <a:gd name="connsiteY4" fmla="*/ 146017 h 420008"/>
                <a:gd name="connsiteX5" fmla="*/ 2155800 w 2155800"/>
                <a:gd name="connsiteY5" fmla="*/ 279367 h 420008"/>
                <a:gd name="connsiteX6" fmla="*/ 1889100 w 2155800"/>
                <a:gd name="connsiteY6" fmla="*/ 412717 h 420008"/>
                <a:gd name="connsiteX7" fmla="*/ 1496345 w 2155800"/>
                <a:gd name="connsiteY7" fmla="*/ 411179 h 420008"/>
                <a:gd name="connsiteX8" fmla="*/ 1355599 w 2155800"/>
                <a:gd name="connsiteY8" fmla="*/ 409945 h 420008"/>
                <a:gd name="connsiteX9" fmla="*/ 1220410 w 2155800"/>
                <a:gd name="connsiteY9" fmla="*/ 278487 h 420008"/>
                <a:gd name="connsiteX10" fmla="*/ 0 w 2155800"/>
                <a:gd name="connsiteY10" fmla="*/ 412717 h 420008"/>
                <a:gd name="connsiteX11" fmla="*/ 0 w 2155800"/>
                <a:gd name="connsiteY11" fmla="*/ 0 h 420008"/>
                <a:gd name="connsiteX0" fmla="*/ 0 w 2157652"/>
                <a:gd name="connsiteY0" fmla="*/ 5105 h 414093"/>
                <a:gd name="connsiteX1" fmla="*/ 1218558 w 2157652"/>
                <a:gd name="connsiteY1" fmla="*/ 9122 h 414093"/>
                <a:gd name="connsiteX2" fmla="*/ 1357452 w 2157652"/>
                <a:gd name="connsiteY2" fmla="*/ 136838 h 414093"/>
                <a:gd name="connsiteX3" fmla="*/ 1501900 w 2157652"/>
                <a:gd name="connsiteY3" fmla="*/ 139290 h 414093"/>
                <a:gd name="connsiteX4" fmla="*/ 1890952 w 2157652"/>
                <a:gd name="connsiteY4" fmla="*/ 140102 h 414093"/>
                <a:gd name="connsiteX5" fmla="*/ 2157652 w 2157652"/>
                <a:gd name="connsiteY5" fmla="*/ 273452 h 414093"/>
                <a:gd name="connsiteX6" fmla="*/ 1890952 w 2157652"/>
                <a:gd name="connsiteY6" fmla="*/ 406802 h 414093"/>
                <a:gd name="connsiteX7" fmla="*/ 1498197 w 2157652"/>
                <a:gd name="connsiteY7" fmla="*/ 405264 h 414093"/>
                <a:gd name="connsiteX8" fmla="*/ 1357451 w 2157652"/>
                <a:gd name="connsiteY8" fmla="*/ 404030 h 414093"/>
                <a:gd name="connsiteX9" fmla="*/ 1222262 w 2157652"/>
                <a:gd name="connsiteY9" fmla="*/ 272572 h 414093"/>
                <a:gd name="connsiteX10" fmla="*/ 1852 w 2157652"/>
                <a:gd name="connsiteY10" fmla="*/ 406802 h 414093"/>
                <a:gd name="connsiteX11" fmla="*/ 0 w 2157652"/>
                <a:gd name="connsiteY11" fmla="*/ 5105 h 414093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1852 w 2157652"/>
                <a:gd name="connsiteY10" fmla="*/ 409556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04109"/>
                <a:gd name="connsiteX1" fmla="*/ 1218736 w 2157830"/>
                <a:gd name="connsiteY1" fmla="*/ 6429 h 404109"/>
                <a:gd name="connsiteX2" fmla="*/ 1357630 w 2157830"/>
                <a:gd name="connsiteY2" fmla="*/ 134145 h 404109"/>
                <a:gd name="connsiteX3" fmla="*/ 1502078 w 2157830"/>
                <a:gd name="connsiteY3" fmla="*/ 136597 h 404109"/>
                <a:gd name="connsiteX4" fmla="*/ 1891130 w 2157830"/>
                <a:gd name="connsiteY4" fmla="*/ 137409 h 404109"/>
                <a:gd name="connsiteX5" fmla="*/ 2157830 w 2157830"/>
                <a:gd name="connsiteY5" fmla="*/ 270759 h 404109"/>
                <a:gd name="connsiteX6" fmla="*/ 1891130 w 2157830"/>
                <a:gd name="connsiteY6" fmla="*/ 404109 h 404109"/>
                <a:gd name="connsiteX7" fmla="*/ 1498375 w 2157830"/>
                <a:gd name="connsiteY7" fmla="*/ 402571 h 404109"/>
                <a:gd name="connsiteX8" fmla="*/ 1357629 w 2157830"/>
                <a:gd name="connsiteY8" fmla="*/ 401337 h 404109"/>
                <a:gd name="connsiteX9" fmla="*/ 1222440 w 2157830"/>
                <a:gd name="connsiteY9" fmla="*/ 269879 h 404109"/>
                <a:gd name="connsiteX10" fmla="*/ 178 w 2157830"/>
                <a:gd name="connsiteY10" fmla="*/ 269112 h 404109"/>
                <a:gd name="connsiteX11" fmla="*/ 178 w 2157830"/>
                <a:gd name="connsiteY11" fmla="*/ 2412 h 404109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178 w 2157830"/>
                <a:gd name="connsiteY11" fmla="*/ 287740 h 422737"/>
                <a:gd name="connsiteX12" fmla="*/ 178 w 2157830"/>
                <a:gd name="connsiteY12" fmla="*/ 21040 h 422737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377969 w 2157830"/>
                <a:gd name="connsiteY11" fmla="*/ 282261 h 422737"/>
                <a:gd name="connsiteX12" fmla="*/ 178 w 2157830"/>
                <a:gd name="connsiteY12" fmla="*/ 287740 h 422737"/>
                <a:gd name="connsiteX13" fmla="*/ 178 w 2157830"/>
                <a:gd name="connsiteY13" fmla="*/ 21040 h 422737"/>
                <a:gd name="connsiteX0" fmla="*/ 1935 w 2157735"/>
                <a:gd name="connsiteY0" fmla="*/ 6063 h 586837"/>
                <a:gd name="connsiteX1" fmla="*/ 379726 w 2157735"/>
                <a:gd name="connsiteY1" fmla="*/ 181878 h 586837"/>
                <a:gd name="connsiteX2" fmla="*/ 1218641 w 2157735"/>
                <a:gd name="connsiteY2" fmla="*/ 189157 h 586837"/>
                <a:gd name="connsiteX3" fmla="*/ 1357535 w 2157735"/>
                <a:gd name="connsiteY3" fmla="*/ 316873 h 586837"/>
                <a:gd name="connsiteX4" fmla="*/ 1501983 w 2157735"/>
                <a:gd name="connsiteY4" fmla="*/ 319325 h 586837"/>
                <a:gd name="connsiteX5" fmla="*/ 1891035 w 2157735"/>
                <a:gd name="connsiteY5" fmla="*/ 320137 h 586837"/>
                <a:gd name="connsiteX6" fmla="*/ 2157735 w 2157735"/>
                <a:gd name="connsiteY6" fmla="*/ 453487 h 586837"/>
                <a:gd name="connsiteX7" fmla="*/ 1891035 w 2157735"/>
                <a:gd name="connsiteY7" fmla="*/ 586837 h 586837"/>
                <a:gd name="connsiteX8" fmla="*/ 1498280 w 2157735"/>
                <a:gd name="connsiteY8" fmla="*/ 585299 h 586837"/>
                <a:gd name="connsiteX9" fmla="*/ 1357534 w 2157735"/>
                <a:gd name="connsiteY9" fmla="*/ 584065 h 586837"/>
                <a:gd name="connsiteX10" fmla="*/ 1222345 w 2157735"/>
                <a:gd name="connsiteY10" fmla="*/ 452607 h 586837"/>
                <a:gd name="connsiteX11" fmla="*/ 377874 w 2157735"/>
                <a:gd name="connsiteY11" fmla="*/ 446361 h 586837"/>
                <a:gd name="connsiteX12" fmla="*/ 83 w 2157735"/>
                <a:gd name="connsiteY12" fmla="*/ 451840 h 586837"/>
                <a:gd name="connsiteX13" fmla="*/ 1935 w 2157735"/>
                <a:gd name="connsiteY13" fmla="*/ 6063 h 586837"/>
                <a:gd name="connsiteX0" fmla="*/ 0 w 2155800"/>
                <a:gd name="connsiteY0" fmla="*/ 6063 h 586837"/>
                <a:gd name="connsiteX1" fmla="*/ 377791 w 2155800"/>
                <a:gd name="connsiteY1" fmla="*/ 181878 h 586837"/>
                <a:gd name="connsiteX2" fmla="*/ 1216706 w 2155800"/>
                <a:gd name="connsiteY2" fmla="*/ 189157 h 586837"/>
                <a:gd name="connsiteX3" fmla="*/ 1355600 w 2155800"/>
                <a:gd name="connsiteY3" fmla="*/ 316873 h 586837"/>
                <a:gd name="connsiteX4" fmla="*/ 1500048 w 2155800"/>
                <a:gd name="connsiteY4" fmla="*/ 319325 h 586837"/>
                <a:gd name="connsiteX5" fmla="*/ 1889100 w 2155800"/>
                <a:gd name="connsiteY5" fmla="*/ 320137 h 586837"/>
                <a:gd name="connsiteX6" fmla="*/ 2155800 w 2155800"/>
                <a:gd name="connsiteY6" fmla="*/ 453487 h 586837"/>
                <a:gd name="connsiteX7" fmla="*/ 1889100 w 2155800"/>
                <a:gd name="connsiteY7" fmla="*/ 586837 h 586837"/>
                <a:gd name="connsiteX8" fmla="*/ 1496345 w 2155800"/>
                <a:gd name="connsiteY8" fmla="*/ 585299 h 586837"/>
                <a:gd name="connsiteX9" fmla="*/ 1355599 w 2155800"/>
                <a:gd name="connsiteY9" fmla="*/ 584065 h 586837"/>
                <a:gd name="connsiteX10" fmla="*/ 1220410 w 2155800"/>
                <a:gd name="connsiteY10" fmla="*/ 452607 h 586837"/>
                <a:gd name="connsiteX11" fmla="*/ 375939 w 2155800"/>
                <a:gd name="connsiteY11" fmla="*/ 446361 h 586837"/>
                <a:gd name="connsiteX12" fmla="*/ 1852 w 2155800"/>
                <a:gd name="connsiteY12" fmla="*/ 258988 h 586837"/>
                <a:gd name="connsiteX13" fmla="*/ 0 w 2155800"/>
                <a:gd name="connsiteY13" fmla="*/ 6063 h 586837"/>
                <a:gd name="connsiteX0" fmla="*/ 0 w 2155800"/>
                <a:gd name="connsiteY0" fmla="*/ 14464 h 595238"/>
                <a:gd name="connsiteX1" fmla="*/ 377791 w 2155800"/>
                <a:gd name="connsiteY1" fmla="*/ 190279 h 595238"/>
                <a:gd name="connsiteX2" fmla="*/ 1216706 w 2155800"/>
                <a:gd name="connsiteY2" fmla="*/ 197558 h 595238"/>
                <a:gd name="connsiteX3" fmla="*/ 1355600 w 2155800"/>
                <a:gd name="connsiteY3" fmla="*/ 325274 h 595238"/>
                <a:gd name="connsiteX4" fmla="*/ 1500048 w 2155800"/>
                <a:gd name="connsiteY4" fmla="*/ 327726 h 595238"/>
                <a:gd name="connsiteX5" fmla="*/ 1889100 w 2155800"/>
                <a:gd name="connsiteY5" fmla="*/ 328538 h 595238"/>
                <a:gd name="connsiteX6" fmla="*/ 2155800 w 2155800"/>
                <a:gd name="connsiteY6" fmla="*/ 461888 h 595238"/>
                <a:gd name="connsiteX7" fmla="*/ 1889100 w 2155800"/>
                <a:gd name="connsiteY7" fmla="*/ 595238 h 595238"/>
                <a:gd name="connsiteX8" fmla="*/ 1496345 w 2155800"/>
                <a:gd name="connsiteY8" fmla="*/ 593700 h 595238"/>
                <a:gd name="connsiteX9" fmla="*/ 1355599 w 2155800"/>
                <a:gd name="connsiteY9" fmla="*/ 592466 h 595238"/>
                <a:gd name="connsiteX10" fmla="*/ 1220410 w 2155800"/>
                <a:gd name="connsiteY10" fmla="*/ 461008 h 595238"/>
                <a:gd name="connsiteX11" fmla="*/ 375939 w 2155800"/>
                <a:gd name="connsiteY11" fmla="*/ 454762 h 595238"/>
                <a:gd name="connsiteX12" fmla="*/ 1852 w 2155800"/>
                <a:gd name="connsiteY12" fmla="*/ 267389 h 595238"/>
                <a:gd name="connsiteX13" fmla="*/ 0 w 2155800"/>
                <a:gd name="connsiteY13" fmla="*/ 14464 h 595238"/>
                <a:gd name="connsiteX0" fmla="*/ 0 w 2155800"/>
                <a:gd name="connsiteY0" fmla="*/ 6064 h 586838"/>
                <a:gd name="connsiteX1" fmla="*/ 377791 w 2155800"/>
                <a:gd name="connsiteY1" fmla="*/ 181879 h 586838"/>
                <a:gd name="connsiteX2" fmla="*/ 1216706 w 2155800"/>
                <a:gd name="connsiteY2" fmla="*/ 189158 h 586838"/>
                <a:gd name="connsiteX3" fmla="*/ 1355600 w 2155800"/>
                <a:gd name="connsiteY3" fmla="*/ 316874 h 586838"/>
                <a:gd name="connsiteX4" fmla="*/ 1500048 w 2155800"/>
                <a:gd name="connsiteY4" fmla="*/ 319326 h 586838"/>
                <a:gd name="connsiteX5" fmla="*/ 1889100 w 2155800"/>
                <a:gd name="connsiteY5" fmla="*/ 320138 h 586838"/>
                <a:gd name="connsiteX6" fmla="*/ 2155800 w 2155800"/>
                <a:gd name="connsiteY6" fmla="*/ 453488 h 586838"/>
                <a:gd name="connsiteX7" fmla="*/ 1889100 w 2155800"/>
                <a:gd name="connsiteY7" fmla="*/ 586838 h 586838"/>
                <a:gd name="connsiteX8" fmla="*/ 1496345 w 2155800"/>
                <a:gd name="connsiteY8" fmla="*/ 585300 h 586838"/>
                <a:gd name="connsiteX9" fmla="*/ 1355599 w 2155800"/>
                <a:gd name="connsiteY9" fmla="*/ 584066 h 586838"/>
                <a:gd name="connsiteX10" fmla="*/ 1220410 w 2155800"/>
                <a:gd name="connsiteY10" fmla="*/ 452608 h 586838"/>
                <a:gd name="connsiteX11" fmla="*/ 375939 w 2155800"/>
                <a:gd name="connsiteY11" fmla="*/ 446362 h 586838"/>
                <a:gd name="connsiteX12" fmla="*/ 1852 w 2155800"/>
                <a:gd name="connsiteY12" fmla="*/ 258989 h 586838"/>
                <a:gd name="connsiteX13" fmla="*/ 0 w 2155800"/>
                <a:gd name="connsiteY13" fmla="*/ 6064 h 586838"/>
                <a:gd name="connsiteX0" fmla="*/ 0 w 2155800"/>
                <a:gd name="connsiteY0" fmla="*/ 4 h 580778"/>
                <a:gd name="connsiteX1" fmla="*/ 377791 w 2155800"/>
                <a:gd name="connsiteY1" fmla="*/ 175819 h 580778"/>
                <a:gd name="connsiteX2" fmla="*/ 1216706 w 2155800"/>
                <a:gd name="connsiteY2" fmla="*/ 183098 h 580778"/>
                <a:gd name="connsiteX3" fmla="*/ 1355600 w 2155800"/>
                <a:gd name="connsiteY3" fmla="*/ 310814 h 580778"/>
                <a:gd name="connsiteX4" fmla="*/ 1500048 w 2155800"/>
                <a:gd name="connsiteY4" fmla="*/ 313266 h 580778"/>
                <a:gd name="connsiteX5" fmla="*/ 1889100 w 2155800"/>
                <a:gd name="connsiteY5" fmla="*/ 314078 h 580778"/>
                <a:gd name="connsiteX6" fmla="*/ 2155800 w 2155800"/>
                <a:gd name="connsiteY6" fmla="*/ 447428 h 580778"/>
                <a:gd name="connsiteX7" fmla="*/ 1889100 w 2155800"/>
                <a:gd name="connsiteY7" fmla="*/ 580778 h 580778"/>
                <a:gd name="connsiteX8" fmla="*/ 1496345 w 2155800"/>
                <a:gd name="connsiteY8" fmla="*/ 579240 h 580778"/>
                <a:gd name="connsiteX9" fmla="*/ 1355599 w 2155800"/>
                <a:gd name="connsiteY9" fmla="*/ 578006 h 580778"/>
                <a:gd name="connsiteX10" fmla="*/ 1220410 w 2155800"/>
                <a:gd name="connsiteY10" fmla="*/ 446548 h 580778"/>
                <a:gd name="connsiteX11" fmla="*/ 375939 w 2155800"/>
                <a:gd name="connsiteY11" fmla="*/ 440302 h 580778"/>
                <a:gd name="connsiteX12" fmla="*/ 1852 w 2155800"/>
                <a:gd name="connsiteY12" fmla="*/ 252929 h 580778"/>
                <a:gd name="connsiteX13" fmla="*/ 0 w 2155800"/>
                <a:gd name="connsiteY13" fmla="*/ 4 h 580778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2086792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7732 w 2183532"/>
                <a:gd name="connsiteY0" fmla="*/ 842 h 581616"/>
                <a:gd name="connsiteX1" fmla="*/ 405523 w 2183532"/>
                <a:gd name="connsiteY1" fmla="*/ 176657 h 581616"/>
                <a:gd name="connsiteX2" fmla="*/ 1244438 w 2183532"/>
                <a:gd name="connsiteY2" fmla="*/ 183936 h 581616"/>
                <a:gd name="connsiteX3" fmla="*/ 1383332 w 2183532"/>
                <a:gd name="connsiteY3" fmla="*/ 311652 h 581616"/>
                <a:gd name="connsiteX4" fmla="*/ 1527780 w 2183532"/>
                <a:gd name="connsiteY4" fmla="*/ 314104 h 581616"/>
                <a:gd name="connsiteX5" fmla="*/ 2114524 w 2183532"/>
                <a:gd name="connsiteY5" fmla="*/ 323313 h 581616"/>
                <a:gd name="connsiteX6" fmla="*/ 2183532 w 2183532"/>
                <a:gd name="connsiteY6" fmla="*/ 448266 h 581616"/>
                <a:gd name="connsiteX7" fmla="*/ 2114524 w 2183532"/>
                <a:gd name="connsiteY7" fmla="*/ 581616 h 581616"/>
                <a:gd name="connsiteX8" fmla="*/ 1524077 w 2183532"/>
                <a:gd name="connsiteY8" fmla="*/ 580078 h 581616"/>
                <a:gd name="connsiteX9" fmla="*/ 1383331 w 2183532"/>
                <a:gd name="connsiteY9" fmla="*/ 578844 h 581616"/>
                <a:gd name="connsiteX10" fmla="*/ 1248142 w 2183532"/>
                <a:gd name="connsiteY10" fmla="*/ 447386 h 581616"/>
                <a:gd name="connsiteX11" fmla="*/ 403671 w 2183532"/>
                <a:gd name="connsiteY11" fmla="*/ 441140 h 581616"/>
                <a:gd name="connsiteX12" fmla="*/ 29584 w 2183532"/>
                <a:gd name="connsiteY12" fmla="*/ 253767 h 581616"/>
                <a:gd name="connsiteX13" fmla="*/ 27733 w 2183532"/>
                <a:gd name="connsiteY13" fmla="*/ 116045 h 581616"/>
                <a:gd name="connsiteX14" fmla="*/ 27732 w 2183532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1877 h 582651"/>
                <a:gd name="connsiteX1" fmla="*/ 377791 w 2155800"/>
                <a:gd name="connsiteY1" fmla="*/ 177692 h 582651"/>
                <a:gd name="connsiteX2" fmla="*/ 1216706 w 2155800"/>
                <a:gd name="connsiteY2" fmla="*/ 184971 h 582651"/>
                <a:gd name="connsiteX3" fmla="*/ 1355600 w 2155800"/>
                <a:gd name="connsiteY3" fmla="*/ 312687 h 582651"/>
                <a:gd name="connsiteX4" fmla="*/ 1500048 w 2155800"/>
                <a:gd name="connsiteY4" fmla="*/ 315139 h 582651"/>
                <a:gd name="connsiteX5" fmla="*/ 2086792 w 2155800"/>
                <a:gd name="connsiteY5" fmla="*/ 324348 h 582651"/>
                <a:gd name="connsiteX6" fmla="*/ 2155800 w 2155800"/>
                <a:gd name="connsiteY6" fmla="*/ 449301 h 582651"/>
                <a:gd name="connsiteX7" fmla="*/ 2086792 w 2155800"/>
                <a:gd name="connsiteY7" fmla="*/ 582651 h 582651"/>
                <a:gd name="connsiteX8" fmla="*/ 1496345 w 2155800"/>
                <a:gd name="connsiteY8" fmla="*/ 581113 h 582651"/>
                <a:gd name="connsiteX9" fmla="*/ 1355599 w 2155800"/>
                <a:gd name="connsiteY9" fmla="*/ 579879 h 582651"/>
                <a:gd name="connsiteX10" fmla="*/ 1220410 w 2155800"/>
                <a:gd name="connsiteY10" fmla="*/ 448421 h 582651"/>
                <a:gd name="connsiteX11" fmla="*/ 375939 w 2155800"/>
                <a:gd name="connsiteY11" fmla="*/ 442175 h 582651"/>
                <a:gd name="connsiteX12" fmla="*/ 1852 w 2155800"/>
                <a:gd name="connsiteY12" fmla="*/ 254802 h 582651"/>
                <a:gd name="connsiteX13" fmla="*/ 54803 w 2155800"/>
                <a:gd name="connsiteY13" fmla="*/ 128100 h 582651"/>
                <a:gd name="connsiteX14" fmla="*/ 0 w 2155800"/>
                <a:gd name="connsiteY14" fmla="*/ 1877 h 582651"/>
                <a:gd name="connsiteX0" fmla="*/ 0 w 2155800"/>
                <a:gd name="connsiteY0" fmla="*/ 17891 h 598665"/>
                <a:gd name="connsiteX1" fmla="*/ 377791 w 2155800"/>
                <a:gd name="connsiteY1" fmla="*/ 193706 h 598665"/>
                <a:gd name="connsiteX2" fmla="*/ 1216706 w 2155800"/>
                <a:gd name="connsiteY2" fmla="*/ 200985 h 598665"/>
                <a:gd name="connsiteX3" fmla="*/ 1355600 w 2155800"/>
                <a:gd name="connsiteY3" fmla="*/ 328701 h 598665"/>
                <a:gd name="connsiteX4" fmla="*/ 1500048 w 2155800"/>
                <a:gd name="connsiteY4" fmla="*/ 331153 h 598665"/>
                <a:gd name="connsiteX5" fmla="*/ 2086792 w 2155800"/>
                <a:gd name="connsiteY5" fmla="*/ 340362 h 598665"/>
                <a:gd name="connsiteX6" fmla="*/ 2155800 w 2155800"/>
                <a:gd name="connsiteY6" fmla="*/ 465315 h 598665"/>
                <a:gd name="connsiteX7" fmla="*/ 2086792 w 2155800"/>
                <a:gd name="connsiteY7" fmla="*/ 598665 h 598665"/>
                <a:gd name="connsiteX8" fmla="*/ 1496345 w 2155800"/>
                <a:gd name="connsiteY8" fmla="*/ 597127 h 598665"/>
                <a:gd name="connsiteX9" fmla="*/ 1355599 w 2155800"/>
                <a:gd name="connsiteY9" fmla="*/ 595893 h 598665"/>
                <a:gd name="connsiteX10" fmla="*/ 1220410 w 2155800"/>
                <a:gd name="connsiteY10" fmla="*/ 464435 h 598665"/>
                <a:gd name="connsiteX11" fmla="*/ 375939 w 2155800"/>
                <a:gd name="connsiteY11" fmla="*/ 458189 h 598665"/>
                <a:gd name="connsiteX12" fmla="*/ 1852 w 2155800"/>
                <a:gd name="connsiteY12" fmla="*/ 270816 h 598665"/>
                <a:gd name="connsiteX13" fmla="*/ 54803 w 2155800"/>
                <a:gd name="connsiteY13" fmla="*/ 144114 h 598665"/>
                <a:gd name="connsiteX14" fmla="*/ 0 w 2155800"/>
                <a:gd name="connsiteY14" fmla="*/ 17891 h 598665"/>
                <a:gd name="connsiteX0" fmla="*/ 0 w 2155800"/>
                <a:gd name="connsiteY0" fmla="*/ 14262 h 595036"/>
                <a:gd name="connsiteX1" fmla="*/ 377791 w 2155800"/>
                <a:gd name="connsiteY1" fmla="*/ 190077 h 595036"/>
                <a:gd name="connsiteX2" fmla="*/ 1216706 w 2155800"/>
                <a:gd name="connsiteY2" fmla="*/ 197356 h 595036"/>
                <a:gd name="connsiteX3" fmla="*/ 1355600 w 2155800"/>
                <a:gd name="connsiteY3" fmla="*/ 325072 h 595036"/>
                <a:gd name="connsiteX4" fmla="*/ 1500048 w 2155800"/>
                <a:gd name="connsiteY4" fmla="*/ 327524 h 595036"/>
                <a:gd name="connsiteX5" fmla="*/ 2086792 w 2155800"/>
                <a:gd name="connsiteY5" fmla="*/ 336733 h 595036"/>
                <a:gd name="connsiteX6" fmla="*/ 2155800 w 2155800"/>
                <a:gd name="connsiteY6" fmla="*/ 461686 h 595036"/>
                <a:gd name="connsiteX7" fmla="*/ 2086792 w 2155800"/>
                <a:gd name="connsiteY7" fmla="*/ 595036 h 595036"/>
                <a:gd name="connsiteX8" fmla="*/ 1496345 w 2155800"/>
                <a:gd name="connsiteY8" fmla="*/ 593498 h 595036"/>
                <a:gd name="connsiteX9" fmla="*/ 1355599 w 2155800"/>
                <a:gd name="connsiteY9" fmla="*/ 592264 h 595036"/>
                <a:gd name="connsiteX10" fmla="*/ 1220410 w 2155800"/>
                <a:gd name="connsiteY10" fmla="*/ 460806 h 595036"/>
                <a:gd name="connsiteX11" fmla="*/ 375939 w 2155800"/>
                <a:gd name="connsiteY11" fmla="*/ 454560 h 595036"/>
                <a:gd name="connsiteX12" fmla="*/ 1852 w 2155800"/>
                <a:gd name="connsiteY12" fmla="*/ 267187 h 595036"/>
                <a:gd name="connsiteX13" fmla="*/ 54803 w 2155800"/>
                <a:gd name="connsiteY13" fmla="*/ 140485 h 595036"/>
                <a:gd name="connsiteX14" fmla="*/ 0 w 2155800"/>
                <a:gd name="connsiteY14" fmla="*/ 14262 h 595036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6741 w 2155800"/>
                <a:gd name="connsiteY3" fmla="*/ 313837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9723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496345 w 2155800"/>
                <a:gd name="connsiteY7" fmla="*/ 585936 h 587474"/>
                <a:gd name="connsiteX8" fmla="*/ 1245249 w 2155800"/>
                <a:gd name="connsiteY8" fmla="*/ 581029 h 587474"/>
                <a:gd name="connsiteX9" fmla="*/ 1075763 w 2155800"/>
                <a:gd name="connsiteY9" fmla="*/ 453244 h 587474"/>
                <a:gd name="connsiteX10" fmla="*/ 375939 w 2155800"/>
                <a:gd name="connsiteY10" fmla="*/ 446998 h 587474"/>
                <a:gd name="connsiteX11" fmla="*/ 1852 w 2155800"/>
                <a:gd name="connsiteY11" fmla="*/ 259625 h 587474"/>
                <a:gd name="connsiteX12" fmla="*/ 54803 w 2155800"/>
                <a:gd name="connsiteY12" fmla="*/ 132923 h 587474"/>
                <a:gd name="connsiteX13" fmla="*/ 0 w 2155800"/>
                <a:gd name="connsiteY13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0489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4848 h 585622"/>
                <a:gd name="connsiteX1" fmla="*/ 377791 w 2155800"/>
                <a:gd name="connsiteY1" fmla="*/ 180663 h 585622"/>
                <a:gd name="connsiteX2" fmla="*/ 1186509 w 2155800"/>
                <a:gd name="connsiteY2" fmla="*/ 187024 h 585622"/>
                <a:gd name="connsiteX3" fmla="*/ 1245995 w 2155800"/>
                <a:gd name="connsiteY3" fmla="*/ 326678 h 585622"/>
                <a:gd name="connsiteX4" fmla="*/ 2086792 w 2155800"/>
                <a:gd name="connsiteY4" fmla="*/ 327319 h 585622"/>
                <a:gd name="connsiteX5" fmla="*/ 2155800 w 2155800"/>
                <a:gd name="connsiteY5" fmla="*/ 452272 h 585622"/>
                <a:gd name="connsiteX6" fmla="*/ 2086792 w 2155800"/>
                <a:gd name="connsiteY6" fmla="*/ 585622 h 585622"/>
                <a:gd name="connsiteX7" fmla="*/ 1245249 w 2155800"/>
                <a:gd name="connsiteY7" fmla="*/ 579177 h 585622"/>
                <a:gd name="connsiteX8" fmla="*/ 1179775 w 2155800"/>
                <a:gd name="connsiteY8" fmla="*/ 448637 h 585622"/>
                <a:gd name="connsiteX9" fmla="*/ 375939 w 2155800"/>
                <a:gd name="connsiteY9" fmla="*/ 445146 h 585622"/>
                <a:gd name="connsiteX10" fmla="*/ 1852 w 2155800"/>
                <a:gd name="connsiteY10" fmla="*/ 257773 h 585622"/>
                <a:gd name="connsiteX11" fmla="*/ 54803 w 2155800"/>
                <a:gd name="connsiteY11" fmla="*/ 131071 h 585622"/>
                <a:gd name="connsiteX12" fmla="*/ 0 w 2155800"/>
                <a:gd name="connsiteY12" fmla="*/ 4848 h 585622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1480 h 582254"/>
                <a:gd name="connsiteX1" fmla="*/ 377791 w 2155800"/>
                <a:gd name="connsiteY1" fmla="*/ 177295 h 582254"/>
                <a:gd name="connsiteX2" fmla="*/ 1186509 w 2155800"/>
                <a:gd name="connsiteY2" fmla="*/ 183656 h 582254"/>
                <a:gd name="connsiteX3" fmla="*/ 1245995 w 2155800"/>
                <a:gd name="connsiteY3" fmla="*/ 323310 h 582254"/>
                <a:gd name="connsiteX4" fmla="*/ 2086792 w 2155800"/>
                <a:gd name="connsiteY4" fmla="*/ 323951 h 582254"/>
                <a:gd name="connsiteX5" fmla="*/ 2155800 w 2155800"/>
                <a:gd name="connsiteY5" fmla="*/ 448904 h 582254"/>
                <a:gd name="connsiteX6" fmla="*/ 2086792 w 2155800"/>
                <a:gd name="connsiteY6" fmla="*/ 582254 h 582254"/>
                <a:gd name="connsiteX7" fmla="*/ 1245249 w 2155800"/>
                <a:gd name="connsiteY7" fmla="*/ 575809 h 582254"/>
                <a:gd name="connsiteX8" fmla="*/ 1179775 w 2155800"/>
                <a:gd name="connsiteY8" fmla="*/ 445269 h 582254"/>
                <a:gd name="connsiteX9" fmla="*/ 375939 w 2155800"/>
                <a:gd name="connsiteY9" fmla="*/ 441778 h 582254"/>
                <a:gd name="connsiteX10" fmla="*/ 1852 w 2155800"/>
                <a:gd name="connsiteY10" fmla="*/ 254405 h 582254"/>
                <a:gd name="connsiteX11" fmla="*/ 54803 w 2155800"/>
                <a:gd name="connsiteY11" fmla="*/ 127703 h 582254"/>
                <a:gd name="connsiteX12" fmla="*/ 0 w 2155800"/>
                <a:gd name="connsiteY12" fmla="*/ 1480 h 582254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6560 h 587334"/>
                <a:gd name="connsiteX1" fmla="*/ 399041 w 2155800"/>
                <a:gd name="connsiteY1" fmla="*/ 187885 h 587334"/>
                <a:gd name="connsiteX2" fmla="*/ 1186509 w 2155800"/>
                <a:gd name="connsiteY2" fmla="*/ 188736 h 587334"/>
                <a:gd name="connsiteX3" fmla="*/ 1245995 w 2155800"/>
                <a:gd name="connsiteY3" fmla="*/ 328390 h 587334"/>
                <a:gd name="connsiteX4" fmla="*/ 2086792 w 2155800"/>
                <a:gd name="connsiteY4" fmla="*/ 329031 h 587334"/>
                <a:gd name="connsiteX5" fmla="*/ 2155800 w 2155800"/>
                <a:gd name="connsiteY5" fmla="*/ 453984 h 587334"/>
                <a:gd name="connsiteX6" fmla="*/ 2086792 w 2155800"/>
                <a:gd name="connsiteY6" fmla="*/ 587334 h 587334"/>
                <a:gd name="connsiteX7" fmla="*/ 1245249 w 2155800"/>
                <a:gd name="connsiteY7" fmla="*/ 580889 h 587334"/>
                <a:gd name="connsiteX8" fmla="*/ 1179775 w 2155800"/>
                <a:gd name="connsiteY8" fmla="*/ 450349 h 587334"/>
                <a:gd name="connsiteX9" fmla="*/ 398307 w 2155800"/>
                <a:gd name="connsiteY9" fmla="*/ 444104 h 587334"/>
                <a:gd name="connsiteX10" fmla="*/ 1852 w 2155800"/>
                <a:gd name="connsiteY10" fmla="*/ 259485 h 587334"/>
                <a:gd name="connsiteX11" fmla="*/ 54803 w 2155800"/>
                <a:gd name="connsiteY11" fmla="*/ 132783 h 587334"/>
                <a:gd name="connsiteX12" fmla="*/ 0 w 2155800"/>
                <a:gd name="connsiteY12" fmla="*/ 6560 h 587334"/>
                <a:gd name="connsiteX0" fmla="*/ 0 w 2155800"/>
                <a:gd name="connsiteY0" fmla="*/ 6011 h 586785"/>
                <a:gd name="connsiteX1" fmla="*/ 400159 w 2155800"/>
                <a:gd name="connsiteY1" fmla="*/ 190091 h 586785"/>
                <a:gd name="connsiteX2" fmla="*/ 1186509 w 2155800"/>
                <a:gd name="connsiteY2" fmla="*/ 188187 h 586785"/>
                <a:gd name="connsiteX3" fmla="*/ 1245995 w 2155800"/>
                <a:gd name="connsiteY3" fmla="*/ 327841 h 586785"/>
                <a:gd name="connsiteX4" fmla="*/ 2086792 w 2155800"/>
                <a:gd name="connsiteY4" fmla="*/ 328482 h 586785"/>
                <a:gd name="connsiteX5" fmla="*/ 2155800 w 2155800"/>
                <a:gd name="connsiteY5" fmla="*/ 453435 h 586785"/>
                <a:gd name="connsiteX6" fmla="*/ 2086792 w 2155800"/>
                <a:gd name="connsiteY6" fmla="*/ 586785 h 586785"/>
                <a:gd name="connsiteX7" fmla="*/ 1245249 w 2155800"/>
                <a:gd name="connsiteY7" fmla="*/ 580340 h 586785"/>
                <a:gd name="connsiteX8" fmla="*/ 1179775 w 2155800"/>
                <a:gd name="connsiteY8" fmla="*/ 449800 h 586785"/>
                <a:gd name="connsiteX9" fmla="*/ 398307 w 2155800"/>
                <a:gd name="connsiteY9" fmla="*/ 443555 h 586785"/>
                <a:gd name="connsiteX10" fmla="*/ 1852 w 2155800"/>
                <a:gd name="connsiteY10" fmla="*/ 258936 h 586785"/>
                <a:gd name="connsiteX11" fmla="*/ 54803 w 2155800"/>
                <a:gd name="connsiteY11" fmla="*/ 132234 h 586785"/>
                <a:gd name="connsiteX12" fmla="*/ 0 w 2155800"/>
                <a:gd name="connsiteY12" fmla="*/ 6011 h 586785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2885 h 583659"/>
                <a:gd name="connsiteX1" fmla="*/ 400159 w 2155800"/>
                <a:gd name="connsiteY1" fmla="*/ 178700 h 583659"/>
                <a:gd name="connsiteX2" fmla="*/ 1186509 w 2155800"/>
                <a:gd name="connsiteY2" fmla="*/ 185061 h 583659"/>
                <a:gd name="connsiteX3" fmla="*/ 1245995 w 2155800"/>
                <a:gd name="connsiteY3" fmla="*/ 324715 h 583659"/>
                <a:gd name="connsiteX4" fmla="*/ 2086792 w 2155800"/>
                <a:gd name="connsiteY4" fmla="*/ 325356 h 583659"/>
                <a:gd name="connsiteX5" fmla="*/ 2155800 w 2155800"/>
                <a:gd name="connsiteY5" fmla="*/ 450309 h 583659"/>
                <a:gd name="connsiteX6" fmla="*/ 2086792 w 2155800"/>
                <a:gd name="connsiteY6" fmla="*/ 583659 h 583659"/>
                <a:gd name="connsiteX7" fmla="*/ 1245249 w 2155800"/>
                <a:gd name="connsiteY7" fmla="*/ 577214 h 583659"/>
                <a:gd name="connsiteX8" fmla="*/ 1179775 w 2155800"/>
                <a:gd name="connsiteY8" fmla="*/ 446674 h 583659"/>
                <a:gd name="connsiteX9" fmla="*/ 398307 w 2155800"/>
                <a:gd name="connsiteY9" fmla="*/ 440429 h 583659"/>
                <a:gd name="connsiteX10" fmla="*/ 1852 w 2155800"/>
                <a:gd name="connsiteY10" fmla="*/ 255810 h 583659"/>
                <a:gd name="connsiteX11" fmla="*/ 54803 w 2155800"/>
                <a:gd name="connsiteY11" fmla="*/ 129108 h 583659"/>
                <a:gd name="connsiteX12" fmla="*/ 0 w 2155800"/>
                <a:gd name="connsiteY12" fmla="*/ 2885 h 583659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155800 w 2155800"/>
                <a:gd name="connsiteY4" fmla="*/ 447424 h 580774"/>
                <a:gd name="connsiteX5" fmla="*/ 2086792 w 2155800"/>
                <a:gd name="connsiteY5" fmla="*/ 580774 h 580774"/>
                <a:gd name="connsiteX6" fmla="*/ 1245249 w 2155800"/>
                <a:gd name="connsiteY6" fmla="*/ 574329 h 580774"/>
                <a:gd name="connsiteX7" fmla="*/ 1179775 w 2155800"/>
                <a:gd name="connsiteY7" fmla="*/ 443789 h 580774"/>
                <a:gd name="connsiteX8" fmla="*/ 398307 w 2155800"/>
                <a:gd name="connsiteY8" fmla="*/ 437544 h 580774"/>
                <a:gd name="connsiteX9" fmla="*/ 1852 w 2155800"/>
                <a:gd name="connsiteY9" fmla="*/ 252925 h 580774"/>
                <a:gd name="connsiteX10" fmla="*/ 36909 w 2155800"/>
                <a:gd name="connsiteY10" fmla="*/ 137243 h 580774"/>
                <a:gd name="connsiteX11" fmla="*/ 0 w 2155800"/>
                <a:gd name="connsiteY11" fmla="*/ 0 h 580774"/>
                <a:gd name="connsiteX0" fmla="*/ 0 w 2086792"/>
                <a:gd name="connsiteY0" fmla="*/ 0 h 580774"/>
                <a:gd name="connsiteX1" fmla="*/ 400159 w 2086792"/>
                <a:gd name="connsiteY1" fmla="*/ 175815 h 580774"/>
                <a:gd name="connsiteX2" fmla="*/ 1186509 w 2086792"/>
                <a:gd name="connsiteY2" fmla="*/ 182176 h 580774"/>
                <a:gd name="connsiteX3" fmla="*/ 1245995 w 2086792"/>
                <a:gd name="connsiteY3" fmla="*/ 321830 h 580774"/>
                <a:gd name="connsiteX4" fmla="*/ 2086792 w 2086792"/>
                <a:gd name="connsiteY4" fmla="*/ 580774 h 580774"/>
                <a:gd name="connsiteX5" fmla="*/ 1245249 w 2086792"/>
                <a:gd name="connsiteY5" fmla="*/ 574329 h 580774"/>
                <a:gd name="connsiteX6" fmla="*/ 1179775 w 2086792"/>
                <a:gd name="connsiteY6" fmla="*/ 443789 h 580774"/>
                <a:gd name="connsiteX7" fmla="*/ 398307 w 2086792"/>
                <a:gd name="connsiteY7" fmla="*/ 437544 h 580774"/>
                <a:gd name="connsiteX8" fmla="*/ 1852 w 2086792"/>
                <a:gd name="connsiteY8" fmla="*/ 252925 h 580774"/>
                <a:gd name="connsiteX9" fmla="*/ 36909 w 2086792"/>
                <a:gd name="connsiteY9" fmla="*/ 137243 h 580774"/>
                <a:gd name="connsiteX10" fmla="*/ 0 w 2086792"/>
                <a:gd name="connsiteY10" fmla="*/ 0 h 580774"/>
                <a:gd name="connsiteX0" fmla="*/ 0 w 1245995"/>
                <a:gd name="connsiteY0" fmla="*/ 0 h 575267"/>
                <a:gd name="connsiteX1" fmla="*/ 400159 w 1245995"/>
                <a:gd name="connsiteY1" fmla="*/ 175815 h 575267"/>
                <a:gd name="connsiteX2" fmla="*/ 1186509 w 1245995"/>
                <a:gd name="connsiteY2" fmla="*/ 182176 h 575267"/>
                <a:gd name="connsiteX3" fmla="*/ 1245995 w 1245995"/>
                <a:gd name="connsiteY3" fmla="*/ 321830 h 575267"/>
                <a:gd name="connsiteX4" fmla="*/ 1245249 w 1245995"/>
                <a:gd name="connsiteY4" fmla="*/ 574329 h 575267"/>
                <a:gd name="connsiteX5" fmla="*/ 1179775 w 1245995"/>
                <a:gd name="connsiteY5" fmla="*/ 443789 h 575267"/>
                <a:gd name="connsiteX6" fmla="*/ 398307 w 1245995"/>
                <a:gd name="connsiteY6" fmla="*/ 437544 h 575267"/>
                <a:gd name="connsiteX7" fmla="*/ 1852 w 1245995"/>
                <a:gd name="connsiteY7" fmla="*/ 252925 h 575267"/>
                <a:gd name="connsiteX8" fmla="*/ 36909 w 1245995"/>
                <a:gd name="connsiteY8" fmla="*/ 137243 h 575267"/>
                <a:gd name="connsiteX9" fmla="*/ 0 w 1245995"/>
                <a:gd name="connsiteY9" fmla="*/ 0 h 575267"/>
                <a:gd name="connsiteX0" fmla="*/ 929878 w 1244143"/>
                <a:gd name="connsiteY0" fmla="*/ 10996 h 550401"/>
                <a:gd name="connsiteX1" fmla="*/ 398307 w 1244143"/>
                <a:gd name="connsiteY1" fmla="*/ 150949 h 550401"/>
                <a:gd name="connsiteX2" fmla="*/ 1184657 w 1244143"/>
                <a:gd name="connsiteY2" fmla="*/ 157310 h 550401"/>
                <a:gd name="connsiteX3" fmla="*/ 1244143 w 1244143"/>
                <a:gd name="connsiteY3" fmla="*/ 296964 h 550401"/>
                <a:gd name="connsiteX4" fmla="*/ 1243397 w 1244143"/>
                <a:gd name="connsiteY4" fmla="*/ 549463 h 550401"/>
                <a:gd name="connsiteX5" fmla="*/ 1177923 w 1244143"/>
                <a:gd name="connsiteY5" fmla="*/ 418923 h 550401"/>
                <a:gd name="connsiteX6" fmla="*/ 396455 w 1244143"/>
                <a:gd name="connsiteY6" fmla="*/ 412678 h 550401"/>
                <a:gd name="connsiteX7" fmla="*/ 0 w 1244143"/>
                <a:gd name="connsiteY7" fmla="*/ 228059 h 550401"/>
                <a:gd name="connsiteX8" fmla="*/ 35057 w 1244143"/>
                <a:gd name="connsiteY8" fmla="*/ 112377 h 550401"/>
                <a:gd name="connsiteX9" fmla="*/ 929878 w 1244143"/>
                <a:gd name="connsiteY9" fmla="*/ 10996 h 550401"/>
                <a:gd name="connsiteX0" fmla="*/ 929878 w 1244143"/>
                <a:gd name="connsiteY0" fmla="*/ 10996 h 550401"/>
                <a:gd name="connsiteX1" fmla="*/ 398307 w 1244143"/>
                <a:gd name="connsiteY1" fmla="*/ 150949 h 550401"/>
                <a:gd name="connsiteX2" fmla="*/ 1184657 w 1244143"/>
                <a:gd name="connsiteY2" fmla="*/ 157310 h 550401"/>
                <a:gd name="connsiteX3" fmla="*/ 1244143 w 1244143"/>
                <a:gd name="connsiteY3" fmla="*/ 296964 h 550401"/>
                <a:gd name="connsiteX4" fmla="*/ 1243397 w 1244143"/>
                <a:gd name="connsiteY4" fmla="*/ 549463 h 550401"/>
                <a:gd name="connsiteX5" fmla="*/ 1177923 w 1244143"/>
                <a:gd name="connsiteY5" fmla="*/ 418923 h 550401"/>
                <a:gd name="connsiteX6" fmla="*/ 396455 w 1244143"/>
                <a:gd name="connsiteY6" fmla="*/ 412678 h 550401"/>
                <a:gd name="connsiteX7" fmla="*/ 0 w 1244143"/>
                <a:gd name="connsiteY7" fmla="*/ 228059 h 550401"/>
                <a:gd name="connsiteX8" fmla="*/ 929878 w 1244143"/>
                <a:gd name="connsiteY8" fmla="*/ 10996 h 550401"/>
                <a:gd name="connsiteX0" fmla="*/ 537728 w 851993"/>
                <a:gd name="connsiteY0" fmla="*/ 10996 h 550401"/>
                <a:gd name="connsiteX1" fmla="*/ 6157 w 851993"/>
                <a:gd name="connsiteY1" fmla="*/ 150949 h 550401"/>
                <a:gd name="connsiteX2" fmla="*/ 792507 w 851993"/>
                <a:gd name="connsiteY2" fmla="*/ 157310 h 550401"/>
                <a:gd name="connsiteX3" fmla="*/ 851993 w 851993"/>
                <a:gd name="connsiteY3" fmla="*/ 296964 h 550401"/>
                <a:gd name="connsiteX4" fmla="*/ 851247 w 851993"/>
                <a:gd name="connsiteY4" fmla="*/ 549463 h 550401"/>
                <a:gd name="connsiteX5" fmla="*/ 785773 w 851993"/>
                <a:gd name="connsiteY5" fmla="*/ 418923 h 550401"/>
                <a:gd name="connsiteX6" fmla="*/ 4305 w 851993"/>
                <a:gd name="connsiteY6" fmla="*/ 412678 h 550401"/>
                <a:gd name="connsiteX7" fmla="*/ 4563 w 851993"/>
                <a:gd name="connsiteY7" fmla="*/ 147370 h 550401"/>
                <a:gd name="connsiteX8" fmla="*/ 537728 w 851993"/>
                <a:gd name="connsiteY8" fmla="*/ 10996 h 550401"/>
                <a:gd name="connsiteX0" fmla="*/ 570433 w 884698"/>
                <a:gd name="connsiteY0" fmla="*/ 10996 h 550401"/>
                <a:gd name="connsiteX1" fmla="*/ 38862 w 884698"/>
                <a:gd name="connsiteY1" fmla="*/ 150949 h 550401"/>
                <a:gd name="connsiteX2" fmla="*/ 825212 w 884698"/>
                <a:gd name="connsiteY2" fmla="*/ 157310 h 550401"/>
                <a:gd name="connsiteX3" fmla="*/ 884698 w 884698"/>
                <a:gd name="connsiteY3" fmla="*/ 296964 h 550401"/>
                <a:gd name="connsiteX4" fmla="*/ 883952 w 884698"/>
                <a:gd name="connsiteY4" fmla="*/ 549463 h 550401"/>
                <a:gd name="connsiteX5" fmla="*/ 818478 w 884698"/>
                <a:gd name="connsiteY5" fmla="*/ 418923 h 550401"/>
                <a:gd name="connsiteX6" fmla="*/ 37010 w 884698"/>
                <a:gd name="connsiteY6" fmla="*/ 412678 h 550401"/>
                <a:gd name="connsiteX7" fmla="*/ 37268 w 884698"/>
                <a:gd name="connsiteY7" fmla="*/ 147370 h 550401"/>
                <a:gd name="connsiteX8" fmla="*/ 570433 w 884698"/>
                <a:gd name="connsiteY8" fmla="*/ 10996 h 550401"/>
                <a:gd name="connsiteX0" fmla="*/ 570433 w 884698"/>
                <a:gd name="connsiteY0" fmla="*/ 10996 h 550401"/>
                <a:gd name="connsiteX1" fmla="*/ 38862 w 884698"/>
                <a:gd name="connsiteY1" fmla="*/ 150949 h 550401"/>
                <a:gd name="connsiteX2" fmla="*/ 825212 w 884698"/>
                <a:gd name="connsiteY2" fmla="*/ 157310 h 550401"/>
                <a:gd name="connsiteX3" fmla="*/ 884698 w 884698"/>
                <a:gd name="connsiteY3" fmla="*/ 296964 h 550401"/>
                <a:gd name="connsiteX4" fmla="*/ 883952 w 884698"/>
                <a:gd name="connsiteY4" fmla="*/ 549463 h 550401"/>
                <a:gd name="connsiteX5" fmla="*/ 818478 w 884698"/>
                <a:gd name="connsiteY5" fmla="*/ 418923 h 550401"/>
                <a:gd name="connsiteX6" fmla="*/ 37010 w 884698"/>
                <a:gd name="connsiteY6" fmla="*/ 412678 h 550401"/>
                <a:gd name="connsiteX7" fmla="*/ 37268 w 884698"/>
                <a:gd name="connsiteY7" fmla="*/ 147370 h 550401"/>
                <a:gd name="connsiteX8" fmla="*/ 570433 w 884698"/>
                <a:gd name="connsiteY8" fmla="*/ 10996 h 550401"/>
                <a:gd name="connsiteX0" fmla="*/ 570433 w 884698"/>
                <a:gd name="connsiteY0" fmla="*/ 199963 h 739368"/>
                <a:gd name="connsiteX1" fmla="*/ 38862 w 884698"/>
                <a:gd name="connsiteY1" fmla="*/ 339916 h 739368"/>
                <a:gd name="connsiteX2" fmla="*/ 825212 w 884698"/>
                <a:gd name="connsiteY2" fmla="*/ 346277 h 739368"/>
                <a:gd name="connsiteX3" fmla="*/ 884698 w 884698"/>
                <a:gd name="connsiteY3" fmla="*/ 485931 h 739368"/>
                <a:gd name="connsiteX4" fmla="*/ 883952 w 884698"/>
                <a:gd name="connsiteY4" fmla="*/ 738430 h 739368"/>
                <a:gd name="connsiteX5" fmla="*/ 818478 w 884698"/>
                <a:gd name="connsiteY5" fmla="*/ 607890 h 739368"/>
                <a:gd name="connsiteX6" fmla="*/ 37010 w 884698"/>
                <a:gd name="connsiteY6" fmla="*/ 601645 h 739368"/>
                <a:gd name="connsiteX7" fmla="*/ 37268 w 884698"/>
                <a:gd name="connsiteY7" fmla="*/ 336337 h 739368"/>
                <a:gd name="connsiteX8" fmla="*/ 570433 w 884698"/>
                <a:gd name="connsiteY8" fmla="*/ 199963 h 739368"/>
                <a:gd name="connsiteX0" fmla="*/ 577712 w 884698"/>
                <a:gd name="connsiteY0" fmla="*/ 144170 h 952541"/>
                <a:gd name="connsiteX1" fmla="*/ 38862 w 884698"/>
                <a:gd name="connsiteY1" fmla="*/ 553089 h 952541"/>
                <a:gd name="connsiteX2" fmla="*/ 825212 w 884698"/>
                <a:gd name="connsiteY2" fmla="*/ 559450 h 952541"/>
                <a:gd name="connsiteX3" fmla="*/ 884698 w 884698"/>
                <a:gd name="connsiteY3" fmla="*/ 699104 h 952541"/>
                <a:gd name="connsiteX4" fmla="*/ 883952 w 884698"/>
                <a:gd name="connsiteY4" fmla="*/ 951603 h 952541"/>
                <a:gd name="connsiteX5" fmla="*/ 818478 w 884698"/>
                <a:gd name="connsiteY5" fmla="*/ 821063 h 952541"/>
                <a:gd name="connsiteX6" fmla="*/ 37010 w 884698"/>
                <a:gd name="connsiteY6" fmla="*/ 814818 h 952541"/>
                <a:gd name="connsiteX7" fmla="*/ 37268 w 884698"/>
                <a:gd name="connsiteY7" fmla="*/ 549510 h 952541"/>
                <a:gd name="connsiteX8" fmla="*/ 577712 w 884698"/>
                <a:gd name="connsiteY8" fmla="*/ 144170 h 952541"/>
                <a:gd name="connsiteX0" fmla="*/ 552319 w 864791"/>
                <a:gd name="connsiteY0" fmla="*/ 144170 h 952677"/>
                <a:gd name="connsiteX1" fmla="*/ 13469 w 864791"/>
                <a:gd name="connsiteY1" fmla="*/ 553089 h 952677"/>
                <a:gd name="connsiteX2" fmla="*/ 799819 w 864791"/>
                <a:gd name="connsiteY2" fmla="*/ 559450 h 952677"/>
                <a:gd name="connsiteX3" fmla="*/ 859305 w 864791"/>
                <a:gd name="connsiteY3" fmla="*/ 699104 h 952677"/>
                <a:gd name="connsiteX4" fmla="*/ 858559 w 864791"/>
                <a:gd name="connsiteY4" fmla="*/ 951603 h 952677"/>
                <a:gd name="connsiteX5" fmla="*/ 793085 w 864791"/>
                <a:gd name="connsiteY5" fmla="*/ 821063 h 952677"/>
                <a:gd name="connsiteX6" fmla="*/ 109885 w 864791"/>
                <a:gd name="connsiteY6" fmla="*/ 814818 h 952677"/>
                <a:gd name="connsiteX7" fmla="*/ 11875 w 864791"/>
                <a:gd name="connsiteY7" fmla="*/ 549510 h 952677"/>
                <a:gd name="connsiteX8" fmla="*/ 552319 w 864791"/>
                <a:gd name="connsiteY8" fmla="*/ 144170 h 952677"/>
                <a:gd name="connsiteX0" fmla="*/ 577632 w 890104"/>
                <a:gd name="connsiteY0" fmla="*/ 144170 h 952677"/>
                <a:gd name="connsiteX1" fmla="*/ 38782 w 890104"/>
                <a:gd name="connsiteY1" fmla="*/ 553089 h 952677"/>
                <a:gd name="connsiteX2" fmla="*/ 825132 w 890104"/>
                <a:gd name="connsiteY2" fmla="*/ 559450 h 952677"/>
                <a:gd name="connsiteX3" fmla="*/ 884618 w 890104"/>
                <a:gd name="connsiteY3" fmla="*/ 699104 h 952677"/>
                <a:gd name="connsiteX4" fmla="*/ 883872 w 890104"/>
                <a:gd name="connsiteY4" fmla="*/ 951603 h 952677"/>
                <a:gd name="connsiteX5" fmla="*/ 818398 w 890104"/>
                <a:gd name="connsiteY5" fmla="*/ 821063 h 952677"/>
                <a:gd name="connsiteX6" fmla="*/ 135198 w 890104"/>
                <a:gd name="connsiteY6" fmla="*/ 814818 h 952677"/>
                <a:gd name="connsiteX7" fmla="*/ 37188 w 890104"/>
                <a:gd name="connsiteY7" fmla="*/ 549510 h 952677"/>
                <a:gd name="connsiteX8" fmla="*/ 577632 w 890104"/>
                <a:gd name="connsiteY8" fmla="*/ 144170 h 952677"/>
                <a:gd name="connsiteX0" fmla="*/ 559932 w 872404"/>
                <a:gd name="connsiteY0" fmla="*/ 144170 h 952677"/>
                <a:gd name="connsiteX1" fmla="*/ 21082 w 872404"/>
                <a:gd name="connsiteY1" fmla="*/ 553089 h 952677"/>
                <a:gd name="connsiteX2" fmla="*/ 807432 w 872404"/>
                <a:gd name="connsiteY2" fmla="*/ 559450 h 952677"/>
                <a:gd name="connsiteX3" fmla="*/ 866918 w 872404"/>
                <a:gd name="connsiteY3" fmla="*/ 699104 h 952677"/>
                <a:gd name="connsiteX4" fmla="*/ 866172 w 872404"/>
                <a:gd name="connsiteY4" fmla="*/ 951603 h 952677"/>
                <a:gd name="connsiteX5" fmla="*/ 800698 w 872404"/>
                <a:gd name="connsiteY5" fmla="*/ 821063 h 952677"/>
                <a:gd name="connsiteX6" fmla="*/ 117498 w 872404"/>
                <a:gd name="connsiteY6" fmla="*/ 814818 h 952677"/>
                <a:gd name="connsiteX7" fmla="*/ 19488 w 872404"/>
                <a:gd name="connsiteY7" fmla="*/ 549510 h 952677"/>
                <a:gd name="connsiteX8" fmla="*/ 559932 w 872404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2916 w 855832"/>
                <a:gd name="connsiteY7" fmla="*/ 549510 h 952677"/>
                <a:gd name="connsiteX8" fmla="*/ 543360 w 855832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68428 w 855832"/>
                <a:gd name="connsiteY7" fmla="*/ 558475 h 952677"/>
                <a:gd name="connsiteX8" fmla="*/ 543360 w 855832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68428 w 855832"/>
                <a:gd name="connsiteY7" fmla="*/ 558475 h 952677"/>
                <a:gd name="connsiteX8" fmla="*/ 230452 w 855832"/>
                <a:gd name="connsiteY8" fmla="*/ 493477 h 952677"/>
                <a:gd name="connsiteX9" fmla="*/ 543360 w 855832"/>
                <a:gd name="connsiteY9" fmla="*/ 144170 h 952677"/>
                <a:gd name="connsiteX0" fmla="*/ 584119 w 896591"/>
                <a:gd name="connsiteY0" fmla="*/ 144170 h 952677"/>
                <a:gd name="connsiteX1" fmla="*/ 45269 w 896591"/>
                <a:gd name="connsiteY1" fmla="*/ 553089 h 952677"/>
                <a:gd name="connsiteX2" fmla="*/ 831619 w 896591"/>
                <a:gd name="connsiteY2" fmla="*/ 559450 h 952677"/>
                <a:gd name="connsiteX3" fmla="*/ 891105 w 896591"/>
                <a:gd name="connsiteY3" fmla="*/ 699104 h 952677"/>
                <a:gd name="connsiteX4" fmla="*/ 890359 w 896591"/>
                <a:gd name="connsiteY4" fmla="*/ 951603 h 952677"/>
                <a:gd name="connsiteX5" fmla="*/ 824885 w 896591"/>
                <a:gd name="connsiteY5" fmla="*/ 821063 h 952677"/>
                <a:gd name="connsiteX6" fmla="*/ 141685 w 896591"/>
                <a:gd name="connsiteY6" fmla="*/ 814818 h 952677"/>
                <a:gd name="connsiteX7" fmla="*/ 0 w 896591"/>
                <a:gd name="connsiteY7" fmla="*/ 558475 h 952677"/>
                <a:gd name="connsiteX8" fmla="*/ 271211 w 896591"/>
                <a:gd name="connsiteY8" fmla="*/ 493477 h 952677"/>
                <a:gd name="connsiteX9" fmla="*/ 584119 w 896591"/>
                <a:gd name="connsiteY9" fmla="*/ 144170 h 952677"/>
                <a:gd name="connsiteX0" fmla="*/ 584119 w 902526"/>
                <a:gd name="connsiteY0" fmla="*/ 142814 h 951321"/>
                <a:gd name="connsiteX1" fmla="*/ 45269 w 902526"/>
                <a:gd name="connsiteY1" fmla="*/ 560698 h 951321"/>
                <a:gd name="connsiteX2" fmla="*/ 831619 w 902526"/>
                <a:gd name="connsiteY2" fmla="*/ 558094 h 951321"/>
                <a:gd name="connsiteX3" fmla="*/ 891105 w 902526"/>
                <a:gd name="connsiteY3" fmla="*/ 697748 h 951321"/>
                <a:gd name="connsiteX4" fmla="*/ 890359 w 902526"/>
                <a:gd name="connsiteY4" fmla="*/ 950247 h 951321"/>
                <a:gd name="connsiteX5" fmla="*/ 824885 w 902526"/>
                <a:gd name="connsiteY5" fmla="*/ 819707 h 951321"/>
                <a:gd name="connsiteX6" fmla="*/ 141685 w 902526"/>
                <a:gd name="connsiteY6" fmla="*/ 813462 h 951321"/>
                <a:gd name="connsiteX7" fmla="*/ 0 w 902526"/>
                <a:gd name="connsiteY7" fmla="*/ 557119 h 951321"/>
                <a:gd name="connsiteX8" fmla="*/ 271211 w 902526"/>
                <a:gd name="connsiteY8" fmla="*/ 492121 h 951321"/>
                <a:gd name="connsiteX9" fmla="*/ 584119 w 902526"/>
                <a:gd name="connsiteY9" fmla="*/ 142814 h 951321"/>
                <a:gd name="connsiteX0" fmla="*/ 620444 w 938851"/>
                <a:gd name="connsiteY0" fmla="*/ 2047 h 810554"/>
                <a:gd name="connsiteX1" fmla="*/ 85522 w 938851"/>
                <a:gd name="connsiteY1" fmla="*/ 216871 h 810554"/>
                <a:gd name="connsiteX2" fmla="*/ 81594 w 938851"/>
                <a:gd name="connsiteY2" fmla="*/ 419931 h 810554"/>
                <a:gd name="connsiteX3" fmla="*/ 867944 w 938851"/>
                <a:gd name="connsiteY3" fmla="*/ 417327 h 810554"/>
                <a:gd name="connsiteX4" fmla="*/ 927430 w 938851"/>
                <a:gd name="connsiteY4" fmla="*/ 556981 h 810554"/>
                <a:gd name="connsiteX5" fmla="*/ 926684 w 938851"/>
                <a:gd name="connsiteY5" fmla="*/ 809480 h 810554"/>
                <a:gd name="connsiteX6" fmla="*/ 861210 w 938851"/>
                <a:gd name="connsiteY6" fmla="*/ 678940 h 810554"/>
                <a:gd name="connsiteX7" fmla="*/ 178010 w 938851"/>
                <a:gd name="connsiteY7" fmla="*/ 672695 h 810554"/>
                <a:gd name="connsiteX8" fmla="*/ 36325 w 938851"/>
                <a:gd name="connsiteY8" fmla="*/ 416352 h 810554"/>
                <a:gd name="connsiteX9" fmla="*/ 307536 w 938851"/>
                <a:gd name="connsiteY9" fmla="*/ 351354 h 810554"/>
                <a:gd name="connsiteX10" fmla="*/ 620444 w 938851"/>
                <a:gd name="connsiteY10" fmla="*/ 2047 h 810554"/>
                <a:gd name="connsiteX0" fmla="*/ 584119 w 902526"/>
                <a:gd name="connsiteY0" fmla="*/ 261889 h 1070396"/>
                <a:gd name="connsiteX1" fmla="*/ 191140 w 902526"/>
                <a:gd name="connsiteY1" fmla="*/ 10505 h 1070396"/>
                <a:gd name="connsiteX2" fmla="*/ 45269 w 902526"/>
                <a:gd name="connsiteY2" fmla="*/ 679773 h 1070396"/>
                <a:gd name="connsiteX3" fmla="*/ 831619 w 902526"/>
                <a:gd name="connsiteY3" fmla="*/ 677169 h 1070396"/>
                <a:gd name="connsiteX4" fmla="*/ 891105 w 902526"/>
                <a:gd name="connsiteY4" fmla="*/ 816823 h 1070396"/>
                <a:gd name="connsiteX5" fmla="*/ 890359 w 902526"/>
                <a:gd name="connsiteY5" fmla="*/ 1069322 h 1070396"/>
                <a:gd name="connsiteX6" fmla="*/ 824885 w 902526"/>
                <a:gd name="connsiteY6" fmla="*/ 938782 h 1070396"/>
                <a:gd name="connsiteX7" fmla="*/ 141685 w 902526"/>
                <a:gd name="connsiteY7" fmla="*/ 932537 h 1070396"/>
                <a:gd name="connsiteX8" fmla="*/ 0 w 902526"/>
                <a:gd name="connsiteY8" fmla="*/ 676194 h 1070396"/>
                <a:gd name="connsiteX9" fmla="*/ 271211 w 902526"/>
                <a:gd name="connsiteY9" fmla="*/ 611196 h 1070396"/>
                <a:gd name="connsiteX10" fmla="*/ 584119 w 902526"/>
                <a:gd name="connsiteY10" fmla="*/ 261889 h 1070396"/>
                <a:gd name="connsiteX0" fmla="*/ 584119 w 902526"/>
                <a:gd name="connsiteY0" fmla="*/ 261889 h 1070396"/>
                <a:gd name="connsiteX1" fmla="*/ 191140 w 902526"/>
                <a:gd name="connsiteY1" fmla="*/ 10505 h 1070396"/>
                <a:gd name="connsiteX2" fmla="*/ 45269 w 902526"/>
                <a:gd name="connsiteY2" fmla="*/ 679773 h 1070396"/>
                <a:gd name="connsiteX3" fmla="*/ 831619 w 902526"/>
                <a:gd name="connsiteY3" fmla="*/ 677169 h 1070396"/>
                <a:gd name="connsiteX4" fmla="*/ 891105 w 902526"/>
                <a:gd name="connsiteY4" fmla="*/ 816823 h 1070396"/>
                <a:gd name="connsiteX5" fmla="*/ 890359 w 902526"/>
                <a:gd name="connsiteY5" fmla="*/ 1069322 h 1070396"/>
                <a:gd name="connsiteX6" fmla="*/ 824885 w 902526"/>
                <a:gd name="connsiteY6" fmla="*/ 938782 h 1070396"/>
                <a:gd name="connsiteX7" fmla="*/ 141685 w 902526"/>
                <a:gd name="connsiteY7" fmla="*/ 932537 h 1070396"/>
                <a:gd name="connsiteX8" fmla="*/ 0 w 902526"/>
                <a:gd name="connsiteY8" fmla="*/ 676194 h 1070396"/>
                <a:gd name="connsiteX9" fmla="*/ 271211 w 902526"/>
                <a:gd name="connsiteY9" fmla="*/ 611196 h 1070396"/>
                <a:gd name="connsiteX10" fmla="*/ 584119 w 902526"/>
                <a:gd name="connsiteY10" fmla="*/ 261889 h 1070396"/>
                <a:gd name="connsiteX0" fmla="*/ 719668 w 1038075"/>
                <a:gd name="connsiteY0" fmla="*/ 261889 h 1070396"/>
                <a:gd name="connsiteX1" fmla="*/ 326689 w 1038075"/>
                <a:gd name="connsiteY1" fmla="*/ 10505 h 1070396"/>
                <a:gd name="connsiteX2" fmla="*/ 180818 w 1038075"/>
                <a:gd name="connsiteY2" fmla="*/ 679773 h 1070396"/>
                <a:gd name="connsiteX3" fmla="*/ 967168 w 1038075"/>
                <a:gd name="connsiteY3" fmla="*/ 677169 h 1070396"/>
                <a:gd name="connsiteX4" fmla="*/ 1026654 w 1038075"/>
                <a:gd name="connsiteY4" fmla="*/ 816823 h 1070396"/>
                <a:gd name="connsiteX5" fmla="*/ 1025908 w 1038075"/>
                <a:gd name="connsiteY5" fmla="*/ 1069322 h 1070396"/>
                <a:gd name="connsiteX6" fmla="*/ 960434 w 1038075"/>
                <a:gd name="connsiteY6" fmla="*/ 938782 h 1070396"/>
                <a:gd name="connsiteX7" fmla="*/ 277234 w 1038075"/>
                <a:gd name="connsiteY7" fmla="*/ 932537 h 1070396"/>
                <a:gd name="connsiteX8" fmla="*/ 135549 w 1038075"/>
                <a:gd name="connsiteY8" fmla="*/ 676194 h 1070396"/>
                <a:gd name="connsiteX9" fmla="*/ 17326 w 1038075"/>
                <a:gd name="connsiteY9" fmla="*/ 207747 h 1070396"/>
                <a:gd name="connsiteX10" fmla="*/ 719668 w 1038075"/>
                <a:gd name="connsiteY10" fmla="*/ 261889 h 1070396"/>
                <a:gd name="connsiteX0" fmla="*/ 719668 w 1038075"/>
                <a:gd name="connsiteY0" fmla="*/ 261889 h 1070168"/>
                <a:gd name="connsiteX1" fmla="*/ 326689 w 1038075"/>
                <a:gd name="connsiteY1" fmla="*/ 10505 h 1070168"/>
                <a:gd name="connsiteX2" fmla="*/ 180818 w 1038075"/>
                <a:gd name="connsiteY2" fmla="*/ 679773 h 1070168"/>
                <a:gd name="connsiteX3" fmla="*/ 967168 w 1038075"/>
                <a:gd name="connsiteY3" fmla="*/ 677169 h 1070168"/>
                <a:gd name="connsiteX4" fmla="*/ 1026654 w 1038075"/>
                <a:gd name="connsiteY4" fmla="*/ 816823 h 1070168"/>
                <a:gd name="connsiteX5" fmla="*/ 1025908 w 1038075"/>
                <a:gd name="connsiteY5" fmla="*/ 1069322 h 1070168"/>
                <a:gd name="connsiteX6" fmla="*/ 960434 w 1038075"/>
                <a:gd name="connsiteY6" fmla="*/ 938782 h 1070168"/>
                <a:gd name="connsiteX7" fmla="*/ 277234 w 1038075"/>
                <a:gd name="connsiteY7" fmla="*/ 932537 h 1070168"/>
                <a:gd name="connsiteX8" fmla="*/ 135549 w 1038075"/>
                <a:gd name="connsiteY8" fmla="*/ 676194 h 1070168"/>
                <a:gd name="connsiteX9" fmla="*/ 17326 w 1038075"/>
                <a:gd name="connsiteY9" fmla="*/ 207747 h 1070168"/>
                <a:gd name="connsiteX10" fmla="*/ 719668 w 1038075"/>
                <a:gd name="connsiteY10" fmla="*/ 261889 h 1070168"/>
                <a:gd name="connsiteX0" fmla="*/ 719668 w 1038075"/>
                <a:gd name="connsiteY0" fmla="*/ 261889 h 1070087"/>
                <a:gd name="connsiteX1" fmla="*/ 326689 w 1038075"/>
                <a:gd name="connsiteY1" fmla="*/ 10505 h 1070087"/>
                <a:gd name="connsiteX2" fmla="*/ 180818 w 1038075"/>
                <a:gd name="connsiteY2" fmla="*/ 679773 h 1070087"/>
                <a:gd name="connsiteX3" fmla="*/ 967168 w 1038075"/>
                <a:gd name="connsiteY3" fmla="*/ 677169 h 1070087"/>
                <a:gd name="connsiteX4" fmla="*/ 1026654 w 1038075"/>
                <a:gd name="connsiteY4" fmla="*/ 816823 h 1070087"/>
                <a:gd name="connsiteX5" fmla="*/ 1025908 w 1038075"/>
                <a:gd name="connsiteY5" fmla="*/ 1069322 h 1070087"/>
                <a:gd name="connsiteX6" fmla="*/ 960434 w 1038075"/>
                <a:gd name="connsiteY6" fmla="*/ 938782 h 1070087"/>
                <a:gd name="connsiteX7" fmla="*/ 277234 w 1038075"/>
                <a:gd name="connsiteY7" fmla="*/ 932537 h 1070087"/>
                <a:gd name="connsiteX8" fmla="*/ 135549 w 1038075"/>
                <a:gd name="connsiteY8" fmla="*/ 676194 h 1070087"/>
                <a:gd name="connsiteX9" fmla="*/ 17326 w 1038075"/>
                <a:gd name="connsiteY9" fmla="*/ 207747 h 1070087"/>
                <a:gd name="connsiteX10" fmla="*/ 719668 w 1038075"/>
                <a:gd name="connsiteY10" fmla="*/ 261889 h 1070087"/>
                <a:gd name="connsiteX0" fmla="*/ 719668 w 1026654"/>
                <a:gd name="connsiteY0" fmla="*/ 261889 h 1070087"/>
                <a:gd name="connsiteX1" fmla="*/ 326689 w 1026654"/>
                <a:gd name="connsiteY1" fmla="*/ 10505 h 1070087"/>
                <a:gd name="connsiteX2" fmla="*/ 180818 w 1026654"/>
                <a:gd name="connsiteY2" fmla="*/ 679773 h 1070087"/>
                <a:gd name="connsiteX3" fmla="*/ 967168 w 1026654"/>
                <a:gd name="connsiteY3" fmla="*/ 677169 h 1070087"/>
                <a:gd name="connsiteX4" fmla="*/ 1026654 w 1026654"/>
                <a:gd name="connsiteY4" fmla="*/ 816823 h 1070087"/>
                <a:gd name="connsiteX5" fmla="*/ 1025908 w 1026654"/>
                <a:gd name="connsiteY5" fmla="*/ 1069322 h 1070087"/>
                <a:gd name="connsiteX6" fmla="*/ 960434 w 1026654"/>
                <a:gd name="connsiteY6" fmla="*/ 938782 h 1070087"/>
                <a:gd name="connsiteX7" fmla="*/ 277234 w 1026654"/>
                <a:gd name="connsiteY7" fmla="*/ 932537 h 1070087"/>
                <a:gd name="connsiteX8" fmla="*/ 135549 w 1026654"/>
                <a:gd name="connsiteY8" fmla="*/ 676194 h 1070087"/>
                <a:gd name="connsiteX9" fmla="*/ 17326 w 1026654"/>
                <a:gd name="connsiteY9" fmla="*/ 207747 h 1070087"/>
                <a:gd name="connsiteX10" fmla="*/ 719668 w 1026654"/>
                <a:gd name="connsiteY10" fmla="*/ 261889 h 1070087"/>
                <a:gd name="connsiteX0" fmla="*/ 719668 w 1026654"/>
                <a:gd name="connsiteY0" fmla="*/ 261889 h 1070087"/>
                <a:gd name="connsiteX1" fmla="*/ 326689 w 1026654"/>
                <a:gd name="connsiteY1" fmla="*/ 10505 h 1070087"/>
                <a:gd name="connsiteX2" fmla="*/ 180818 w 1026654"/>
                <a:gd name="connsiteY2" fmla="*/ 679773 h 1070087"/>
                <a:gd name="connsiteX3" fmla="*/ 967168 w 1026654"/>
                <a:gd name="connsiteY3" fmla="*/ 677169 h 1070087"/>
                <a:gd name="connsiteX4" fmla="*/ 1026654 w 1026654"/>
                <a:gd name="connsiteY4" fmla="*/ 816823 h 1070087"/>
                <a:gd name="connsiteX5" fmla="*/ 1025908 w 1026654"/>
                <a:gd name="connsiteY5" fmla="*/ 1069322 h 1070087"/>
                <a:gd name="connsiteX6" fmla="*/ 960434 w 1026654"/>
                <a:gd name="connsiteY6" fmla="*/ 938782 h 1070087"/>
                <a:gd name="connsiteX7" fmla="*/ 277234 w 1026654"/>
                <a:gd name="connsiteY7" fmla="*/ 932537 h 1070087"/>
                <a:gd name="connsiteX8" fmla="*/ 135549 w 1026654"/>
                <a:gd name="connsiteY8" fmla="*/ 676194 h 1070087"/>
                <a:gd name="connsiteX9" fmla="*/ 17326 w 1026654"/>
                <a:gd name="connsiteY9" fmla="*/ 207747 h 1070087"/>
                <a:gd name="connsiteX10" fmla="*/ 719668 w 1026654"/>
                <a:gd name="connsiteY10" fmla="*/ 261889 h 1070087"/>
                <a:gd name="connsiteX0" fmla="*/ 719668 w 1037988"/>
                <a:gd name="connsiteY0" fmla="*/ 261889 h 1070087"/>
                <a:gd name="connsiteX1" fmla="*/ 326689 w 1037988"/>
                <a:gd name="connsiteY1" fmla="*/ 10505 h 1070087"/>
                <a:gd name="connsiteX2" fmla="*/ 260889 w 1037988"/>
                <a:gd name="connsiteY2" fmla="*/ 688738 h 1070087"/>
                <a:gd name="connsiteX3" fmla="*/ 967168 w 1037988"/>
                <a:gd name="connsiteY3" fmla="*/ 677169 h 1070087"/>
                <a:gd name="connsiteX4" fmla="*/ 1026654 w 1037988"/>
                <a:gd name="connsiteY4" fmla="*/ 816823 h 1070087"/>
                <a:gd name="connsiteX5" fmla="*/ 1025908 w 1037988"/>
                <a:gd name="connsiteY5" fmla="*/ 1069322 h 1070087"/>
                <a:gd name="connsiteX6" fmla="*/ 960434 w 1037988"/>
                <a:gd name="connsiteY6" fmla="*/ 938782 h 1070087"/>
                <a:gd name="connsiteX7" fmla="*/ 277234 w 1037988"/>
                <a:gd name="connsiteY7" fmla="*/ 932537 h 1070087"/>
                <a:gd name="connsiteX8" fmla="*/ 135549 w 1037988"/>
                <a:gd name="connsiteY8" fmla="*/ 676194 h 1070087"/>
                <a:gd name="connsiteX9" fmla="*/ 17326 w 1037988"/>
                <a:gd name="connsiteY9" fmla="*/ 207747 h 1070087"/>
                <a:gd name="connsiteX10" fmla="*/ 719668 w 1037988"/>
                <a:gd name="connsiteY10" fmla="*/ 261889 h 1070087"/>
                <a:gd name="connsiteX0" fmla="*/ 719668 w 1037988"/>
                <a:gd name="connsiteY0" fmla="*/ 76331 h 884529"/>
                <a:gd name="connsiteX1" fmla="*/ 202944 w 1037988"/>
                <a:gd name="connsiteY1" fmla="*/ 165638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202944 w 1037988"/>
                <a:gd name="connsiteY1" fmla="*/ 165638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148350 w 1037988"/>
                <a:gd name="connsiteY1" fmla="*/ 327017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148350 w 1037988"/>
                <a:gd name="connsiteY1" fmla="*/ 327017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803"/>
                <a:gd name="connsiteX1" fmla="*/ 145606 w 1035244"/>
                <a:gd name="connsiteY1" fmla="*/ 327017 h 884803"/>
                <a:gd name="connsiteX2" fmla="*/ 258145 w 1035244"/>
                <a:gd name="connsiteY2" fmla="*/ 503180 h 884803"/>
                <a:gd name="connsiteX3" fmla="*/ 964424 w 1035244"/>
                <a:gd name="connsiteY3" fmla="*/ 491611 h 884803"/>
                <a:gd name="connsiteX4" fmla="*/ 1023910 w 1035244"/>
                <a:gd name="connsiteY4" fmla="*/ 631265 h 884803"/>
                <a:gd name="connsiteX5" fmla="*/ 1023164 w 1035244"/>
                <a:gd name="connsiteY5" fmla="*/ 883764 h 884803"/>
                <a:gd name="connsiteX6" fmla="*/ 957690 w 1035244"/>
                <a:gd name="connsiteY6" fmla="*/ 753224 h 884803"/>
                <a:gd name="connsiteX7" fmla="*/ 267211 w 1035244"/>
                <a:gd name="connsiteY7" fmla="*/ 773875 h 884803"/>
                <a:gd name="connsiteX8" fmla="*/ 183759 w 1035244"/>
                <a:gd name="connsiteY8" fmla="*/ 643050 h 884803"/>
                <a:gd name="connsiteX9" fmla="*/ 14582 w 1035244"/>
                <a:gd name="connsiteY9" fmla="*/ 22189 h 884803"/>
                <a:gd name="connsiteX10" fmla="*/ 716924 w 1035244"/>
                <a:gd name="connsiteY10" fmla="*/ 76331 h 884803"/>
                <a:gd name="connsiteX0" fmla="*/ 716924 w 1079670"/>
                <a:gd name="connsiteY0" fmla="*/ 76331 h 884803"/>
                <a:gd name="connsiteX1" fmla="*/ 145606 w 1079670"/>
                <a:gd name="connsiteY1" fmla="*/ 327017 h 884803"/>
                <a:gd name="connsiteX2" fmla="*/ 258145 w 1079670"/>
                <a:gd name="connsiteY2" fmla="*/ 503180 h 884803"/>
                <a:gd name="connsiteX3" fmla="*/ 964424 w 1079670"/>
                <a:gd name="connsiteY3" fmla="*/ 491611 h 884803"/>
                <a:gd name="connsiteX4" fmla="*/ 1023910 w 1079670"/>
                <a:gd name="connsiteY4" fmla="*/ 631265 h 884803"/>
                <a:gd name="connsiteX5" fmla="*/ 1023164 w 1079670"/>
                <a:gd name="connsiteY5" fmla="*/ 883764 h 884803"/>
                <a:gd name="connsiteX6" fmla="*/ 957690 w 1079670"/>
                <a:gd name="connsiteY6" fmla="*/ 753224 h 884803"/>
                <a:gd name="connsiteX7" fmla="*/ 267211 w 1079670"/>
                <a:gd name="connsiteY7" fmla="*/ 773875 h 884803"/>
                <a:gd name="connsiteX8" fmla="*/ 183759 w 1079670"/>
                <a:gd name="connsiteY8" fmla="*/ 643050 h 884803"/>
                <a:gd name="connsiteX9" fmla="*/ 14582 w 1079670"/>
                <a:gd name="connsiteY9" fmla="*/ 22189 h 884803"/>
                <a:gd name="connsiteX10" fmla="*/ 716924 w 1079670"/>
                <a:gd name="connsiteY10" fmla="*/ 76331 h 884803"/>
                <a:gd name="connsiteX0" fmla="*/ 716924 w 1035244"/>
                <a:gd name="connsiteY0" fmla="*/ 76331 h 884803"/>
                <a:gd name="connsiteX1" fmla="*/ 145606 w 1035244"/>
                <a:gd name="connsiteY1" fmla="*/ 327017 h 884803"/>
                <a:gd name="connsiteX2" fmla="*/ 258145 w 1035244"/>
                <a:gd name="connsiteY2" fmla="*/ 503180 h 884803"/>
                <a:gd name="connsiteX3" fmla="*/ 964424 w 1035244"/>
                <a:gd name="connsiteY3" fmla="*/ 491611 h 884803"/>
                <a:gd name="connsiteX4" fmla="*/ 1023910 w 1035244"/>
                <a:gd name="connsiteY4" fmla="*/ 631265 h 884803"/>
                <a:gd name="connsiteX5" fmla="*/ 1023164 w 1035244"/>
                <a:gd name="connsiteY5" fmla="*/ 883764 h 884803"/>
                <a:gd name="connsiteX6" fmla="*/ 957690 w 1035244"/>
                <a:gd name="connsiteY6" fmla="*/ 753224 h 884803"/>
                <a:gd name="connsiteX7" fmla="*/ 267211 w 1035244"/>
                <a:gd name="connsiteY7" fmla="*/ 773875 h 884803"/>
                <a:gd name="connsiteX8" fmla="*/ 183759 w 1035244"/>
                <a:gd name="connsiteY8" fmla="*/ 643050 h 884803"/>
                <a:gd name="connsiteX9" fmla="*/ 14582 w 1035244"/>
                <a:gd name="connsiteY9" fmla="*/ 22189 h 884803"/>
                <a:gd name="connsiteX10" fmla="*/ 716924 w 1035244"/>
                <a:gd name="connsiteY10" fmla="*/ 76331 h 884803"/>
                <a:gd name="connsiteX0" fmla="*/ 717435 w 1035755"/>
                <a:gd name="connsiteY0" fmla="*/ 76331 h 884803"/>
                <a:gd name="connsiteX1" fmla="*/ 146117 w 1035755"/>
                <a:gd name="connsiteY1" fmla="*/ 327017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5755"/>
                <a:gd name="connsiteY0" fmla="*/ 76331 h 884803"/>
                <a:gd name="connsiteX1" fmla="*/ 178873 w 1035755"/>
                <a:gd name="connsiteY1" fmla="*/ 416673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5755"/>
                <a:gd name="connsiteY0" fmla="*/ 76331 h 884803"/>
                <a:gd name="connsiteX1" fmla="*/ 178873 w 1035755"/>
                <a:gd name="connsiteY1" fmla="*/ 416673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1305"/>
                <a:gd name="connsiteY0" fmla="*/ 76331 h 884803"/>
                <a:gd name="connsiteX1" fmla="*/ 178873 w 1031305"/>
                <a:gd name="connsiteY1" fmla="*/ 416673 h 884803"/>
                <a:gd name="connsiteX2" fmla="*/ 324168 w 1031305"/>
                <a:gd name="connsiteY2" fmla="*/ 503180 h 884803"/>
                <a:gd name="connsiteX3" fmla="*/ 964935 w 1031305"/>
                <a:gd name="connsiteY3" fmla="*/ 491611 h 884803"/>
                <a:gd name="connsiteX4" fmla="*/ 1024421 w 1031305"/>
                <a:gd name="connsiteY4" fmla="*/ 631265 h 884803"/>
                <a:gd name="connsiteX5" fmla="*/ 1023675 w 1031305"/>
                <a:gd name="connsiteY5" fmla="*/ 883764 h 884803"/>
                <a:gd name="connsiteX6" fmla="*/ 958201 w 1031305"/>
                <a:gd name="connsiteY6" fmla="*/ 753224 h 884803"/>
                <a:gd name="connsiteX7" fmla="*/ 267722 w 1031305"/>
                <a:gd name="connsiteY7" fmla="*/ 773875 h 884803"/>
                <a:gd name="connsiteX8" fmla="*/ 173351 w 1031305"/>
                <a:gd name="connsiteY8" fmla="*/ 400981 h 884803"/>
                <a:gd name="connsiteX9" fmla="*/ 15093 w 1031305"/>
                <a:gd name="connsiteY9" fmla="*/ 22189 h 884803"/>
                <a:gd name="connsiteX10" fmla="*/ 717435 w 1031305"/>
                <a:gd name="connsiteY10" fmla="*/ 76331 h 884803"/>
                <a:gd name="connsiteX0" fmla="*/ 717435 w 1031305"/>
                <a:gd name="connsiteY0" fmla="*/ 76331 h 884803"/>
                <a:gd name="connsiteX1" fmla="*/ 178873 w 1031305"/>
                <a:gd name="connsiteY1" fmla="*/ 416673 h 884803"/>
                <a:gd name="connsiteX2" fmla="*/ 324168 w 1031305"/>
                <a:gd name="connsiteY2" fmla="*/ 503180 h 884803"/>
                <a:gd name="connsiteX3" fmla="*/ 964935 w 1031305"/>
                <a:gd name="connsiteY3" fmla="*/ 491611 h 884803"/>
                <a:gd name="connsiteX4" fmla="*/ 1024421 w 1031305"/>
                <a:gd name="connsiteY4" fmla="*/ 631265 h 884803"/>
                <a:gd name="connsiteX5" fmla="*/ 1023675 w 1031305"/>
                <a:gd name="connsiteY5" fmla="*/ 883764 h 884803"/>
                <a:gd name="connsiteX6" fmla="*/ 958201 w 1031305"/>
                <a:gd name="connsiteY6" fmla="*/ 753224 h 884803"/>
                <a:gd name="connsiteX7" fmla="*/ 267722 w 1031305"/>
                <a:gd name="connsiteY7" fmla="*/ 773875 h 884803"/>
                <a:gd name="connsiteX8" fmla="*/ 173351 w 1031305"/>
                <a:gd name="connsiteY8" fmla="*/ 400981 h 884803"/>
                <a:gd name="connsiteX9" fmla="*/ 15093 w 1031305"/>
                <a:gd name="connsiteY9" fmla="*/ 22189 h 884803"/>
                <a:gd name="connsiteX10" fmla="*/ 717435 w 1031305"/>
                <a:gd name="connsiteY10" fmla="*/ 76331 h 884803"/>
                <a:gd name="connsiteX0" fmla="*/ 717435 w 1031305"/>
                <a:gd name="connsiteY0" fmla="*/ 76331 h 884850"/>
                <a:gd name="connsiteX1" fmla="*/ 178873 w 1031305"/>
                <a:gd name="connsiteY1" fmla="*/ 416673 h 884850"/>
                <a:gd name="connsiteX2" fmla="*/ 324168 w 1031305"/>
                <a:gd name="connsiteY2" fmla="*/ 503180 h 884850"/>
                <a:gd name="connsiteX3" fmla="*/ 964935 w 1031305"/>
                <a:gd name="connsiteY3" fmla="*/ 491611 h 884850"/>
                <a:gd name="connsiteX4" fmla="*/ 1024421 w 1031305"/>
                <a:gd name="connsiteY4" fmla="*/ 631265 h 884850"/>
                <a:gd name="connsiteX5" fmla="*/ 1023675 w 1031305"/>
                <a:gd name="connsiteY5" fmla="*/ 883764 h 884850"/>
                <a:gd name="connsiteX6" fmla="*/ 958201 w 1031305"/>
                <a:gd name="connsiteY6" fmla="*/ 753224 h 884850"/>
                <a:gd name="connsiteX7" fmla="*/ 271362 w 1031305"/>
                <a:gd name="connsiteY7" fmla="*/ 738013 h 884850"/>
                <a:gd name="connsiteX8" fmla="*/ 173351 w 1031305"/>
                <a:gd name="connsiteY8" fmla="*/ 400981 h 884850"/>
                <a:gd name="connsiteX9" fmla="*/ 15093 w 1031305"/>
                <a:gd name="connsiteY9" fmla="*/ 22189 h 884850"/>
                <a:gd name="connsiteX10" fmla="*/ 717435 w 1031305"/>
                <a:gd name="connsiteY10" fmla="*/ 76331 h 884850"/>
                <a:gd name="connsiteX0" fmla="*/ 716445 w 1030315"/>
                <a:gd name="connsiteY0" fmla="*/ 76331 h 884850"/>
                <a:gd name="connsiteX1" fmla="*/ 177883 w 1030315"/>
                <a:gd name="connsiteY1" fmla="*/ 416673 h 884850"/>
                <a:gd name="connsiteX2" fmla="*/ 323178 w 1030315"/>
                <a:gd name="connsiteY2" fmla="*/ 503180 h 884850"/>
                <a:gd name="connsiteX3" fmla="*/ 963945 w 1030315"/>
                <a:gd name="connsiteY3" fmla="*/ 491611 h 884850"/>
                <a:gd name="connsiteX4" fmla="*/ 1023431 w 1030315"/>
                <a:gd name="connsiteY4" fmla="*/ 631265 h 884850"/>
                <a:gd name="connsiteX5" fmla="*/ 1022685 w 1030315"/>
                <a:gd name="connsiteY5" fmla="*/ 883764 h 884850"/>
                <a:gd name="connsiteX6" fmla="*/ 957211 w 1030315"/>
                <a:gd name="connsiteY6" fmla="*/ 753224 h 884850"/>
                <a:gd name="connsiteX7" fmla="*/ 270372 w 1030315"/>
                <a:gd name="connsiteY7" fmla="*/ 738013 h 884850"/>
                <a:gd name="connsiteX8" fmla="*/ 194198 w 1030315"/>
                <a:gd name="connsiteY8" fmla="*/ 409947 h 884850"/>
                <a:gd name="connsiteX9" fmla="*/ 14103 w 1030315"/>
                <a:gd name="connsiteY9" fmla="*/ 22189 h 884850"/>
                <a:gd name="connsiteX10" fmla="*/ 716445 w 1030315"/>
                <a:gd name="connsiteY10" fmla="*/ 76331 h 884850"/>
                <a:gd name="connsiteX0" fmla="*/ 716445 w 1030315"/>
                <a:gd name="connsiteY0" fmla="*/ 76331 h 884850"/>
                <a:gd name="connsiteX1" fmla="*/ 199721 w 1030315"/>
                <a:gd name="connsiteY1" fmla="*/ 398742 h 884850"/>
                <a:gd name="connsiteX2" fmla="*/ 323178 w 1030315"/>
                <a:gd name="connsiteY2" fmla="*/ 503180 h 884850"/>
                <a:gd name="connsiteX3" fmla="*/ 963945 w 1030315"/>
                <a:gd name="connsiteY3" fmla="*/ 491611 h 884850"/>
                <a:gd name="connsiteX4" fmla="*/ 1023431 w 1030315"/>
                <a:gd name="connsiteY4" fmla="*/ 631265 h 884850"/>
                <a:gd name="connsiteX5" fmla="*/ 1022685 w 1030315"/>
                <a:gd name="connsiteY5" fmla="*/ 883764 h 884850"/>
                <a:gd name="connsiteX6" fmla="*/ 957211 w 1030315"/>
                <a:gd name="connsiteY6" fmla="*/ 753224 h 884850"/>
                <a:gd name="connsiteX7" fmla="*/ 270372 w 1030315"/>
                <a:gd name="connsiteY7" fmla="*/ 738013 h 884850"/>
                <a:gd name="connsiteX8" fmla="*/ 194198 w 1030315"/>
                <a:gd name="connsiteY8" fmla="*/ 409947 h 884850"/>
                <a:gd name="connsiteX9" fmla="*/ 14103 w 1030315"/>
                <a:gd name="connsiteY9" fmla="*/ 22189 h 884850"/>
                <a:gd name="connsiteX10" fmla="*/ 716445 w 1030315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3431"/>
                <a:gd name="connsiteY0" fmla="*/ 76331 h 884720"/>
                <a:gd name="connsiteX1" fmla="*/ 199721 w 1023431"/>
                <a:gd name="connsiteY1" fmla="*/ 398742 h 884720"/>
                <a:gd name="connsiteX2" fmla="*/ 323178 w 1023431"/>
                <a:gd name="connsiteY2" fmla="*/ 503180 h 884720"/>
                <a:gd name="connsiteX3" fmla="*/ 800165 w 1023431"/>
                <a:gd name="connsiteY3" fmla="*/ 491611 h 884720"/>
                <a:gd name="connsiteX4" fmla="*/ 1023431 w 1023431"/>
                <a:gd name="connsiteY4" fmla="*/ 631265 h 884720"/>
                <a:gd name="connsiteX5" fmla="*/ 1022685 w 1023431"/>
                <a:gd name="connsiteY5" fmla="*/ 883764 h 884720"/>
                <a:gd name="connsiteX6" fmla="*/ 957211 w 1023431"/>
                <a:gd name="connsiteY6" fmla="*/ 753224 h 884720"/>
                <a:gd name="connsiteX7" fmla="*/ 270372 w 1023431"/>
                <a:gd name="connsiteY7" fmla="*/ 738013 h 884720"/>
                <a:gd name="connsiteX8" fmla="*/ 194198 w 1023431"/>
                <a:gd name="connsiteY8" fmla="*/ 409947 h 884720"/>
                <a:gd name="connsiteX9" fmla="*/ 14103 w 1023431"/>
                <a:gd name="connsiteY9" fmla="*/ 22189 h 884720"/>
                <a:gd name="connsiteX10" fmla="*/ 716445 w 1023431"/>
                <a:gd name="connsiteY10" fmla="*/ 76331 h 884720"/>
                <a:gd name="connsiteX0" fmla="*/ 716445 w 1026998"/>
                <a:gd name="connsiteY0" fmla="*/ 76331 h 884838"/>
                <a:gd name="connsiteX1" fmla="*/ 199721 w 1026998"/>
                <a:gd name="connsiteY1" fmla="*/ 398742 h 884838"/>
                <a:gd name="connsiteX2" fmla="*/ 323178 w 1026998"/>
                <a:gd name="connsiteY2" fmla="*/ 503180 h 884838"/>
                <a:gd name="connsiteX3" fmla="*/ 800165 w 1026998"/>
                <a:gd name="connsiteY3" fmla="*/ 491611 h 884838"/>
                <a:gd name="connsiteX4" fmla="*/ 1023431 w 1026998"/>
                <a:gd name="connsiteY4" fmla="*/ 631265 h 884838"/>
                <a:gd name="connsiteX5" fmla="*/ 1022685 w 1026998"/>
                <a:gd name="connsiteY5" fmla="*/ 883764 h 884838"/>
                <a:gd name="connsiteX6" fmla="*/ 957211 w 1026998"/>
                <a:gd name="connsiteY6" fmla="*/ 753224 h 884838"/>
                <a:gd name="connsiteX7" fmla="*/ 303128 w 1026998"/>
                <a:gd name="connsiteY7" fmla="*/ 746978 h 884838"/>
                <a:gd name="connsiteX8" fmla="*/ 194198 w 1026998"/>
                <a:gd name="connsiteY8" fmla="*/ 409947 h 884838"/>
                <a:gd name="connsiteX9" fmla="*/ 14103 w 1026998"/>
                <a:gd name="connsiteY9" fmla="*/ 22189 h 884838"/>
                <a:gd name="connsiteX10" fmla="*/ 716445 w 1026998"/>
                <a:gd name="connsiteY10" fmla="*/ 76331 h 884838"/>
                <a:gd name="connsiteX0" fmla="*/ 716445 w 1026998"/>
                <a:gd name="connsiteY0" fmla="*/ 76331 h 884838"/>
                <a:gd name="connsiteX1" fmla="*/ 199721 w 1026998"/>
                <a:gd name="connsiteY1" fmla="*/ 398742 h 884838"/>
                <a:gd name="connsiteX2" fmla="*/ 323178 w 1026998"/>
                <a:gd name="connsiteY2" fmla="*/ 503180 h 884838"/>
                <a:gd name="connsiteX3" fmla="*/ 800165 w 1026998"/>
                <a:gd name="connsiteY3" fmla="*/ 491611 h 884838"/>
                <a:gd name="connsiteX4" fmla="*/ 1023431 w 1026998"/>
                <a:gd name="connsiteY4" fmla="*/ 631265 h 884838"/>
                <a:gd name="connsiteX5" fmla="*/ 1022685 w 1026998"/>
                <a:gd name="connsiteY5" fmla="*/ 883764 h 884838"/>
                <a:gd name="connsiteX6" fmla="*/ 957211 w 1026998"/>
                <a:gd name="connsiteY6" fmla="*/ 753224 h 884838"/>
                <a:gd name="connsiteX7" fmla="*/ 303128 w 1026998"/>
                <a:gd name="connsiteY7" fmla="*/ 746978 h 884838"/>
                <a:gd name="connsiteX8" fmla="*/ 194198 w 1026998"/>
                <a:gd name="connsiteY8" fmla="*/ 409947 h 884838"/>
                <a:gd name="connsiteX9" fmla="*/ 14103 w 1026998"/>
                <a:gd name="connsiteY9" fmla="*/ 22189 h 884838"/>
                <a:gd name="connsiteX10" fmla="*/ 716445 w 1026998"/>
                <a:gd name="connsiteY10" fmla="*/ 76331 h 884838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37382"/>
                <a:gd name="connsiteY0" fmla="*/ 76331 h 884689"/>
                <a:gd name="connsiteX1" fmla="*/ 199721 w 1037382"/>
                <a:gd name="connsiteY1" fmla="*/ 398742 h 884689"/>
                <a:gd name="connsiteX2" fmla="*/ 323178 w 1037382"/>
                <a:gd name="connsiteY2" fmla="*/ 503180 h 884689"/>
                <a:gd name="connsiteX3" fmla="*/ 891154 w 1037382"/>
                <a:gd name="connsiteY3" fmla="*/ 500577 h 884689"/>
                <a:gd name="connsiteX4" fmla="*/ 1023431 w 1037382"/>
                <a:gd name="connsiteY4" fmla="*/ 631265 h 884689"/>
                <a:gd name="connsiteX5" fmla="*/ 1022685 w 1037382"/>
                <a:gd name="connsiteY5" fmla="*/ 883764 h 884689"/>
                <a:gd name="connsiteX6" fmla="*/ 957211 w 1037382"/>
                <a:gd name="connsiteY6" fmla="*/ 753224 h 884689"/>
                <a:gd name="connsiteX7" fmla="*/ 303128 w 1037382"/>
                <a:gd name="connsiteY7" fmla="*/ 746978 h 884689"/>
                <a:gd name="connsiteX8" fmla="*/ 194198 w 1037382"/>
                <a:gd name="connsiteY8" fmla="*/ 409947 h 884689"/>
                <a:gd name="connsiteX9" fmla="*/ 14103 w 1037382"/>
                <a:gd name="connsiteY9" fmla="*/ 22189 h 884689"/>
                <a:gd name="connsiteX10" fmla="*/ 716445 w 1037382"/>
                <a:gd name="connsiteY10" fmla="*/ 76331 h 884689"/>
                <a:gd name="connsiteX0" fmla="*/ 716445 w 1037382"/>
                <a:gd name="connsiteY0" fmla="*/ 76331 h 884689"/>
                <a:gd name="connsiteX1" fmla="*/ 199721 w 1037382"/>
                <a:gd name="connsiteY1" fmla="*/ 398742 h 884689"/>
                <a:gd name="connsiteX2" fmla="*/ 323178 w 1037382"/>
                <a:gd name="connsiteY2" fmla="*/ 503180 h 884689"/>
                <a:gd name="connsiteX3" fmla="*/ 891154 w 1037382"/>
                <a:gd name="connsiteY3" fmla="*/ 500577 h 884689"/>
                <a:gd name="connsiteX4" fmla="*/ 1023431 w 1037382"/>
                <a:gd name="connsiteY4" fmla="*/ 631265 h 884689"/>
                <a:gd name="connsiteX5" fmla="*/ 1022685 w 1037382"/>
                <a:gd name="connsiteY5" fmla="*/ 883764 h 884689"/>
                <a:gd name="connsiteX6" fmla="*/ 957211 w 1037382"/>
                <a:gd name="connsiteY6" fmla="*/ 753224 h 884689"/>
                <a:gd name="connsiteX7" fmla="*/ 303128 w 1037382"/>
                <a:gd name="connsiteY7" fmla="*/ 746978 h 884689"/>
                <a:gd name="connsiteX8" fmla="*/ 194198 w 1037382"/>
                <a:gd name="connsiteY8" fmla="*/ 409947 h 884689"/>
                <a:gd name="connsiteX9" fmla="*/ 14103 w 1037382"/>
                <a:gd name="connsiteY9" fmla="*/ 22189 h 884689"/>
                <a:gd name="connsiteX10" fmla="*/ 716445 w 1037382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727373 w 1027841"/>
                <a:gd name="connsiteY3" fmla="*/ 509543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509543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9287"/>
                <a:gd name="connsiteY0" fmla="*/ 76331 h 884689"/>
                <a:gd name="connsiteX1" fmla="*/ 199721 w 1029287"/>
                <a:gd name="connsiteY1" fmla="*/ 398742 h 884689"/>
                <a:gd name="connsiteX2" fmla="*/ 323178 w 1029287"/>
                <a:gd name="connsiteY2" fmla="*/ 503180 h 884689"/>
                <a:gd name="connsiteX3" fmla="*/ 800165 w 1029287"/>
                <a:gd name="connsiteY3" fmla="*/ 509543 h 884689"/>
                <a:gd name="connsiteX4" fmla="*/ 1023431 w 1029287"/>
                <a:gd name="connsiteY4" fmla="*/ 631265 h 884689"/>
                <a:gd name="connsiteX5" fmla="*/ 1022685 w 1029287"/>
                <a:gd name="connsiteY5" fmla="*/ 883764 h 884689"/>
                <a:gd name="connsiteX6" fmla="*/ 957211 w 1029287"/>
                <a:gd name="connsiteY6" fmla="*/ 753224 h 884689"/>
                <a:gd name="connsiteX7" fmla="*/ 303128 w 1029287"/>
                <a:gd name="connsiteY7" fmla="*/ 746978 h 884689"/>
                <a:gd name="connsiteX8" fmla="*/ 194198 w 1029287"/>
                <a:gd name="connsiteY8" fmla="*/ 409947 h 884689"/>
                <a:gd name="connsiteX9" fmla="*/ 14103 w 1029287"/>
                <a:gd name="connsiteY9" fmla="*/ 22189 h 884689"/>
                <a:gd name="connsiteX10" fmla="*/ 716445 w 1029287"/>
                <a:gd name="connsiteY10" fmla="*/ 76331 h 884689"/>
                <a:gd name="connsiteX0" fmla="*/ 716445 w 1029287"/>
                <a:gd name="connsiteY0" fmla="*/ 76331 h 884689"/>
                <a:gd name="connsiteX1" fmla="*/ 199721 w 1029287"/>
                <a:gd name="connsiteY1" fmla="*/ 398742 h 884689"/>
                <a:gd name="connsiteX2" fmla="*/ 323178 w 1029287"/>
                <a:gd name="connsiteY2" fmla="*/ 503180 h 884689"/>
                <a:gd name="connsiteX3" fmla="*/ 800165 w 1029287"/>
                <a:gd name="connsiteY3" fmla="*/ 509543 h 884689"/>
                <a:gd name="connsiteX4" fmla="*/ 1023431 w 1029287"/>
                <a:gd name="connsiteY4" fmla="*/ 631265 h 884689"/>
                <a:gd name="connsiteX5" fmla="*/ 1022685 w 1029287"/>
                <a:gd name="connsiteY5" fmla="*/ 883764 h 884689"/>
                <a:gd name="connsiteX6" fmla="*/ 957211 w 1029287"/>
                <a:gd name="connsiteY6" fmla="*/ 753224 h 884689"/>
                <a:gd name="connsiteX7" fmla="*/ 303128 w 1029287"/>
                <a:gd name="connsiteY7" fmla="*/ 746978 h 884689"/>
                <a:gd name="connsiteX8" fmla="*/ 194198 w 1029287"/>
                <a:gd name="connsiteY8" fmla="*/ 409947 h 884689"/>
                <a:gd name="connsiteX9" fmla="*/ 14103 w 1029287"/>
                <a:gd name="connsiteY9" fmla="*/ 22189 h 884689"/>
                <a:gd name="connsiteX10" fmla="*/ 716445 w 1029287"/>
                <a:gd name="connsiteY10" fmla="*/ 76331 h 884689"/>
                <a:gd name="connsiteX0" fmla="*/ 716445 w 1023431"/>
                <a:gd name="connsiteY0" fmla="*/ 76331 h 884811"/>
                <a:gd name="connsiteX1" fmla="*/ 199721 w 1023431"/>
                <a:gd name="connsiteY1" fmla="*/ 398742 h 884811"/>
                <a:gd name="connsiteX2" fmla="*/ 323178 w 1023431"/>
                <a:gd name="connsiteY2" fmla="*/ 503180 h 884811"/>
                <a:gd name="connsiteX3" fmla="*/ 800165 w 1023431"/>
                <a:gd name="connsiteY3" fmla="*/ 509543 h 884811"/>
                <a:gd name="connsiteX4" fmla="*/ 1023431 w 1023431"/>
                <a:gd name="connsiteY4" fmla="*/ 631265 h 884811"/>
                <a:gd name="connsiteX5" fmla="*/ 1022685 w 1023431"/>
                <a:gd name="connsiteY5" fmla="*/ 883764 h 884811"/>
                <a:gd name="connsiteX6" fmla="*/ 957211 w 1023431"/>
                <a:gd name="connsiteY6" fmla="*/ 753224 h 884811"/>
                <a:gd name="connsiteX7" fmla="*/ 303128 w 1023431"/>
                <a:gd name="connsiteY7" fmla="*/ 746978 h 884811"/>
                <a:gd name="connsiteX8" fmla="*/ 194198 w 1023431"/>
                <a:gd name="connsiteY8" fmla="*/ 409947 h 884811"/>
                <a:gd name="connsiteX9" fmla="*/ 14103 w 1023431"/>
                <a:gd name="connsiteY9" fmla="*/ 22189 h 884811"/>
                <a:gd name="connsiteX10" fmla="*/ 716445 w 1023431"/>
                <a:gd name="connsiteY10" fmla="*/ 76331 h 884811"/>
                <a:gd name="connsiteX0" fmla="*/ 716445 w 1023431"/>
                <a:gd name="connsiteY0" fmla="*/ 76331 h 884811"/>
                <a:gd name="connsiteX1" fmla="*/ 199721 w 1023431"/>
                <a:gd name="connsiteY1" fmla="*/ 398742 h 884811"/>
                <a:gd name="connsiteX2" fmla="*/ 323178 w 1023431"/>
                <a:gd name="connsiteY2" fmla="*/ 503180 h 884811"/>
                <a:gd name="connsiteX3" fmla="*/ 800165 w 1023431"/>
                <a:gd name="connsiteY3" fmla="*/ 509543 h 884811"/>
                <a:gd name="connsiteX4" fmla="*/ 1023431 w 1023431"/>
                <a:gd name="connsiteY4" fmla="*/ 631265 h 884811"/>
                <a:gd name="connsiteX5" fmla="*/ 1022685 w 1023431"/>
                <a:gd name="connsiteY5" fmla="*/ 883764 h 884811"/>
                <a:gd name="connsiteX6" fmla="*/ 957211 w 1023431"/>
                <a:gd name="connsiteY6" fmla="*/ 753224 h 884811"/>
                <a:gd name="connsiteX7" fmla="*/ 310407 w 1023431"/>
                <a:gd name="connsiteY7" fmla="*/ 782841 h 884811"/>
                <a:gd name="connsiteX8" fmla="*/ 194198 w 1023431"/>
                <a:gd name="connsiteY8" fmla="*/ 409947 h 884811"/>
                <a:gd name="connsiteX9" fmla="*/ 14103 w 1023431"/>
                <a:gd name="connsiteY9" fmla="*/ 22189 h 884811"/>
                <a:gd name="connsiteX10" fmla="*/ 716445 w 1023431"/>
                <a:gd name="connsiteY10" fmla="*/ 76331 h 884811"/>
                <a:gd name="connsiteX0" fmla="*/ 716445 w 1023431"/>
                <a:gd name="connsiteY0" fmla="*/ 76331 h 885071"/>
                <a:gd name="connsiteX1" fmla="*/ 199721 w 1023431"/>
                <a:gd name="connsiteY1" fmla="*/ 398742 h 885071"/>
                <a:gd name="connsiteX2" fmla="*/ 323178 w 1023431"/>
                <a:gd name="connsiteY2" fmla="*/ 503180 h 885071"/>
                <a:gd name="connsiteX3" fmla="*/ 800165 w 1023431"/>
                <a:gd name="connsiteY3" fmla="*/ 509543 h 885071"/>
                <a:gd name="connsiteX4" fmla="*/ 1023431 w 1023431"/>
                <a:gd name="connsiteY4" fmla="*/ 631265 h 885071"/>
                <a:gd name="connsiteX5" fmla="*/ 1022685 w 1023431"/>
                <a:gd name="connsiteY5" fmla="*/ 883764 h 885071"/>
                <a:gd name="connsiteX6" fmla="*/ 964490 w 1023431"/>
                <a:gd name="connsiteY6" fmla="*/ 780121 h 885071"/>
                <a:gd name="connsiteX7" fmla="*/ 310407 w 1023431"/>
                <a:gd name="connsiteY7" fmla="*/ 782841 h 885071"/>
                <a:gd name="connsiteX8" fmla="*/ 194198 w 1023431"/>
                <a:gd name="connsiteY8" fmla="*/ 409947 h 885071"/>
                <a:gd name="connsiteX9" fmla="*/ 14103 w 1023431"/>
                <a:gd name="connsiteY9" fmla="*/ 22189 h 885071"/>
                <a:gd name="connsiteX10" fmla="*/ 716445 w 1023431"/>
                <a:gd name="connsiteY10" fmla="*/ 76331 h 885071"/>
                <a:gd name="connsiteX0" fmla="*/ 716445 w 1023431"/>
                <a:gd name="connsiteY0" fmla="*/ 76331 h 885189"/>
                <a:gd name="connsiteX1" fmla="*/ 199721 w 1023431"/>
                <a:gd name="connsiteY1" fmla="*/ 398742 h 885189"/>
                <a:gd name="connsiteX2" fmla="*/ 323178 w 1023431"/>
                <a:gd name="connsiteY2" fmla="*/ 503180 h 885189"/>
                <a:gd name="connsiteX3" fmla="*/ 800165 w 1023431"/>
                <a:gd name="connsiteY3" fmla="*/ 509543 h 885189"/>
                <a:gd name="connsiteX4" fmla="*/ 1023431 w 1023431"/>
                <a:gd name="connsiteY4" fmla="*/ 631265 h 885189"/>
                <a:gd name="connsiteX5" fmla="*/ 1022685 w 1023431"/>
                <a:gd name="connsiteY5" fmla="*/ 883764 h 885189"/>
                <a:gd name="connsiteX6" fmla="*/ 946292 w 1023431"/>
                <a:gd name="connsiteY6" fmla="*/ 789086 h 885189"/>
                <a:gd name="connsiteX7" fmla="*/ 310407 w 1023431"/>
                <a:gd name="connsiteY7" fmla="*/ 782841 h 885189"/>
                <a:gd name="connsiteX8" fmla="*/ 194198 w 1023431"/>
                <a:gd name="connsiteY8" fmla="*/ 409947 h 885189"/>
                <a:gd name="connsiteX9" fmla="*/ 14103 w 1023431"/>
                <a:gd name="connsiteY9" fmla="*/ 22189 h 885189"/>
                <a:gd name="connsiteX10" fmla="*/ 716445 w 1023431"/>
                <a:gd name="connsiteY10" fmla="*/ 76331 h 885189"/>
                <a:gd name="connsiteX0" fmla="*/ 716445 w 1023431"/>
                <a:gd name="connsiteY0" fmla="*/ 76331 h 983099"/>
                <a:gd name="connsiteX1" fmla="*/ 199721 w 1023431"/>
                <a:gd name="connsiteY1" fmla="*/ 398742 h 983099"/>
                <a:gd name="connsiteX2" fmla="*/ 323178 w 1023431"/>
                <a:gd name="connsiteY2" fmla="*/ 503180 h 983099"/>
                <a:gd name="connsiteX3" fmla="*/ 800165 w 1023431"/>
                <a:gd name="connsiteY3" fmla="*/ 509543 h 983099"/>
                <a:gd name="connsiteX4" fmla="*/ 1023431 w 1023431"/>
                <a:gd name="connsiteY4" fmla="*/ 631265 h 983099"/>
                <a:gd name="connsiteX5" fmla="*/ 1022685 w 1023431"/>
                <a:gd name="connsiteY5" fmla="*/ 982385 h 983099"/>
                <a:gd name="connsiteX6" fmla="*/ 946292 w 1023431"/>
                <a:gd name="connsiteY6" fmla="*/ 789086 h 983099"/>
                <a:gd name="connsiteX7" fmla="*/ 310407 w 1023431"/>
                <a:gd name="connsiteY7" fmla="*/ 782841 h 983099"/>
                <a:gd name="connsiteX8" fmla="*/ 194198 w 1023431"/>
                <a:gd name="connsiteY8" fmla="*/ 409947 h 983099"/>
                <a:gd name="connsiteX9" fmla="*/ 14103 w 1023431"/>
                <a:gd name="connsiteY9" fmla="*/ 22189 h 983099"/>
                <a:gd name="connsiteX10" fmla="*/ 716445 w 1023431"/>
                <a:gd name="connsiteY10" fmla="*/ 76331 h 983099"/>
                <a:gd name="connsiteX0" fmla="*/ 522247 w 829233"/>
                <a:gd name="connsiteY0" fmla="*/ 1295 h 908063"/>
                <a:gd name="connsiteX1" fmla="*/ 5523 w 829233"/>
                <a:gd name="connsiteY1" fmla="*/ 323706 h 908063"/>
                <a:gd name="connsiteX2" fmla="*/ 128980 w 829233"/>
                <a:gd name="connsiteY2" fmla="*/ 428144 h 908063"/>
                <a:gd name="connsiteX3" fmla="*/ 605967 w 829233"/>
                <a:gd name="connsiteY3" fmla="*/ 434507 h 908063"/>
                <a:gd name="connsiteX4" fmla="*/ 829233 w 829233"/>
                <a:gd name="connsiteY4" fmla="*/ 556229 h 908063"/>
                <a:gd name="connsiteX5" fmla="*/ 828487 w 829233"/>
                <a:gd name="connsiteY5" fmla="*/ 907349 h 908063"/>
                <a:gd name="connsiteX6" fmla="*/ 752094 w 829233"/>
                <a:gd name="connsiteY6" fmla="*/ 714050 h 908063"/>
                <a:gd name="connsiteX7" fmla="*/ 116209 w 829233"/>
                <a:gd name="connsiteY7" fmla="*/ 707805 h 908063"/>
                <a:gd name="connsiteX8" fmla="*/ 0 w 829233"/>
                <a:gd name="connsiteY8" fmla="*/ 334911 h 908063"/>
                <a:gd name="connsiteX9" fmla="*/ 522247 w 829233"/>
                <a:gd name="connsiteY9" fmla="*/ 1295 h 908063"/>
                <a:gd name="connsiteX0" fmla="*/ 12367 w 841600"/>
                <a:gd name="connsiteY0" fmla="*/ 36180 h 609332"/>
                <a:gd name="connsiteX1" fmla="*/ 17890 w 841600"/>
                <a:gd name="connsiteY1" fmla="*/ 24975 h 609332"/>
                <a:gd name="connsiteX2" fmla="*/ 141347 w 841600"/>
                <a:gd name="connsiteY2" fmla="*/ 129413 h 609332"/>
                <a:gd name="connsiteX3" fmla="*/ 618334 w 841600"/>
                <a:gd name="connsiteY3" fmla="*/ 135776 h 609332"/>
                <a:gd name="connsiteX4" fmla="*/ 841600 w 841600"/>
                <a:gd name="connsiteY4" fmla="*/ 257498 h 609332"/>
                <a:gd name="connsiteX5" fmla="*/ 840854 w 841600"/>
                <a:gd name="connsiteY5" fmla="*/ 608618 h 609332"/>
                <a:gd name="connsiteX6" fmla="*/ 764461 w 841600"/>
                <a:gd name="connsiteY6" fmla="*/ 415319 h 609332"/>
                <a:gd name="connsiteX7" fmla="*/ 128576 w 841600"/>
                <a:gd name="connsiteY7" fmla="*/ 409074 h 609332"/>
                <a:gd name="connsiteX8" fmla="*/ 12367 w 841600"/>
                <a:gd name="connsiteY8" fmla="*/ 36180 h 609332"/>
                <a:gd name="connsiteX0" fmla="*/ 111938 w 824962"/>
                <a:gd name="connsiteY0" fmla="*/ 393970 h 594228"/>
                <a:gd name="connsiteX1" fmla="*/ 1252 w 824962"/>
                <a:gd name="connsiteY1" fmla="*/ 9871 h 594228"/>
                <a:gd name="connsiteX2" fmla="*/ 124709 w 824962"/>
                <a:gd name="connsiteY2" fmla="*/ 114309 h 594228"/>
                <a:gd name="connsiteX3" fmla="*/ 601696 w 824962"/>
                <a:gd name="connsiteY3" fmla="*/ 120672 h 594228"/>
                <a:gd name="connsiteX4" fmla="*/ 824962 w 824962"/>
                <a:gd name="connsiteY4" fmla="*/ 242394 h 594228"/>
                <a:gd name="connsiteX5" fmla="*/ 824216 w 824962"/>
                <a:gd name="connsiteY5" fmla="*/ 593514 h 594228"/>
                <a:gd name="connsiteX6" fmla="*/ 747823 w 824962"/>
                <a:gd name="connsiteY6" fmla="*/ 400215 h 594228"/>
                <a:gd name="connsiteX7" fmla="*/ 111938 w 824962"/>
                <a:gd name="connsiteY7" fmla="*/ 393970 h 594228"/>
                <a:gd name="connsiteX0" fmla="*/ 89616 w 802640"/>
                <a:gd name="connsiteY0" fmla="*/ 411080 h 611338"/>
                <a:gd name="connsiteX1" fmla="*/ 8046 w 802640"/>
                <a:gd name="connsiteY1" fmla="*/ 9050 h 611338"/>
                <a:gd name="connsiteX2" fmla="*/ 102387 w 802640"/>
                <a:gd name="connsiteY2" fmla="*/ 131419 h 611338"/>
                <a:gd name="connsiteX3" fmla="*/ 579374 w 802640"/>
                <a:gd name="connsiteY3" fmla="*/ 137782 h 611338"/>
                <a:gd name="connsiteX4" fmla="*/ 802640 w 802640"/>
                <a:gd name="connsiteY4" fmla="*/ 259504 h 611338"/>
                <a:gd name="connsiteX5" fmla="*/ 801894 w 802640"/>
                <a:gd name="connsiteY5" fmla="*/ 610624 h 611338"/>
                <a:gd name="connsiteX6" fmla="*/ 725501 w 802640"/>
                <a:gd name="connsiteY6" fmla="*/ 417325 h 611338"/>
                <a:gd name="connsiteX7" fmla="*/ 89616 w 802640"/>
                <a:gd name="connsiteY7" fmla="*/ 411080 h 611338"/>
                <a:gd name="connsiteX0" fmla="*/ 61475 w 774499"/>
                <a:gd name="connsiteY0" fmla="*/ 411080 h 611338"/>
                <a:gd name="connsiteX1" fmla="*/ 41778 w 774499"/>
                <a:gd name="connsiteY1" fmla="*/ 9050 h 611338"/>
                <a:gd name="connsiteX2" fmla="*/ 74246 w 774499"/>
                <a:gd name="connsiteY2" fmla="*/ 131419 h 611338"/>
                <a:gd name="connsiteX3" fmla="*/ 551233 w 774499"/>
                <a:gd name="connsiteY3" fmla="*/ 137782 h 611338"/>
                <a:gd name="connsiteX4" fmla="*/ 774499 w 774499"/>
                <a:gd name="connsiteY4" fmla="*/ 259504 h 611338"/>
                <a:gd name="connsiteX5" fmla="*/ 773753 w 774499"/>
                <a:gd name="connsiteY5" fmla="*/ 610624 h 611338"/>
                <a:gd name="connsiteX6" fmla="*/ 697360 w 774499"/>
                <a:gd name="connsiteY6" fmla="*/ 417325 h 611338"/>
                <a:gd name="connsiteX7" fmla="*/ 61475 w 774499"/>
                <a:gd name="connsiteY7" fmla="*/ 411080 h 611338"/>
                <a:gd name="connsiteX0" fmla="*/ 61475 w 774499"/>
                <a:gd name="connsiteY0" fmla="*/ 408319 h 608577"/>
                <a:gd name="connsiteX1" fmla="*/ 41778 w 774499"/>
                <a:gd name="connsiteY1" fmla="*/ 6289 h 608577"/>
                <a:gd name="connsiteX2" fmla="*/ 25793 w 774499"/>
                <a:gd name="connsiteY2" fmla="*/ 282292 h 608577"/>
                <a:gd name="connsiteX3" fmla="*/ 74246 w 774499"/>
                <a:gd name="connsiteY3" fmla="*/ 128658 h 608577"/>
                <a:gd name="connsiteX4" fmla="*/ 551233 w 774499"/>
                <a:gd name="connsiteY4" fmla="*/ 135021 h 608577"/>
                <a:gd name="connsiteX5" fmla="*/ 774499 w 774499"/>
                <a:gd name="connsiteY5" fmla="*/ 256743 h 608577"/>
                <a:gd name="connsiteX6" fmla="*/ 773753 w 774499"/>
                <a:gd name="connsiteY6" fmla="*/ 607863 h 608577"/>
                <a:gd name="connsiteX7" fmla="*/ 697360 w 774499"/>
                <a:gd name="connsiteY7" fmla="*/ 414564 h 608577"/>
                <a:gd name="connsiteX8" fmla="*/ 61475 w 774499"/>
                <a:gd name="connsiteY8" fmla="*/ 408319 h 608577"/>
                <a:gd name="connsiteX0" fmla="*/ 83065 w 796089"/>
                <a:gd name="connsiteY0" fmla="*/ 417125 h 617383"/>
                <a:gd name="connsiteX1" fmla="*/ 12414 w 796089"/>
                <a:gd name="connsiteY1" fmla="*/ 6129 h 617383"/>
                <a:gd name="connsiteX2" fmla="*/ 47383 w 796089"/>
                <a:gd name="connsiteY2" fmla="*/ 291098 h 617383"/>
                <a:gd name="connsiteX3" fmla="*/ 95836 w 796089"/>
                <a:gd name="connsiteY3" fmla="*/ 137464 h 617383"/>
                <a:gd name="connsiteX4" fmla="*/ 572823 w 796089"/>
                <a:gd name="connsiteY4" fmla="*/ 143827 h 617383"/>
                <a:gd name="connsiteX5" fmla="*/ 796089 w 796089"/>
                <a:gd name="connsiteY5" fmla="*/ 265549 h 617383"/>
                <a:gd name="connsiteX6" fmla="*/ 795343 w 796089"/>
                <a:gd name="connsiteY6" fmla="*/ 616669 h 617383"/>
                <a:gd name="connsiteX7" fmla="*/ 718950 w 796089"/>
                <a:gd name="connsiteY7" fmla="*/ 423370 h 617383"/>
                <a:gd name="connsiteX8" fmla="*/ 83065 w 796089"/>
                <a:gd name="connsiteY8" fmla="*/ 417125 h 617383"/>
                <a:gd name="connsiteX0" fmla="*/ 83065 w 796089"/>
                <a:gd name="connsiteY0" fmla="*/ 419685 h 619943"/>
                <a:gd name="connsiteX1" fmla="*/ 12414 w 796089"/>
                <a:gd name="connsiteY1" fmla="*/ 8689 h 619943"/>
                <a:gd name="connsiteX2" fmla="*/ 95836 w 796089"/>
                <a:gd name="connsiteY2" fmla="*/ 140024 h 619943"/>
                <a:gd name="connsiteX3" fmla="*/ 572823 w 796089"/>
                <a:gd name="connsiteY3" fmla="*/ 146387 h 619943"/>
                <a:gd name="connsiteX4" fmla="*/ 796089 w 796089"/>
                <a:gd name="connsiteY4" fmla="*/ 268109 h 619943"/>
                <a:gd name="connsiteX5" fmla="*/ 795343 w 796089"/>
                <a:gd name="connsiteY5" fmla="*/ 619229 h 619943"/>
                <a:gd name="connsiteX6" fmla="*/ 718950 w 796089"/>
                <a:gd name="connsiteY6" fmla="*/ 425930 h 619943"/>
                <a:gd name="connsiteX7" fmla="*/ 83065 w 796089"/>
                <a:gd name="connsiteY7" fmla="*/ 419685 h 619943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5343"/>
                <a:gd name="connsiteY0" fmla="*/ 418933 h 619191"/>
                <a:gd name="connsiteX1" fmla="*/ 12414 w 795343"/>
                <a:gd name="connsiteY1" fmla="*/ 7937 h 619191"/>
                <a:gd name="connsiteX2" fmla="*/ 95836 w 795343"/>
                <a:gd name="connsiteY2" fmla="*/ 157203 h 619191"/>
                <a:gd name="connsiteX3" fmla="*/ 572823 w 795343"/>
                <a:gd name="connsiteY3" fmla="*/ 145635 h 619191"/>
                <a:gd name="connsiteX4" fmla="*/ 795343 w 795343"/>
                <a:gd name="connsiteY4" fmla="*/ 618477 h 619191"/>
                <a:gd name="connsiteX5" fmla="*/ 718950 w 795343"/>
                <a:gd name="connsiteY5" fmla="*/ 425178 h 619191"/>
                <a:gd name="connsiteX6" fmla="*/ 83065 w 795343"/>
                <a:gd name="connsiteY6" fmla="*/ 418933 h 619191"/>
                <a:gd name="connsiteX0" fmla="*/ 83065 w 795779"/>
                <a:gd name="connsiteY0" fmla="*/ 418933 h 619191"/>
                <a:gd name="connsiteX1" fmla="*/ 12414 w 795779"/>
                <a:gd name="connsiteY1" fmla="*/ 7937 h 619191"/>
                <a:gd name="connsiteX2" fmla="*/ 95836 w 795779"/>
                <a:gd name="connsiteY2" fmla="*/ 157203 h 619191"/>
                <a:gd name="connsiteX3" fmla="*/ 572823 w 795779"/>
                <a:gd name="connsiteY3" fmla="*/ 145635 h 619191"/>
                <a:gd name="connsiteX4" fmla="*/ 795343 w 795779"/>
                <a:gd name="connsiteY4" fmla="*/ 618477 h 619191"/>
                <a:gd name="connsiteX5" fmla="*/ 718950 w 795779"/>
                <a:gd name="connsiteY5" fmla="*/ 425178 h 619191"/>
                <a:gd name="connsiteX6" fmla="*/ 83065 w 795779"/>
                <a:gd name="connsiteY6" fmla="*/ 418933 h 619191"/>
                <a:gd name="connsiteX0" fmla="*/ 83065 w 796164"/>
                <a:gd name="connsiteY0" fmla="*/ 418987 h 619245"/>
                <a:gd name="connsiteX1" fmla="*/ 12414 w 796164"/>
                <a:gd name="connsiteY1" fmla="*/ 7991 h 619245"/>
                <a:gd name="connsiteX2" fmla="*/ 95836 w 796164"/>
                <a:gd name="connsiteY2" fmla="*/ 157257 h 619245"/>
                <a:gd name="connsiteX3" fmla="*/ 631056 w 796164"/>
                <a:gd name="connsiteY3" fmla="*/ 154654 h 619245"/>
                <a:gd name="connsiteX4" fmla="*/ 795343 w 796164"/>
                <a:gd name="connsiteY4" fmla="*/ 618531 h 619245"/>
                <a:gd name="connsiteX5" fmla="*/ 718950 w 796164"/>
                <a:gd name="connsiteY5" fmla="*/ 425232 h 619245"/>
                <a:gd name="connsiteX6" fmla="*/ 83065 w 796164"/>
                <a:gd name="connsiteY6" fmla="*/ 418987 h 619245"/>
                <a:gd name="connsiteX0" fmla="*/ 83065 w 796451"/>
                <a:gd name="connsiteY0" fmla="*/ 418987 h 619245"/>
                <a:gd name="connsiteX1" fmla="*/ 12414 w 796451"/>
                <a:gd name="connsiteY1" fmla="*/ 7991 h 619245"/>
                <a:gd name="connsiteX2" fmla="*/ 95836 w 796451"/>
                <a:gd name="connsiteY2" fmla="*/ 157257 h 619245"/>
                <a:gd name="connsiteX3" fmla="*/ 631056 w 796451"/>
                <a:gd name="connsiteY3" fmla="*/ 154654 h 619245"/>
                <a:gd name="connsiteX4" fmla="*/ 795343 w 796451"/>
                <a:gd name="connsiteY4" fmla="*/ 618531 h 619245"/>
                <a:gd name="connsiteX5" fmla="*/ 718950 w 796451"/>
                <a:gd name="connsiteY5" fmla="*/ 425232 h 619245"/>
                <a:gd name="connsiteX6" fmla="*/ 83065 w 796451"/>
                <a:gd name="connsiteY6" fmla="*/ 418987 h 619245"/>
                <a:gd name="connsiteX0" fmla="*/ 83065 w 795840"/>
                <a:gd name="connsiteY0" fmla="*/ 418987 h 619245"/>
                <a:gd name="connsiteX1" fmla="*/ 12414 w 795840"/>
                <a:gd name="connsiteY1" fmla="*/ 7991 h 619245"/>
                <a:gd name="connsiteX2" fmla="*/ 95836 w 795840"/>
                <a:gd name="connsiteY2" fmla="*/ 157257 h 619245"/>
                <a:gd name="connsiteX3" fmla="*/ 631056 w 795840"/>
                <a:gd name="connsiteY3" fmla="*/ 154654 h 619245"/>
                <a:gd name="connsiteX4" fmla="*/ 795343 w 795840"/>
                <a:gd name="connsiteY4" fmla="*/ 618531 h 619245"/>
                <a:gd name="connsiteX5" fmla="*/ 718950 w 795840"/>
                <a:gd name="connsiteY5" fmla="*/ 425232 h 619245"/>
                <a:gd name="connsiteX6" fmla="*/ 83065 w 795840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80785"/>
                <a:gd name="connsiteY0" fmla="*/ 418987 h 619245"/>
                <a:gd name="connsiteX1" fmla="*/ 12414 w 780785"/>
                <a:gd name="connsiteY1" fmla="*/ 7991 h 619245"/>
                <a:gd name="connsiteX2" fmla="*/ 95836 w 780785"/>
                <a:gd name="connsiteY2" fmla="*/ 157257 h 619245"/>
                <a:gd name="connsiteX3" fmla="*/ 631056 w 780785"/>
                <a:gd name="connsiteY3" fmla="*/ 154654 h 619245"/>
                <a:gd name="connsiteX4" fmla="*/ 780785 w 780785"/>
                <a:gd name="connsiteY4" fmla="*/ 618531 h 619245"/>
                <a:gd name="connsiteX5" fmla="*/ 718950 w 780785"/>
                <a:gd name="connsiteY5" fmla="*/ 425232 h 619245"/>
                <a:gd name="connsiteX6" fmla="*/ 83065 w 780785"/>
                <a:gd name="connsiteY6" fmla="*/ 418987 h 619245"/>
                <a:gd name="connsiteX0" fmla="*/ 77096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77096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1355 w 768086"/>
                <a:gd name="connsiteY0" fmla="*/ 368307 h 568565"/>
                <a:gd name="connsiteX1" fmla="*/ 9207 w 768086"/>
                <a:gd name="connsiteY1" fmla="*/ 9176 h 568565"/>
                <a:gd name="connsiteX2" fmla="*/ 83137 w 768086"/>
                <a:gd name="connsiteY2" fmla="*/ 106577 h 568565"/>
                <a:gd name="connsiteX3" fmla="*/ 618357 w 768086"/>
                <a:gd name="connsiteY3" fmla="*/ 103974 h 568565"/>
                <a:gd name="connsiteX4" fmla="*/ 768086 w 768086"/>
                <a:gd name="connsiteY4" fmla="*/ 567851 h 568565"/>
                <a:gd name="connsiteX5" fmla="*/ 706251 w 768086"/>
                <a:gd name="connsiteY5" fmla="*/ 374552 h 568565"/>
                <a:gd name="connsiteX6" fmla="*/ 161355 w 768086"/>
                <a:gd name="connsiteY6" fmla="*/ 368307 h 568565"/>
                <a:gd name="connsiteX0" fmla="*/ 161355 w 768086"/>
                <a:gd name="connsiteY0" fmla="*/ 490133 h 690391"/>
                <a:gd name="connsiteX1" fmla="*/ 9207 w 768086"/>
                <a:gd name="connsiteY1" fmla="*/ 5484 h 690391"/>
                <a:gd name="connsiteX2" fmla="*/ 83137 w 768086"/>
                <a:gd name="connsiteY2" fmla="*/ 228403 h 690391"/>
                <a:gd name="connsiteX3" fmla="*/ 618357 w 768086"/>
                <a:gd name="connsiteY3" fmla="*/ 225800 h 690391"/>
                <a:gd name="connsiteX4" fmla="*/ 768086 w 768086"/>
                <a:gd name="connsiteY4" fmla="*/ 689677 h 690391"/>
                <a:gd name="connsiteX5" fmla="*/ 706251 w 768086"/>
                <a:gd name="connsiteY5" fmla="*/ 496378 h 690391"/>
                <a:gd name="connsiteX6" fmla="*/ 161355 w 768086"/>
                <a:gd name="connsiteY6" fmla="*/ 490133 h 690391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4895 w 761626"/>
                <a:gd name="connsiteY0" fmla="*/ 484649 h 684907"/>
                <a:gd name="connsiteX1" fmla="*/ 2747 w 761626"/>
                <a:gd name="connsiteY1" fmla="*/ 0 h 684907"/>
                <a:gd name="connsiteX2" fmla="*/ 76677 w 761626"/>
                <a:gd name="connsiteY2" fmla="*/ 222919 h 684907"/>
                <a:gd name="connsiteX3" fmla="*/ 611897 w 761626"/>
                <a:gd name="connsiteY3" fmla="*/ 220316 h 684907"/>
                <a:gd name="connsiteX4" fmla="*/ 761626 w 761626"/>
                <a:gd name="connsiteY4" fmla="*/ 684193 h 684907"/>
                <a:gd name="connsiteX5" fmla="*/ 699791 w 761626"/>
                <a:gd name="connsiteY5" fmla="*/ 490894 h 684907"/>
                <a:gd name="connsiteX6" fmla="*/ 154895 w 761626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762 w 759493"/>
                <a:gd name="connsiteY0" fmla="*/ 484649 h 684907"/>
                <a:gd name="connsiteX1" fmla="*/ 614 w 759493"/>
                <a:gd name="connsiteY1" fmla="*/ 0 h 684907"/>
                <a:gd name="connsiteX2" fmla="*/ 147335 w 759493"/>
                <a:gd name="connsiteY2" fmla="*/ 231884 h 684907"/>
                <a:gd name="connsiteX3" fmla="*/ 609764 w 759493"/>
                <a:gd name="connsiteY3" fmla="*/ 220316 h 684907"/>
                <a:gd name="connsiteX4" fmla="*/ 759493 w 759493"/>
                <a:gd name="connsiteY4" fmla="*/ 684193 h 684907"/>
                <a:gd name="connsiteX5" fmla="*/ 697658 w 759493"/>
                <a:gd name="connsiteY5" fmla="*/ 490894 h 684907"/>
                <a:gd name="connsiteX6" fmla="*/ 152762 w 759493"/>
                <a:gd name="connsiteY6" fmla="*/ 484649 h 684907"/>
                <a:gd name="connsiteX0" fmla="*/ 152762 w 759493"/>
                <a:gd name="connsiteY0" fmla="*/ 484649 h 684907"/>
                <a:gd name="connsiteX1" fmla="*/ 614 w 759493"/>
                <a:gd name="connsiteY1" fmla="*/ 0 h 684907"/>
                <a:gd name="connsiteX2" fmla="*/ 147335 w 759493"/>
                <a:gd name="connsiteY2" fmla="*/ 231884 h 684907"/>
                <a:gd name="connsiteX3" fmla="*/ 609764 w 759493"/>
                <a:gd name="connsiteY3" fmla="*/ 220316 h 684907"/>
                <a:gd name="connsiteX4" fmla="*/ 759493 w 759493"/>
                <a:gd name="connsiteY4" fmla="*/ 684193 h 684907"/>
                <a:gd name="connsiteX5" fmla="*/ 697658 w 759493"/>
                <a:gd name="connsiteY5" fmla="*/ 490894 h 684907"/>
                <a:gd name="connsiteX6" fmla="*/ 152762 w 759493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8535 w 686088"/>
                <a:gd name="connsiteY2" fmla="*/ 22221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8535 w 686088"/>
                <a:gd name="connsiteY2" fmla="*/ 22221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5180 w 686088"/>
                <a:gd name="connsiteY2" fmla="*/ 20568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5180 w 686088"/>
                <a:gd name="connsiteY2" fmla="*/ 20568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3765 w 680496"/>
                <a:gd name="connsiteY0" fmla="*/ 469473 h 669731"/>
                <a:gd name="connsiteX1" fmla="*/ 0 w 680496"/>
                <a:gd name="connsiteY1" fmla="*/ 0 h 669731"/>
                <a:gd name="connsiteX2" fmla="*/ 89588 w 680496"/>
                <a:gd name="connsiteY2" fmla="*/ 208443 h 669731"/>
                <a:gd name="connsiteX3" fmla="*/ 530767 w 680496"/>
                <a:gd name="connsiteY3" fmla="*/ 205140 h 669731"/>
                <a:gd name="connsiteX4" fmla="*/ 680496 w 680496"/>
                <a:gd name="connsiteY4" fmla="*/ 669017 h 669731"/>
                <a:gd name="connsiteX5" fmla="*/ 618661 w 680496"/>
                <a:gd name="connsiteY5" fmla="*/ 475718 h 669731"/>
                <a:gd name="connsiteX6" fmla="*/ 73765 w 680496"/>
                <a:gd name="connsiteY6" fmla="*/ 469473 h 669731"/>
                <a:gd name="connsiteX0" fmla="*/ 73765 w 680496"/>
                <a:gd name="connsiteY0" fmla="*/ 469473 h 669731"/>
                <a:gd name="connsiteX1" fmla="*/ 0 w 680496"/>
                <a:gd name="connsiteY1" fmla="*/ 0 h 669731"/>
                <a:gd name="connsiteX2" fmla="*/ 89588 w 680496"/>
                <a:gd name="connsiteY2" fmla="*/ 208443 h 669731"/>
                <a:gd name="connsiteX3" fmla="*/ 530767 w 680496"/>
                <a:gd name="connsiteY3" fmla="*/ 205140 h 669731"/>
                <a:gd name="connsiteX4" fmla="*/ 680496 w 680496"/>
                <a:gd name="connsiteY4" fmla="*/ 669017 h 669731"/>
                <a:gd name="connsiteX5" fmla="*/ 618661 w 680496"/>
                <a:gd name="connsiteY5" fmla="*/ 475718 h 669731"/>
                <a:gd name="connsiteX6" fmla="*/ 73765 w 680496"/>
                <a:gd name="connsiteY6" fmla="*/ 469473 h 669731"/>
                <a:gd name="connsiteX0" fmla="*/ 73765 w 680496"/>
                <a:gd name="connsiteY0" fmla="*/ 469473 h 669784"/>
                <a:gd name="connsiteX1" fmla="*/ 0 w 680496"/>
                <a:gd name="connsiteY1" fmla="*/ 0 h 669784"/>
                <a:gd name="connsiteX2" fmla="*/ 89588 w 680496"/>
                <a:gd name="connsiteY2" fmla="*/ 208443 h 669784"/>
                <a:gd name="connsiteX3" fmla="*/ 530767 w 680496"/>
                <a:gd name="connsiteY3" fmla="*/ 205140 h 669784"/>
                <a:gd name="connsiteX4" fmla="*/ 680496 w 680496"/>
                <a:gd name="connsiteY4" fmla="*/ 669017 h 669784"/>
                <a:gd name="connsiteX5" fmla="*/ 611950 w 680496"/>
                <a:gd name="connsiteY5" fmla="*/ 489493 h 669784"/>
                <a:gd name="connsiteX6" fmla="*/ 73765 w 680496"/>
                <a:gd name="connsiteY6" fmla="*/ 469473 h 669784"/>
                <a:gd name="connsiteX0" fmla="*/ 81851 w 688582"/>
                <a:gd name="connsiteY0" fmla="*/ 469473 h 669784"/>
                <a:gd name="connsiteX1" fmla="*/ 8086 w 688582"/>
                <a:gd name="connsiteY1" fmla="*/ 0 h 669784"/>
                <a:gd name="connsiteX2" fmla="*/ 97674 w 688582"/>
                <a:gd name="connsiteY2" fmla="*/ 208443 h 669784"/>
                <a:gd name="connsiteX3" fmla="*/ 538853 w 688582"/>
                <a:gd name="connsiteY3" fmla="*/ 205140 h 669784"/>
                <a:gd name="connsiteX4" fmla="*/ 688582 w 688582"/>
                <a:gd name="connsiteY4" fmla="*/ 669017 h 669784"/>
                <a:gd name="connsiteX5" fmla="*/ 620036 w 688582"/>
                <a:gd name="connsiteY5" fmla="*/ 489493 h 669784"/>
                <a:gd name="connsiteX6" fmla="*/ 81851 w 688582"/>
                <a:gd name="connsiteY6" fmla="*/ 469473 h 669784"/>
                <a:gd name="connsiteX0" fmla="*/ 86792 w 684576"/>
                <a:gd name="connsiteY0" fmla="*/ 488758 h 669784"/>
                <a:gd name="connsiteX1" fmla="*/ 4080 w 684576"/>
                <a:gd name="connsiteY1" fmla="*/ 0 h 669784"/>
                <a:gd name="connsiteX2" fmla="*/ 93668 w 684576"/>
                <a:gd name="connsiteY2" fmla="*/ 208443 h 669784"/>
                <a:gd name="connsiteX3" fmla="*/ 534847 w 684576"/>
                <a:gd name="connsiteY3" fmla="*/ 205140 h 669784"/>
                <a:gd name="connsiteX4" fmla="*/ 684576 w 684576"/>
                <a:gd name="connsiteY4" fmla="*/ 669017 h 669784"/>
                <a:gd name="connsiteX5" fmla="*/ 616030 w 684576"/>
                <a:gd name="connsiteY5" fmla="*/ 489493 h 669784"/>
                <a:gd name="connsiteX6" fmla="*/ 86792 w 684576"/>
                <a:gd name="connsiteY6" fmla="*/ 488758 h 669784"/>
                <a:gd name="connsiteX0" fmla="*/ 82712 w 680496"/>
                <a:gd name="connsiteY0" fmla="*/ 488758 h 669784"/>
                <a:gd name="connsiteX1" fmla="*/ 0 w 680496"/>
                <a:gd name="connsiteY1" fmla="*/ 0 h 669784"/>
                <a:gd name="connsiteX2" fmla="*/ 89588 w 680496"/>
                <a:gd name="connsiteY2" fmla="*/ 208443 h 669784"/>
                <a:gd name="connsiteX3" fmla="*/ 530767 w 680496"/>
                <a:gd name="connsiteY3" fmla="*/ 205140 h 669784"/>
                <a:gd name="connsiteX4" fmla="*/ 680496 w 680496"/>
                <a:gd name="connsiteY4" fmla="*/ 669017 h 669784"/>
                <a:gd name="connsiteX5" fmla="*/ 611950 w 680496"/>
                <a:gd name="connsiteY5" fmla="*/ 489493 h 669784"/>
                <a:gd name="connsiteX6" fmla="*/ 82712 w 680496"/>
                <a:gd name="connsiteY6" fmla="*/ 488758 h 669784"/>
                <a:gd name="connsiteX0" fmla="*/ 82712 w 680496"/>
                <a:gd name="connsiteY0" fmla="*/ 488758 h 669741"/>
                <a:gd name="connsiteX1" fmla="*/ 0 w 680496"/>
                <a:gd name="connsiteY1" fmla="*/ 0 h 669741"/>
                <a:gd name="connsiteX2" fmla="*/ 89588 w 680496"/>
                <a:gd name="connsiteY2" fmla="*/ 208443 h 669741"/>
                <a:gd name="connsiteX3" fmla="*/ 530767 w 680496"/>
                <a:gd name="connsiteY3" fmla="*/ 205140 h 669741"/>
                <a:gd name="connsiteX4" fmla="*/ 680496 w 680496"/>
                <a:gd name="connsiteY4" fmla="*/ 669017 h 669741"/>
                <a:gd name="connsiteX5" fmla="*/ 586226 w 680496"/>
                <a:gd name="connsiteY5" fmla="*/ 478473 h 669741"/>
                <a:gd name="connsiteX6" fmla="*/ 82712 w 680496"/>
                <a:gd name="connsiteY6" fmla="*/ 488758 h 669741"/>
                <a:gd name="connsiteX0" fmla="*/ 82712 w 677141"/>
                <a:gd name="connsiteY0" fmla="*/ 488758 h 672487"/>
                <a:gd name="connsiteX1" fmla="*/ 0 w 677141"/>
                <a:gd name="connsiteY1" fmla="*/ 0 h 672487"/>
                <a:gd name="connsiteX2" fmla="*/ 89588 w 677141"/>
                <a:gd name="connsiteY2" fmla="*/ 208443 h 672487"/>
                <a:gd name="connsiteX3" fmla="*/ 530767 w 677141"/>
                <a:gd name="connsiteY3" fmla="*/ 205140 h 672487"/>
                <a:gd name="connsiteX4" fmla="*/ 677141 w 677141"/>
                <a:gd name="connsiteY4" fmla="*/ 671773 h 672487"/>
                <a:gd name="connsiteX5" fmla="*/ 586226 w 677141"/>
                <a:gd name="connsiteY5" fmla="*/ 478473 h 672487"/>
                <a:gd name="connsiteX6" fmla="*/ 82712 w 677141"/>
                <a:gd name="connsiteY6" fmla="*/ 488758 h 672487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6226 w 677141"/>
                <a:gd name="connsiteY5" fmla="*/ 478473 h 671773"/>
                <a:gd name="connsiteX6" fmla="*/ 82712 w 677141"/>
                <a:gd name="connsiteY6" fmla="*/ 488758 h 671773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82712 w 677141"/>
                <a:gd name="connsiteY6" fmla="*/ 488758 h 671773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82712 w 677141"/>
                <a:gd name="connsiteY6" fmla="*/ 488758 h 671773"/>
                <a:gd name="connsiteX0" fmla="*/ 60503 w 681774"/>
                <a:gd name="connsiteY0" fmla="*/ 480492 h 671773"/>
                <a:gd name="connsiteX1" fmla="*/ 4633 w 681774"/>
                <a:gd name="connsiteY1" fmla="*/ 0 h 671773"/>
                <a:gd name="connsiteX2" fmla="*/ 94221 w 681774"/>
                <a:gd name="connsiteY2" fmla="*/ 208443 h 671773"/>
                <a:gd name="connsiteX3" fmla="*/ 535400 w 681774"/>
                <a:gd name="connsiteY3" fmla="*/ 205140 h 671773"/>
                <a:gd name="connsiteX4" fmla="*/ 681774 w 681774"/>
                <a:gd name="connsiteY4" fmla="*/ 671773 h 671773"/>
                <a:gd name="connsiteX5" fmla="*/ 589741 w 681774"/>
                <a:gd name="connsiteY5" fmla="*/ 481228 h 671773"/>
                <a:gd name="connsiteX6" fmla="*/ 60503 w 681774"/>
                <a:gd name="connsiteY6" fmla="*/ 480492 h 671773"/>
                <a:gd name="connsiteX0" fmla="*/ 71659 w 692930"/>
                <a:gd name="connsiteY0" fmla="*/ 480492 h 671773"/>
                <a:gd name="connsiteX1" fmla="*/ 15789 w 692930"/>
                <a:gd name="connsiteY1" fmla="*/ 0 h 671773"/>
                <a:gd name="connsiteX2" fmla="*/ 105377 w 692930"/>
                <a:gd name="connsiteY2" fmla="*/ 208443 h 671773"/>
                <a:gd name="connsiteX3" fmla="*/ 546556 w 692930"/>
                <a:gd name="connsiteY3" fmla="*/ 205140 h 671773"/>
                <a:gd name="connsiteX4" fmla="*/ 692930 w 692930"/>
                <a:gd name="connsiteY4" fmla="*/ 671773 h 671773"/>
                <a:gd name="connsiteX5" fmla="*/ 600897 w 692930"/>
                <a:gd name="connsiteY5" fmla="*/ 481228 h 671773"/>
                <a:gd name="connsiteX6" fmla="*/ 71659 w 692930"/>
                <a:gd name="connsiteY6" fmla="*/ 480492 h 671773"/>
                <a:gd name="connsiteX0" fmla="*/ 55870 w 677141"/>
                <a:gd name="connsiteY0" fmla="*/ 48049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55870 w 677141"/>
                <a:gd name="connsiteY6" fmla="*/ 480492 h 671773"/>
                <a:gd name="connsiteX0" fmla="*/ 92778 w 677141"/>
                <a:gd name="connsiteY0" fmla="*/ 47498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92778 w 677141"/>
                <a:gd name="connsiteY6" fmla="*/ 474982 h 671773"/>
                <a:gd name="connsiteX0" fmla="*/ 92778 w 677141"/>
                <a:gd name="connsiteY0" fmla="*/ 47498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92778 w 677141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89647 w 677200"/>
                <a:gd name="connsiteY2" fmla="*/ 208443 h 671773"/>
                <a:gd name="connsiteX3" fmla="*/ 530826 w 677200"/>
                <a:gd name="connsiteY3" fmla="*/ 20514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89647 w 677200"/>
                <a:gd name="connsiteY2" fmla="*/ 20844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128791 w 677200"/>
                <a:gd name="connsiteY2" fmla="*/ 22497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128791 w 677200"/>
                <a:gd name="connsiteY2" fmla="*/ 22497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3771 w 678134"/>
                <a:gd name="connsiteY0" fmla="*/ 474982 h 671773"/>
                <a:gd name="connsiteX1" fmla="*/ 993 w 678134"/>
                <a:gd name="connsiteY1" fmla="*/ 0 h 671773"/>
                <a:gd name="connsiteX2" fmla="*/ 129725 w 678134"/>
                <a:gd name="connsiteY2" fmla="*/ 224973 h 671773"/>
                <a:gd name="connsiteX3" fmla="*/ 532879 w 678134"/>
                <a:gd name="connsiteY3" fmla="*/ 216160 h 671773"/>
                <a:gd name="connsiteX4" fmla="*/ 678134 w 678134"/>
                <a:gd name="connsiteY4" fmla="*/ 671773 h 671773"/>
                <a:gd name="connsiteX5" fmla="*/ 586101 w 678134"/>
                <a:gd name="connsiteY5" fmla="*/ 481228 h 671773"/>
                <a:gd name="connsiteX6" fmla="*/ 93771 w 678134"/>
                <a:gd name="connsiteY6" fmla="*/ 474982 h 671773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512 w 691875"/>
                <a:gd name="connsiteY0" fmla="*/ 477327 h 674118"/>
                <a:gd name="connsiteX1" fmla="*/ 13101 w 691875"/>
                <a:gd name="connsiteY1" fmla="*/ 182619 h 674118"/>
                <a:gd name="connsiteX2" fmla="*/ 14734 w 691875"/>
                <a:gd name="connsiteY2" fmla="*/ 2345 h 674118"/>
                <a:gd name="connsiteX3" fmla="*/ 143466 w 691875"/>
                <a:gd name="connsiteY3" fmla="*/ 227318 h 674118"/>
                <a:gd name="connsiteX4" fmla="*/ 546620 w 691875"/>
                <a:gd name="connsiteY4" fmla="*/ 218505 h 674118"/>
                <a:gd name="connsiteX5" fmla="*/ 691875 w 691875"/>
                <a:gd name="connsiteY5" fmla="*/ 674118 h 674118"/>
                <a:gd name="connsiteX6" fmla="*/ 599842 w 691875"/>
                <a:gd name="connsiteY6" fmla="*/ 483573 h 674118"/>
                <a:gd name="connsiteX7" fmla="*/ 107512 w 691875"/>
                <a:gd name="connsiteY7" fmla="*/ 477327 h 674118"/>
                <a:gd name="connsiteX0" fmla="*/ 103560 w 687923"/>
                <a:gd name="connsiteY0" fmla="*/ 477419 h 674210"/>
                <a:gd name="connsiteX1" fmla="*/ 9149 w 687923"/>
                <a:gd name="connsiteY1" fmla="*/ 182711 h 674210"/>
                <a:gd name="connsiteX2" fmla="*/ 10782 w 687923"/>
                <a:gd name="connsiteY2" fmla="*/ 2437 h 674210"/>
                <a:gd name="connsiteX3" fmla="*/ 139514 w 687923"/>
                <a:gd name="connsiteY3" fmla="*/ 227410 h 674210"/>
                <a:gd name="connsiteX4" fmla="*/ 542668 w 687923"/>
                <a:gd name="connsiteY4" fmla="*/ 218597 h 674210"/>
                <a:gd name="connsiteX5" fmla="*/ 687923 w 687923"/>
                <a:gd name="connsiteY5" fmla="*/ 674210 h 674210"/>
                <a:gd name="connsiteX6" fmla="*/ 595890 w 687923"/>
                <a:gd name="connsiteY6" fmla="*/ 483665 h 674210"/>
                <a:gd name="connsiteX7" fmla="*/ 103560 w 687923"/>
                <a:gd name="connsiteY7" fmla="*/ 477419 h 674210"/>
                <a:gd name="connsiteX0" fmla="*/ 95353 w 679716"/>
                <a:gd name="connsiteY0" fmla="*/ 474982 h 671773"/>
                <a:gd name="connsiteX1" fmla="*/ 942 w 679716"/>
                <a:gd name="connsiteY1" fmla="*/ 180274 h 671773"/>
                <a:gd name="connsiteX2" fmla="*/ 2575 w 679716"/>
                <a:gd name="connsiteY2" fmla="*/ 0 h 671773"/>
                <a:gd name="connsiteX3" fmla="*/ 131307 w 679716"/>
                <a:gd name="connsiteY3" fmla="*/ 224973 h 671773"/>
                <a:gd name="connsiteX4" fmla="*/ 534461 w 679716"/>
                <a:gd name="connsiteY4" fmla="*/ 216160 h 671773"/>
                <a:gd name="connsiteX5" fmla="*/ 679716 w 679716"/>
                <a:gd name="connsiteY5" fmla="*/ 671773 h 671773"/>
                <a:gd name="connsiteX6" fmla="*/ 587683 w 679716"/>
                <a:gd name="connsiteY6" fmla="*/ 481228 h 671773"/>
                <a:gd name="connsiteX7" fmla="*/ 95353 w 679716"/>
                <a:gd name="connsiteY7" fmla="*/ 474982 h 671773"/>
                <a:gd name="connsiteX0" fmla="*/ 95011 w 679374"/>
                <a:gd name="connsiteY0" fmla="*/ 488757 h 685548"/>
                <a:gd name="connsiteX1" fmla="*/ 600 w 679374"/>
                <a:gd name="connsiteY1" fmla="*/ 194049 h 685548"/>
                <a:gd name="connsiteX2" fmla="*/ 6148 w 679374"/>
                <a:gd name="connsiteY2" fmla="*/ 0 h 685548"/>
                <a:gd name="connsiteX3" fmla="*/ 130965 w 679374"/>
                <a:gd name="connsiteY3" fmla="*/ 238748 h 685548"/>
                <a:gd name="connsiteX4" fmla="*/ 534119 w 679374"/>
                <a:gd name="connsiteY4" fmla="*/ 229935 h 685548"/>
                <a:gd name="connsiteX5" fmla="*/ 679374 w 679374"/>
                <a:gd name="connsiteY5" fmla="*/ 685548 h 685548"/>
                <a:gd name="connsiteX6" fmla="*/ 587341 w 679374"/>
                <a:gd name="connsiteY6" fmla="*/ 495003 h 685548"/>
                <a:gd name="connsiteX7" fmla="*/ 95011 w 679374"/>
                <a:gd name="connsiteY7" fmla="*/ 488757 h 685548"/>
                <a:gd name="connsiteX0" fmla="*/ 95011 w 679374"/>
                <a:gd name="connsiteY0" fmla="*/ 488757 h 685548"/>
                <a:gd name="connsiteX1" fmla="*/ 600 w 679374"/>
                <a:gd name="connsiteY1" fmla="*/ 194049 h 685548"/>
                <a:gd name="connsiteX2" fmla="*/ 6148 w 679374"/>
                <a:gd name="connsiteY2" fmla="*/ 0 h 685548"/>
                <a:gd name="connsiteX3" fmla="*/ 130965 w 679374"/>
                <a:gd name="connsiteY3" fmla="*/ 238748 h 685548"/>
                <a:gd name="connsiteX4" fmla="*/ 534119 w 679374"/>
                <a:gd name="connsiteY4" fmla="*/ 229935 h 685548"/>
                <a:gd name="connsiteX5" fmla="*/ 679374 w 679374"/>
                <a:gd name="connsiteY5" fmla="*/ 685548 h 685548"/>
                <a:gd name="connsiteX6" fmla="*/ 587341 w 679374"/>
                <a:gd name="connsiteY6" fmla="*/ 495003 h 685548"/>
                <a:gd name="connsiteX7" fmla="*/ 95011 w 679374"/>
                <a:gd name="connsiteY7" fmla="*/ 488757 h 685548"/>
                <a:gd name="connsiteX0" fmla="*/ 94275 w 678638"/>
                <a:gd name="connsiteY0" fmla="*/ 488757 h 685548"/>
                <a:gd name="connsiteX1" fmla="*/ 647 w 678638"/>
                <a:gd name="connsiteY1" fmla="*/ 260170 h 685548"/>
                <a:gd name="connsiteX2" fmla="*/ 5412 w 678638"/>
                <a:gd name="connsiteY2" fmla="*/ 0 h 685548"/>
                <a:gd name="connsiteX3" fmla="*/ 130229 w 678638"/>
                <a:gd name="connsiteY3" fmla="*/ 238748 h 685548"/>
                <a:gd name="connsiteX4" fmla="*/ 533383 w 678638"/>
                <a:gd name="connsiteY4" fmla="*/ 229935 h 685548"/>
                <a:gd name="connsiteX5" fmla="*/ 678638 w 678638"/>
                <a:gd name="connsiteY5" fmla="*/ 685548 h 685548"/>
                <a:gd name="connsiteX6" fmla="*/ 586605 w 678638"/>
                <a:gd name="connsiteY6" fmla="*/ 495003 h 685548"/>
                <a:gd name="connsiteX7" fmla="*/ 94275 w 678638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972 w 680335"/>
                <a:gd name="connsiteY0" fmla="*/ 488757 h 685548"/>
                <a:gd name="connsiteX1" fmla="*/ 2344 w 680335"/>
                <a:gd name="connsiteY1" fmla="*/ 260170 h 685548"/>
                <a:gd name="connsiteX2" fmla="*/ 5543 w 680335"/>
                <a:gd name="connsiteY2" fmla="*/ 0 h 685548"/>
                <a:gd name="connsiteX3" fmla="*/ 131926 w 680335"/>
                <a:gd name="connsiteY3" fmla="*/ 238748 h 685548"/>
                <a:gd name="connsiteX4" fmla="*/ 535080 w 680335"/>
                <a:gd name="connsiteY4" fmla="*/ 229935 h 685548"/>
                <a:gd name="connsiteX5" fmla="*/ 680335 w 680335"/>
                <a:gd name="connsiteY5" fmla="*/ 685548 h 685548"/>
                <a:gd name="connsiteX6" fmla="*/ 588302 w 680335"/>
                <a:gd name="connsiteY6" fmla="*/ 495003 h 685548"/>
                <a:gd name="connsiteX7" fmla="*/ 95972 w 680335"/>
                <a:gd name="connsiteY7" fmla="*/ 488757 h 685548"/>
                <a:gd name="connsiteX0" fmla="*/ 95318 w 679681"/>
                <a:gd name="connsiteY0" fmla="*/ 488757 h 685548"/>
                <a:gd name="connsiteX1" fmla="*/ 2473 w 679681"/>
                <a:gd name="connsiteY1" fmla="*/ 279455 h 685548"/>
                <a:gd name="connsiteX2" fmla="*/ 4889 w 679681"/>
                <a:gd name="connsiteY2" fmla="*/ 0 h 685548"/>
                <a:gd name="connsiteX3" fmla="*/ 131272 w 679681"/>
                <a:gd name="connsiteY3" fmla="*/ 238748 h 685548"/>
                <a:gd name="connsiteX4" fmla="*/ 534426 w 679681"/>
                <a:gd name="connsiteY4" fmla="*/ 229935 h 685548"/>
                <a:gd name="connsiteX5" fmla="*/ 679681 w 679681"/>
                <a:gd name="connsiteY5" fmla="*/ 685548 h 685548"/>
                <a:gd name="connsiteX6" fmla="*/ 587648 w 679681"/>
                <a:gd name="connsiteY6" fmla="*/ 495003 h 685548"/>
                <a:gd name="connsiteX7" fmla="*/ 95318 w 679681"/>
                <a:gd name="connsiteY7" fmla="*/ 488757 h 685548"/>
                <a:gd name="connsiteX0" fmla="*/ 94996 w 679359"/>
                <a:gd name="connsiteY0" fmla="*/ 488757 h 685548"/>
                <a:gd name="connsiteX1" fmla="*/ 2151 w 679359"/>
                <a:gd name="connsiteY1" fmla="*/ 279455 h 685548"/>
                <a:gd name="connsiteX2" fmla="*/ 4567 w 679359"/>
                <a:gd name="connsiteY2" fmla="*/ 0 h 685548"/>
                <a:gd name="connsiteX3" fmla="*/ 130950 w 679359"/>
                <a:gd name="connsiteY3" fmla="*/ 238748 h 685548"/>
                <a:gd name="connsiteX4" fmla="*/ 534104 w 679359"/>
                <a:gd name="connsiteY4" fmla="*/ 229935 h 685548"/>
                <a:gd name="connsiteX5" fmla="*/ 679359 w 679359"/>
                <a:gd name="connsiteY5" fmla="*/ 685548 h 685548"/>
                <a:gd name="connsiteX6" fmla="*/ 587326 w 679359"/>
                <a:gd name="connsiteY6" fmla="*/ 495003 h 685548"/>
                <a:gd name="connsiteX7" fmla="*/ 94996 w 679359"/>
                <a:gd name="connsiteY7" fmla="*/ 488757 h 685548"/>
                <a:gd name="connsiteX0" fmla="*/ 91191 w 675554"/>
                <a:gd name="connsiteY0" fmla="*/ 488757 h 685548"/>
                <a:gd name="connsiteX1" fmla="*/ 3044 w 675554"/>
                <a:gd name="connsiteY1" fmla="*/ 279455 h 685548"/>
                <a:gd name="connsiteX2" fmla="*/ 762 w 675554"/>
                <a:gd name="connsiteY2" fmla="*/ 0 h 685548"/>
                <a:gd name="connsiteX3" fmla="*/ 127145 w 675554"/>
                <a:gd name="connsiteY3" fmla="*/ 238748 h 685548"/>
                <a:gd name="connsiteX4" fmla="*/ 530299 w 675554"/>
                <a:gd name="connsiteY4" fmla="*/ 229935 h 685548"/>
                <a:gd name="connsiteX5" fmla="*/ 675554 w 675554"/>
                <a:gd name="connsiteY5" fmla="*/ 685548 h 685548"/>
                <a:gd name="connsiteX6" fmla="*/ 583521 w 675554"/>
                <a:gd name="connsiteY6" fmla="*/ 495003 h 685548"/>
                <a:gd name="connsiteX7" fmla="*/ 91191 w 675554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3065 w 674792"/>
                <a:gd name="connsiteY1" fmla="*/ 3345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3065 w 674792"/>
                <a:gd name="connsiteY1" fmla="*/ 3345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89646 w 674792"/>
                <a:gd name="connsiteY0" fmla="*/ 45845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89646 w 674792"/>
                <a:gd name="connsiteY7" fmla="*/ 45845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6396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63961 h 685548"/>
                <a:gd name="connsiteX0" fmla="*/ 70072 w 674792"/>
                <a:gd name="connsiteY0" fmla="*/ 46396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63961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67453 h 685548"/>
                <a:gd name="connsiteX7" fmla="*/ 67723 w 674792"/>
                <a:gd name="connsiteY7" fmla="*/ 466716 h 685548"/>
                <a:gd name="connsiteX0" fmla="*/ 67723 w 657567"/>
                <a:gd name="connsiteY0" fmla="*/ 466716 h 669018"/>
                <a:gd name="connsiteX1" fmla="*/ 1499 w 657567"/>
                <a:gd name="connsiteY1" fmla="*/ 246394 h 669018"/>
                <a:gd name="connsiteX2" fmla="*/ 0 w 657567"/>
                <a:gd name="connsiteY2" fmla="*/ 0 h 669018"/>
                <a:gd name="connsiteX3" fmla="*/ 126383 w 657567"/>
                <a:gd name="connsiteY3" fmla="*/ 238748 h 669018"/>
                <a:gd name="connsiteX4" fmla="*/ 529537 w 657567"/>
                <a:gd name="connsiteY4" fmla="*/ 229935 h 669018"/>
                <a:gd name="connsiteX5" fmla="*/ 657567 w 657567"/>
                <a:gd name="connsiteY5" fmla="*/ 669018 h 669018"/>
                <a:gd name="connsiteX6" fmla="*/ 582759 w 657567"/>
                <a:gd name="connsiteY6" fmla="*/ 467453 h 669018"/>
                <a:gd name="connsiteX7" fmla="*/ 67723 w 657567"/>
                <a:gd name="connsiteY7" fmla="*/ 466716 h 66901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2263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22636 h 641468"/>
                <a:gd name="connsiteX0" fmla="*/ 80443 w 670287"/>
                <a:gd name="connsiteY0" fmla="*/ 422636 h 641468"/>
                <a:gd name="connsiteX1" fmla="*/ 125 w 670287"/>
                <a:gd name="connsiteY1" fmla="*/ 213334 h 641468"/>
                <a:gd name="connsiteX2" fmla="*/ 6456 w 670287"/>
                <a:gd name="connsiteY2" fmla="*/ 0 h 641468"/>
                <a:gd name="connsiteX3" fmla="*/ 139103 w 670287"/>
                <a:gd name="connsiteY3" fmla="*/ 211198 h 641468"/>
                <a:gd name="connsiteX4" fmla="*/ 542257 w 670287"/>
                <a:gd name="connsiteY4" fmla="*/ 202385 h 641468"/>
                <a:gd name="connsiteX5" fmla="*/ 670287 w 670287"/>
                <a:gd name="connsiteY5" fmla="*/ 641468 h 641468"/>
                <a:gd name="connsiteX6" fmla="*/ 595479 w 670287"/>
                <a:gd name="connsiteY6" fmla="*/ 439903 h 641468"/>
                <a:gd name="connsiteX7" fmla="*/ 80443 w 670287"/>
                <a:gd name="connsiteY7" fmla="*/ 422636 h 641468"/>
                <a:gd name="connsiteX0" fmla="*/ 83123 w 672967"/>
                <a:gd name="connsiteY0" fmla="*/ 422636 h 641468"/>
                <a:gd name="connsiteX1" fmla="*/ 2805 w 672967"/>
                <a:gd name="connsiteY1" fmla="*/ 213334 h 641468"/>
                <a:gd name="connsiteX2" fmla="*/ 9136 w 672967"/>
                <a:gd name="connsiteY2" fmla="*/ 0 h 641468"/>
                <a:gd name="connsiteX3" fmla="*/ 141783 w 672967"/>
                <a:gd name="connsiteY3" fmla="*/ 211198 h 641468"/>
                <a:gd name="connsiteX4" fmla="*/ 544937 w 672967"/>
                <a:gd name="connsiteY4" fmla="*/ 202385 h 641468"/>
                <a:gd name="connsiteX5" fmla="*/ 672967 w 672967"/>
                <a:gd name="connsiteY5" fmla="*/ 641468 h 641468"/>
                <a:gd name="connsiteX6" fmla="*/ 598159 w 672967"/>
                <a:gd name="connsiteY6" fmla="*/ 439903 h 641468"/>
                <a:gd name="connsiteX7" fmla="*/ 83123 w 672967"/>
                <a:gd name="connsiteY7" fmla="*/ 422636 h 641468"/>
                <a:gd name="connsiteX0" fmla="*/ 83123 w 672967"/>
                <a:gd name="connsiteY0" fmla="*/ 422636 h 641468"/>
                <a:gd name="connsiteX1" fmla="*/ 2805 w 672967"/>
                <a:gd name="connsiteY1" fmla="*/ 213334 h 641468"/>
                <a:gd name="connsiteX2" fmla="*/ 9136 w 672967"/>
                <a:gd name="connsiteY2" fmla="*/ 0 h 641468"/>
                <a:gd name="connsiteX3" fmla="*/ 141783 w 672967"/>
                <a:gd name="connsiteY3" fmla="*/ 211198 h 641468"/>
                <a:gd name="connsiteX4" fmla="*/ 544937 w 672967"/>
                <a:gd name="connsiteY4" fmla="*/ 202385 h 641468"/>
                <a:gd name="connsiteX5" fmla="*/ 672967 w 672967"/>
                <a:gd name="connsiteY5" fmla="*/ 641468 h 641468"/>
                <a:gd name="connsiteX6" fmla="*/ 598159 w 672967"/>
                <a:gd name="connsiteY6" fmla="*/ 439903 h 641468"/>
                <a:gd name="connsiteX7" fmla="*/ 83123 w 672967"/>
                <a:gd name="connsiteY7" fmla="*/ 422636 h 641468"/>
                <a:gd name="connsiteX0" fmla="*/ 80588 w 670432"/>
                <a:gd name="connsiteY0" fmla="*/ 422636 h 641468"/>
                <a:gd name="connsiteX1" fmla="*/ 270 w 670432"/>
                <a:gd name="connsiteY1" fmla="*/ 213334 h 641468"/>
                <a:gd name="connsiteX2" fmla="*/ 6601 w 670432"/>
                <a:gd name="connsiteY2" fmla="*/ 0 h 641468"/>
                <a:gd name="connsiteX3" fmla="*/ 139248 w 670432"/>
                <a:gd name="connsiteY3" fmla="*/ 211198 h 641468"/>
                <a:gd name="connsiteX4" fmla="*/ 542402 w 670432"/>
                <a:gd name="connsiteY4" fmla="*/ 202385 h 641468"/>
                <a:gd name="connsiteX5" fmla="*/ 670432 w 670432"/>
                <a:gd name="connsiteY5" fmla="*/ 641468 h 641468"/>
                <a:gd name="connsiteX6" fmla="*/ 595624 w 670432"/>
                <a:gd name="connsiteY6" fmla="*/ 439903 h 641468"/>
                <a:gd name="connsiteX7" fmla="*/ 80588 w 670432"/>
                <a:gd name="connsiteY7" fmla="*/ 422636 h 641468"/>
                <a:gd name="connsiteX0" fmla="*/ 75956 w 665800"/>
                <a:gd name="connsiteY0" fmla="*/ 422636 h 641468"/>
                <a:gd name="connsiteX1" fmla="*/ 1902 w 665800"/>
                <a:gd name="connsiteY1" fmla="*/ 235374 h 641468"/>
                <a:gd name="connsiteX2" fmla="*/ 1969 w 665800"/>
                <a:gd name="connsiteY2" fmla="*/ 0 h 641468"/>
                <a:gd name="connsiteX3" fmla="*/ 134616 w 665800"/>
                <a:gd name="connsiteY3" fmla="*/ 211198 h 641468"/>
                <a:gd name="connsiteX4" fmla="*/ 537770 w 665800"/>
                <a:gd name="connsiteY4" fmla="*/ 202385 h 641468"/>
                <a:gd name="connsiteX5" fmla="*/ 665800 w 665800"/>
                <a:gd name="connsiteY5" fmla="*/ 641468 h 641468"/>
                <a:gd name="connsiteX6" fmla="*/ 590992 w 665800"/>
                <a:gd name="connsiteY6" fmla="*/ 439903 h 641468"/>
                <a:gd name="connsiteX7" fmla="*/ 75956 w 665800"/>
                <a:gd name="connsiteY7" fmla="*/ 422636 h 641468"/>
                <a:gd name="connsiteX0" fmla="*/ 74839 w 664683"/>
                <a:gd name="connsiteY0" fmla="*/ 397840 h 616672"/>
                <a:gd name="connsiteX1" fmla="*/ 785 w 664683"/>
                <a:gd name="connsiteY1" fmla="*/ 210578 h 616672"/>
                <a:gd name="connsiteX2" fmla="*/ 3201 w 664683"/>
                <a:gd name="connsiteY2" fmla="*/ 0 h 616672"/>
                <a:gd name="connsiteX3" fmla="*/ 133499 w 664683"/>
                <a:gd name="connsiteY3" fmla="*/ 186402 h 616672"/>
                <a:gd name="connsiteX4" fmla="*/ 536653 w 664683"/>
                <a:gd name="connsiteY4" fmla="*/ 177589 h 616672"/>
                <a:gd name="connsiteX5" fmla="*/ 664683 w 664683"/>
                <a:gd name="connsiteY5" fmla="*/ 616672 h 616672"/>
                <a:gd name="connsiteX6" fmla="*/ 589875 w 664683"/>
                <a:gd name="connsiteY6" fmla="*/ 415107 h 616672"/>
                <a:gd name="connsiteX7" fmla="*/ 74839 w 664683"/>
                <a:gd name="connsiteY7" fmla="*/ 397840 h 616672"/>
                <a:gd name="connsiteX0" fmla="*/ 74494 w 664338"/>
                <a:gd name="connsiteY0" fmla="*/ 397840 h 616672"/>
                <a:gd name="connsiteX1" fmla="*/ 440 w 664338"/>
                <a:gd name="connsiteY1" fmla="*/ 210578 h 616672"/>
                <a:gd name="connsiteX2" fmla="*/ 2856 w 664338"/>
                <a:gd name="connsiteY2" fmla="*/ 0 h 616672"/>
                <a:gd name="connsiteX3" fmla="*/ 133154 w 664338"/>
                <a:gd name="connsiteY3" fmla="*/ 186402 h 616672"/>
                <a:gd name="connsiteX4" fmla="*/ 536308 w 664338"/>
                <a:gd name="connsiteY4" fmla="*/ 177589 h 616672"/>
                <a:gd name="connsiteX5" fmla="*/ 664338 w 664338"/>
                <a:gd name="connsiteY5" fmla="*/ 616672 h 616672"/>
                <a:gd name="connsiteX6" fmla="*/ 589530 w 664338"/>
                <a:gd name="connsiteY6" fmla="*/ 415107 h 616672"/>
                <a:gd name="connsiteX7" fmla="*/ 74494 w 664338"/>
                <a:gd name="connsiteY7" fmla="*/ 397840 h 616672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8364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18608 w 665073"/>
                <a:gd name="connsiteY3" fmla="*/ 18915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18608 w 665073"/>
                <a:gd name="connsiteY3" fmla="*/ 18915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355640 h 563452"/>
                <a:gd name="connsiteX1" fmla="*/ 1175 w 657432"/>
                <a:gd name="connsiteY1" fmla="*/ 151848 h 563452"/>
                <a:gd name="connsiteX2" fmla="*/ 2025 w 657432"/>
                <a:gd name="connsiteY2" fmla="*/ 0 h 563452"/>
                <a:gd name="connsiteX3" fmla="*/ 118608 w 657432"/>
                <a:gd name="connsiteY3" fmla="*/ 133182 h 563452"/>
                <a:gd name="connsiteX4" fmla="*/ 537043 w 657432"/>
                <a:gd name="connsiteY4" fmla="*/ 118859 h 563452"/>
                <a:gd name="connsiteX5" fmla="*/ 657432 w 657432"/>
                <a:gd name="connsiteY5" fmla="*/ 563452 h 563452"/>
                <a:gd name="connsiteX6" fmla="*/ 590265 w 657432"/>
                <a:gd name="connsiteY6" fmla="*/ 356377 h 563452"/>
                <a:gd name="connsiteX7" fmla="*/ 75229 w 657432"/>
                <a:gd name="connsiteY7" fmla="*/ 355640 h 563452"/>
                <a:gd name="connsiteX0" fmla="*/ 107941 w 690144"/>
                <a:gd name="connsiteY0" fmla="*/ 351162 h 558974"/>
                <a:gd name="connsiteX1" fmla="*/ 33887 w 690144"/>
                <a:gd name="connsiteY1" fmla="*/ 147370 h 558974"/>
                <a:gd name="connsiteX2" fmla="*/ 247 w 690144"/>
                <a:gd name="connsiteY2" fmla="*/ 0 h 558974"/>
                <a:gd name="connsiteX3" fmla="*/ 151320 w 690144"/>
                <a:gd name="connsiteY3" fmla="*/ 128704 h 558974"/>
                <a:gd name="connsiteX4" fmla="*/ 569755 w 690144"/>
                <a:gd name="connsiteY4" fmla="*/ 114381 h 558974"/>
                <a:gd name="connsiteX5" fmla="*/ 690144 w 690144"/>
                <a:gd name="connsiteY5" fmla="*/ 558974 h 558974"/>
                <a:gd name="connsiteX6" fmla="*/ 622977 w 690144"/>
                <a:gd name="connsiteY6" fmla="*/ 351899 h 558974"/>
                <a:gd name="connsiteX7" fmla="*/ 107941 w 690144"/>
                <a:gd name="connsiteY7" fmla="*/ 351162 h 558974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8166 w 656990"/>
                <a:gd name="connsiteY3" fmla="*/ 135421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39899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39899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46616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60118 h 567930"/>
                <a:gd name="connsiteX1" fmla="*/ 733 w 656990"/>
                <a:gd name="connsiteY1" fmla="*/ 156326 h 567930"/>
                <a:gd name="connsiteX2" fmla="*/ 2404 w 656990"/>
                <a:gd name="connsiteY2" fmla="*/ 0 h 567930"/>
                <a:gd name="connsiteX3" fmla="*/ 115703 w 656990"/>
                <a:gd name="connsiteY3" fmla="*/ 148855 h 567930"/>
                <a:gd name="connsiteX4" fmla="*/ 536601 w 656990"/>
                <a:gd name="connsiteY4" fmla="*/ 123337 h 567930"/>
                <a:gd name="connsiteX5" fmla="*/ 656990 w 656990"/>
                <a:gd name="connsiteY5" fmla="*/ 567930 h 567930"/>
                <a:gd name="connsiteX6" fmla="*/ 589823 w 656990"/>
                <a:gd name="connsiteY6" fmla="*/ 360855 h 567930"/>
                <a:gd name="connsiteX7" fmla="*/ 74787 w 656990"/>
                <a:gd name="connsiteY7" fmla="*/ 360118 h 567930"/>
                <a:gd name="connsiteX0" fmla="*/ 74136 w 656339"/>
                <a:gd name="connsiteY0" fmla="*/ 360118 h 567930"/>
                <a:gd name="connsiteX1" fmla="*/ 82 w 656339"/>
                <a:gd name="connsiteY1" fmla="*/ 156326 h 567930"/>
                <a:gd name="connsiteX2" fmla="*/ 1753 w 656339"/>
                <a:gd name="connsiteY2" fmla="*/ 0 h 567930"/>
                <a:gd name="connsiteX3" fmla="*/ 115052 w 656339"/>
                <a:gd name="connsiteY3" fmla="*/ 148855 h 567930"/>
                <a:gd name="connsiteX4" fmla="*/ 535950 w 656339"/>
                <a:gd name="connsiteY4" fmla="*/ 123337 h 567930"/>
                <a:gd name="connsiteX5" fmla="*/ 656339 w 656339"/>
                <a:gd name="connsiteY5" fmla="*/ 567930 h 567930"/>
                <a:gd name="connsiteX6" fmla="*/ 589172 w 656339"/>
                <a:gd name="connsiteY6" fmla="*/ 360855 h 567930"/>
                <a:gd name="connsiteX7" fmla="*/ 74136 w 656339"/>
                <a:gd name="connsiteY7" fmla="*/ 360118 h 567930"/>
                <a:gd name="connsiteX0" fmla="*/ 74189 w 656392"/>
                <a:gd name="connsiteY0" fmla="*/ 367955 h 575767"/>
                <a:gd name="connsiteX1" fmla="*/ 135 w 656392"/>
                <a:gd name="connsiteY1" fmla="*/ 164163 h 575767"/>
                <a:gd name="connsiteX2" fmla="*/ 574 w 656392"/>
                <a:gd name="connsiteY2" fmla="*/ 0 h 575767"/>
                <a:gd name="connsiteX3" fmla="*/ 115105 w 656392"/>
                <a:gd name="connsiteY3" fmla="*/ 156692 h 575767"/>
                <a:gd name="connsiteX4" fmla="*/ 536003 w 656392"/>
                <a:gd name="connsiteY4" fmla="*/ 131174 h 575767"/>
                <a:gd name="connsiteX5" fmla="*/ 656392 w 656392"/>
                <a:gd name="connsiteY5" fmla="*/ 575767 h 575767"/>
                <a:gd name="connsiteX6" fmla="*/ 589225 w 656392"/>
                <a:gd name="connsiteY6" fmla="*/ 368692 h 575767"/>
                <a:gd name="connsiteX7" fmla="*/ 74189 w 656392"/>
                <a:gd name="connsiteY7" fmla="*/ 367955 h 575767"/>
                <a:gd name="connsiteX0" fmla="*/ 74189 w 656392"/>
                <a:gd name="connsiteY0" fmla="*/ 360119 h 567931"/>
                <a:gd name="connsiteX1" fmla="*/ 135 w 656392"/>
                <a:gd name="connsiteY1" fmla="*/ 156327 h 567931"/>
                <a:gd name="connsiteX2" fmla="*/ 574 w 656392"/>
                <a:gd name="connsiteY2" fmla="*/ 0 h 567931"/>
                <a:gd name="connsiteX3" fmla="*/ 115105 w 656392"/>
                <a:gd name="connsiteY3" fmla="*/ 148856 h 567931"/>
                <a:gd name="connsiteX4" fmla="*/ 536003 w 656392"/>
                <a:gd name="connsiteY4" fmla="*/ 123338 h 567931"/>
                <a:gd name="connsiteX5" fmla="*/ 656392 w 656392"/>
                <a:gd name="connsiteY5" fmla="*/ 567931 h 567931"/>
                <a:gd name="connsiteX6" fmla="*/ 589225 w 656392"/>
                <a:gd name="connsiteY6" fmla="*/ 360856 h 567931"/>
                <a:gd name="connsiteX7" fmla="*/ 74189 w 656392"/>
                <a:gd name="connsiteY7" fmla="*/ 360119 h 567931"/>
                <a:gd name="connsiteX0" fmla="*/ 74189 w 656392"/>
                <a:gd name="connsiteY0" fmla="*/ 364597 h 572409"/>
                <a:gd name="connsiteX1" fmla="*/ 135 w 656392"/>
                <a:gd name="connsiteY1" fmla="*/ 160805 h 572409"/>
                <a:gd name="connsiteX2" fmla="*/ 574 w 656392"/>
                <a:gd name="connsiteY2" fmla="*/ 0 h 572409"/>
                <a:gd name="connsiteX3" fmla="*/ 115105 w 656392"/>
                <a:gd name="connsiteY3" fmla="*/ 153334 h 572409"/>
                <a:gd name="connsiteX4" fmla="*/ 536003 w 656392"/>
                <a:gd name="connsiteY4" fmla="*/ 127816 h 572409"/>
                <a:gd name="connsiteX5" fmla="*/ 656392 w 656392"/>
                <a:gd name="connsiteY5" fmla="*/ 572409 h 572409"/>
                <a:gd name="connsiteX6" fmla="*/ 589225 w 656392"/>
                <a:gd name="connsiteY6" fmla="*/ 365334 h 572409"/>
                <a:gd name="connsiteX7" fmla="*/ 74189 w 656392"/>
                <a:gd name="connsiteY7" fmla="*/ 364597 h 572409"/>
                <a:gd name="connsiteX0" fmla="*/ 74189 w 656392"/>
                <a:gd name="connsiteY0" fmla="*/ 355641 h 563453"/>
                <a:gd name="connsiteX1" fmla="*/ 135 w 656392"/>
                <a:gd name="connsiteY1" fmla="*/ 151849 h 563453"/>
                <a:gd name="connsiteX2" fmla="*/ 574 w 656392"/>
                <a:gd name="connsiteY2" fmla="*/ 0 h 563453"/>
                <a:gd name="connsiteX3" fmla="*/ 115105 w 656392"/>
                <a:gd name="connsiteY3" fmla="*/ 144378 h 563453"/>
                <a:gd name="connsiteX4" fmla="*/ 536003 w 656392"/>
                <a:gd name="connsiteY4" fmla="*/ 118860 h 563453"/>
                <a:gd name="connsiteX5" fmla="*/ 656392 w 656392"/>
                <a:gd name="connsiteY5" fmla="*/ 563453 h 563453"/>
                <a:gd name="connsiteX6" fmla="*/ 589225 w 656392"/>
                <a:gd name="connsiteY6" fmla="*/ 356378 h 563453"/>
                <a:gd name="connsiteX7" fmla="*/ 74189 w 656392"/>
                <a:gd name="connsiteY7" fmla="*/ 355641 h 563453"/>
                <a:gd name="connsiteX0" fmla="*/ 74149 w 656352"/>
                <a:gd name="connsiteY0" fmla="*/ 358999 h 566811"/>
                <a:gd name="connsiteX1" fmla="*/ 95 w 656352"/>
                <a:gd name="connsiteY1" fmla="*/ 155207 h 566811"/>
                <a:gd name="connsiteX2" fmla="*/ 1355 w 656352"/>
                <a:gd name="connsiteY2" fmla="*/ 0 h 566811"/>
                <a:gd name="connsiteX3" fmla="*/ 115065 w 656352"/>
                <a:gd name="connsiteY3" fmla="*/ 147736 h 566811"/>
                <a:gd name="connsiteX4" fmla="*/ 535963 w 656352"/>
                <a:gd name="connsiteY4" fmla="*/ 122218 h 566811"/>
                <a:gd name="connsiteX5" fmla="*/ 656352 w 656352"/>
                <a:gd name="connsiteY5" fmla="*/ 566811 h 566811"/>
                <a:gd name="connsiteX6" fmla="*/ 589185 w 656352"/>
                <a:gd name="connsiteY6" fmla="*/ 359736 h 566811"/>
                <a:gd name="connsiteX7" fmla="*/ 74149 w 656352"/>
                <a:gd name="connsiteY7" fmla="*/ 358999 h 566811"/>
                <a:gd name="connsiteX0" fmla="*/ 73369 w 655572"/>
                <a:gd name="connsiteY0" fmla="*/ 358999 h 566811"/>
                <a:gd name="connsiteX1" fmla="*/ 136 w 655572"/>
                <a:gd name="connsiteY1" fmla="*/ 205585 h 566811"/>
                <a:gd name="connsiteX2" fmla="*/ 575 w 655572"/>
                <a:gd name="connsiteY2" fmla="*/ 0 h 566811"/>
                <a:gd name="connsiteX3" fmla="*/ 114285 w 655572"/>
                <a:gd name="connsiteY3" fmla="*/ 147736 h 566811"/>
                <a:gd name="connsiteX4" fmla="*/ 535183 w 655572"/>
                <a:gd name="connsiteY4" fmla="*/ 122218 h 566811"/>
                <a:gd name="connsiteX5" fmla="*/ 655572 w 655572"/>
                <a:gd name="connsiteY5" fmla="*/ 566811 h 566811"/>
                <a:gd name="connsiteX6" fmla="*/ 588405 w 655572"/>
                <a:gd name="connsiteY6" fmla="*/ 359736 h 566811"/>
                <a:gd name="connsiteX7" fmla="*/ 73369 w 655572"/>
                <a:gd name="connsiteY7" fmla="*/ 358999 h 566811"/>
                <a:gd name="connsiteX0" fmla="*/ 73233 w 655436"/>
                <a:gd name="connsiteY0" fmla="*/ 358999 h 566811"/>
                <a:gd name="connsiteX1" fmla="*/ 0 w 655436"/>
                <a:gd name="connsiteY1" fmla="*/ 205585 h 566811"/>
                <a:gd name="connsiteX2" fmla="*/ 439 w 655436"/>
                <a:gd name="connsiteY2" fmla="*/ 0 h 566811"/>
                <a:gd name="connsiteX3" fmla="*/ 114149 w 655436"/>
                <a:gd name="connsiteY3" fmla="*/ 147736 h 566811"/>
                <a:gd name="connsiteX4" fmla="*/ 535047 w 655436"/>
                <a:gd name="connsiteY4" fmla="*/ 122218 h 566811"/>
                <a:gd name="connsiteX5" fmla="*/ 655436 w 655436"/>
                <a:gd name="connsiteY5" fmla="*/ 566811 h 566811"/>
                <a:gd name="connsiteX6" fmla="*/ 588269 w 655436"/>
                <a:gd name="connsiteY6" fmla="*/ 359736 h 566811"/>
                <a:gd name="connsiteX7" fmla="*/ 73233 w 655436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73831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73831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2689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7276 w 655847"/>
                <a:gd name="connsiteY3" fmla="*/ 11954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6368"/>
                <a:gd name="connsiteY0" fmla="*/ 363477 h 566811"/>
                <a:gd name="connsiteX1" fmla="*/ 0 w 656368"/>
                <a:gd name="connsiteY1" fmla="*/ 267158 h 566811"/>
                <a:gd name="connsiteX2" fmla="*/ 850 w 656368"/>
                <a:gd name="connsiteY2" fmla="*/ 0 h 566811"/>
                <a:gd name="connsiteX3" fmla="*/ 117276 w 656368"/>
                <a:gd name="connsiteY3" fmla="*/ 119546 h 566811"/>
                <a:gd name="connsiteX4" fmla="*/ 540890 w 656368"/>
                <a:gd name="connsiteY4" fmla="*/ 115171 h 566811"/>
                <a:gd name="connsiteX5" fmla="*/ 655847 w 656368"/>
                <a:gd name="connsiteY5" fmla="*/ 566811 h 566811"/>
                <a:gd name="connsiteX6" fmla="*/ 585964 w 656368"/>
                <a:gd name="connsiteY6" fmla="*/ 359736 h 566811"/>
                <a:gd name="connsiteX7" fmla="*/ 74055 w 656368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540890 w 665877"/>
                <a:gd name="connsiteY4" fmla="*/ 115171 h 566811"/>
                <a:gd name="connsiteX5" fmla="*/ 653107 w 665877"/>
                <a:gd name="connsiteY5" fmla="*/ 183023 h 566811"/>
                <a:gd name="connsiteX6" fmla="*/ 655847 w 665877"/>
                <a:gd name="connsiteY6" fmla="*/ 566811 h 566811"/>
                <a:gd name="connsiteX7" fmla="*/ 585964 w 665877"/>
                <a:gd name="connsiteY7" fmla="*/ 359736 h 566811"/>
                <a:gd name="connsiteX8" fmla="*/ 74055 w 665877"/>
                <a:gd name="connsiteY8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183023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183023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211212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211212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707582"/>
                <a:gd name="connsiteY0" fmla="*/ 363477 h 566811"/>
                <a:gd name="connsiteX1" fmla="*/ 0 w 707582"/>
                <a:gd name="connsiteY1" fmla="*/ 267158 h 566811"/>
                <a:gd name="connsiteX2" fmla="*/ 850 w 707582"/>
                <a:gd name="connsiteY2" fmla="*/ 0 h 566811"/>
                <a:gd name="connsiteX3" fmla="*/ 117276 w 707582"/>
                <a:gd name="connsiteY3" fmla="*/ 119546 h 566811"/>
                <a:gd name="connsiteX4" fmla="*/ 653107 w 707582"/>
                <a:gd name="connsiteY4" fmla="*/ 211212 h 566811"/>
                <a:gd name="connsiteX5" fmla="*/ 655847 w 707582"/>
                <a:gd name="connsiteY5" fmla="*/ 566811 h 566811"/>
                <a:gd name="connsiteX6" fmla="*/ 585964 w 707582"/>
                <a:gd name="connsiteY6" fmla="*/ 359736 h 566811"/>
                <a:gd name="connsiteX7" fmla="*/ 74055 w 707582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11212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04164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59135"/>
                <a:gd name="connsiteY0" fmla="*/ 363477 h 443665"/>
                <a:gd name="connsiteX1" fmla="*/ 0 w 659135"/>
                <a:gd name="connsiteY1" fmla="*/ 267158 h 443665"/>
                <a:gd name="connsiteX2" fmla="*/ 850 w 659135"/>
                <a:gd name="connsiteY2" fmla="*/ 0 h 443665"/>
                <a:gd name="connsiteX3" fmla="*/ 117276 w 659135"/>
                <a:gd name="connsiteY3" fmla="*/ 119546 h 443665"/>
                <a:gd name="connsiteX4" fmla="*/ 653107 w 659135"/>
                <a:gd name="connsiteY4" fmla="*/ 179535 h 443665"/>
                <a:gd name="connsiteX5" fmla="*/ 654121 w 659135"/>
                <a:gd name="connsiteY5" fmla="*/ 443665 h 443665"/>
                <a:gd name="connsiteX6" fmla="*/ 585964 w 659135"/>
                <a:gd name="connsiteY6" fmla="*/ 359736 h 443665"/>
                <a:gd name="connsiteX7" fmla="*/ 74055 w 659135"/>
                <a:gd name="connsiteY7" fmla="*/ 363477 h 443665"/>
                <a:gd name="connsiteX0" fmla="*/ 74055 w 658506"/>
                <a:gd name="connsiteY0" fmla="*/ 363477 h 452621"/>
                <a:gd name="connsiteX1" fmla="*/ 0 w 658506"/>
                <a:gd name="connsiteY1" fmla="*/ 267158 h 452621"/>
                <a:gd name="connsiteX2" fmla="*/ 850 w 658506"/>
                <a:gd name="connsiteY2" fmla="*/ 0 h 452621"/>
                <a:gd name="connsiteX3" fmla="*/ 117276 w 658506"/>
                <a:gd name="connsiteY3" fmla="*/ 119546 h 452621"/>
                <a:gd name="connsiteX4" fmla="*/ 653107 w 658506"/>
                <a:gd name="connsiteY4" fmla="*/ 179535 h 452621"/>
                <a:gd name="connsiteX5" fmla="*/ 653258 w 658506"/>
                <a:gd name="connsiteY5" fmla="*/ 452621 h 452621"/>
                <a:gd name="connsiteX6" fmla="*/ 585964 w 658506"/>
                <a:gd name="connsiteY6" fmla="*/ 359736 h 452621"/>
                <a:gd name="connsiteX7" fmla="*/ 74055 w 658506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8958"/>
                <a:gd name="connsiteX1" fmla="*/ 0 w 653750"/>
                <a:gd name="connsiteY1" fmla="*/ 267158 h 458958"/>
                <a:gd name="connsiteX2" fmla="*/ 850 w 653750"/>
                <a:gd name="connsiteY2" fmla="*/ 0 h 458958"/>
                <a:gd name="connsiteX3" fmla="*/ 117276 w 653750"/>
                <a:gd name="connsiteY3" fmla="*/ 119546 h 458958"/>
                <a:gd name="connsiteX4" fmla="*/ 653107 w 653750"/>
                <a:gd name="connsiteY4" fmla="*/ 179535 h 458958"/>
                <a:gd name="connsiteX5" fmla="*/ 653258 w 653750"/>
                <a:gd name="connsiteY5" fmla="*/ 452621 h 458958"/>
                <a:gd name="connsiteX6" fmla="*/ 74055 w 653750"/>
                <a:gd name="connsiteY6" fmla="*/ 363477 h 458958"/>
                <a:gd name="connsiteX0" fmla="*/ 74055 w 653750"/>
                <a:gd name="connsiteY0" fmla="*/ 363477 h 458125"/>
                <a:gd name="connsiteX1" fmla="*/ 0 w 653750"/>
                <a:gd name="connsiteY1" fmla="*/ 267158 h 458125"/>
                <a:gd name="connsiteX2" fmla="*/ 850 w 653750"/>
                <a:gd name="connsiteY2" fmla="*/ 0 h 458125"/>
                <a:gd name="connsiteX3" fmla="*/ 117276 w 653750"/>
                <a:gd name="connsiteY3" fmla="*/ 119546 h 458125"/>
                <a:gd name="connsiteX4" fmla="*/ 653107 w 653750"/>
                <a:gd name="connsiteY4" fmla="*/ 179535 h 458125"/>
                <a:gd name="connsiteX5" fmla="*/ 653258 w 653750"/>
                <a:gd name="connsiteY5" fmla="*/ 452621 h 458125"/>
                <a:gd name="connsiteX6" fmla="*/ 74055 w 653750"/>
                <a:gd name="connsiteY6" fmla="*/ 363477 h 458125"/>
                <a:gd name="connsiteX0" fmla="*/ 74055 w 653750"/>
                <a:gd name="connsiteY0" fmla="*/ 363477 h 457702"/>
                <a:gd name="connsiteX1" fmla="*/ 0 w 653750"/>
                <a:gd name="connsiteY1" fmla="*/ 267158 h 457702"/>
                <a:gd name="connsiteX2" fmla="*/ 850 w 653750"/>
                <a:gd name="connsiteY2" fmla="*/ 0 h 457702"/>
                <a:gd name="connsiteX3" fmla="*/ 117276 w 653750"/>
                <a:gd name="connsiteY3" fmla="*/ 119546 h 457702"/>
                <a:gd name="connsiteX4" fmla="*/ 653107 w 653750"/>
                <a:gd name="connsiteY4" fmla="*/ 179535 h 457702"/>
                <a:gd name="connsiteX5" fmla="*/ 653258 w 653750"/>
                <a:gd name="connsiteY5" fmla="*/ 452621 h 457702"/>
                <a:gd name="connsiteX6" fmla="*/ 74055 w 653750"/>
                <a:gd name="connsiteY6" fmla="*/ 363477 h 457702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4055 w 653750"/>
                <a:gd name="connsiteY6" fmla="*/ 363477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4937"/>
                <a:gd name="connsiteY0" fmla="*/ 352282 h 452621"/>
                <a:gd name="connsiteX1" fmla="*/ 0 w 654937"/>
                <a:gd name="connsiteY1" fmla="*/ 267158 h 452621"/>
                <a:gd name="connsiteX2" fmla="*/ 850 w 654937"/>
                <a:gd name="connsiteY2" fmla="*/ 0 h 452621"/>
                <a:gd name="connsiteX3" fmla="*/ 117276 w 654937"/>
                <a:gd name="connsiteY3" fmla="*/ 119546 h 452621"/>
                <a:gd name="connsiteX4" fmla="*/ 654548 w 654937"/>
                <a:gd name="connsiteY4" fmla="*/ 179535 h 452621"/>
                <a:gd name="connsiteX5" fmla="*/ 653258 w 654937"/>
                <a:gd name="connsiteY5" fmla="*/ 452621 h 452621"/>
                <a:gd name="connsiteX6" fmla="*/ 78369 w 654937"/>
                <a:gd name="connsiteY6" fmla="*/ 352282 h 452621"/>
                <a:gd name="connsiteX0" fmla="*/ 78369 w 655101"/>
                <a:gd name="connsiteY0" fmla="*/ 352282 h 452621"/>
                <a:gd name="connsiteX1" fmla="*/ 0 w 655101"/>
                <a:gd name="connsiteY1" fmla="*/ 267158 h 452621"/>
                <a:gd name="connsiteX2" fmla="*/ 850 w 655101"/>
                <a:gd name="connsiteY2" fmla="*/ 0 h 452621"/>
                <a:gd name="connsiteX3" fmla="*/ 117276 w 655101"/>
                <a:gd name="connsiteY3" fmla="*/ 119546 h 452621"/>
                <a:gd name="connsiteX4" fmla="*/ 654548 w 655101"/>
                <a:gd name="connsiteY4" fmla="*/ 179535 h 452621"/>
                <a:gd name="connsiteX5" fmla="*/ 654339 w 655101"/>
                <a:gd name="connsiteY5" fmla="*/ 452621 h 452621"/>
                <a:gd name="connsiteX6" fmla="*/ 78369 w 655101"/>
                <a:gd name="connsiteY6" fmla="*/ 352282 h 452621"/>
                <a:gd name="connsiteX0" fmla="*/ 78369 w 654786"/>
                <a:gd name="connsiteY0" fmla="*/ 352282 h 452621"/>
                <a:gd name="connsiteX1" fmla="*/ 0 w 654786"/>
                <a:gd name="connsiteY1" fmla="*/ 267158 h 452621"/>
                <a:gd name="connsiteX2" fmla="*/ 850 w 654786"/>
                <a:gd name="connsiteY2" fmla="*/ 0 h 452621"/>
                <a:gd name="connsiteX3" fmla="*/ 117276 w 654786"/>
                <a:gd name="connsiteY3" fmla="*/ 119546 h 452621"/>
                <a:gd name="connsiteX4" fmla="*/ 654548 w 654786"/>
                <a:gd name="connsiteY4" fmla="*/ 179535 h 452621"/>
                <a:gd name="connsiteX5" fmla="*/ 654339 w 654786"/>
                <a:gd name="connsiteY5" fmla="*/ 452621 h 452621"/>
                <a:gd name="connsiteX6" fmla="*/ 78369 w 654786"/>
                <a:gd name="connsiteY6" fmla="*/ 352282 h 452621"/>
                <a:gd name="connsiteX0" fmla="*/ 78369 w 654786"/>
                <a:gd name="connsiteY0" fmla="*/ 352282 h 445904"/>
                <a:gd name="connsiteX1" fmla="*/ 0 w 654786"/>
                <a:gd name="connsiteY1" fmla="*/ 267158 h 445904"/>
                <a:gd name="connsiteX2" fmla="*/ 850 w 654786"/>
                <a:gd name="connsiteY2" fmla="*/ 0 h 445904"/>
                <a:gd name="connsiteX3" fmla="*/ 117276 w 654786"/>
                <a:gd name="connsiteY3" fmla="*/ 119546 h 445904"/>
                <a:gd name="connsiteX4" fmla="*/ 654548 w 654786"/>
                <a:gd name="connsiteY4" fmla="*/ 179535 h 445904"/>
                <a:gd name="connsiteX5" fmla="*/ 654339 w 654786"/>
                <a:gd name="connsiteY5" fmla="*/ 445904 h 445904"/>
                <a:gd name="connsiteX6" fmla="*/ 78369 w 654786"/>
                <a:gd name="connsiteY6" fmla="*/ 352282 h 445904"/>
                <a:gd name="connsiteX0" fmla="*/ 78369 w 654786"/>
                <a:gd name="connsiteY0" fmla="*/ 352282 h 445904"/>
                <a:gd name="connsiteX1" fmla="*/ 0 w 654786"/>
                <a:gd name="connsiteY1" fmla="*/ 267158 h 445904"/>
                <a:gd name="connsiteX2" fmla="*/ 850 w 654786"/>
                <a:gd name="connsiteY2" fmla="*/ 0 h 445904"/>
                <a:gd name="connsiteX3" fmla="*/ 117276 w 654786"/>
                <a:gd name="connsiteY3" fmla="*/ 135220 h 445904"/>
                <a:gd name="connsiteX4" fmla="*/ 654548 w 654786"/>
                <a:gd name="connsiteY4" fmla="*/ 179535 h 445904"/>
                <a:gd name="connsiteX5" fmla="*/ 654339 w 654786"/>
                <a:gd name="connsiteY5" fmla="*/ 445904 h 445904"/>
                <a:gd name="connsiteX6" fmla="*/ 78369 w 654786"/>
                <a:gd name="connsiteY6" fmla="*/ 352282 h 445904"/>
                <a:gd name="connsiteX0" fmla="*/ 78369 w 654786"/>
                <a:gd name="connsiteY0" fmla="*/ 352282 h 445904"/>
                <a:gd name="connsiteX1" fmla="*/ 0 w 654786"/>
                <a:gd name="connsiteY1" fmla="*/ 267158 h 445904"/>
                <a:gd name="connsiteX2" fmla="*/ 850 w 654786"/>
                <a:gd name="connsiteY2" fmla="*/ 0 h 445904"/>
                <a:gd name="connsiteX3" fmla="*/ 117276 w 654786"/>
                <a:gd name="connsiteY3" fmla="*/ 135220 h 445904"/>
                <a:gd name="connsiteX4" fmla="*/ 654548 w 654786"/>
                <a:gd name="connsiteY4" fmla="*/ 179535 h 445904"/>
                <a:gd name="connsiteX5" fmla="*/ 654339 w 654786"/>
                <a:gd name="connsiteY5" fmla="*/ 445904 h 445904"/>
                <a:gd name="connsiteX6" fmla="*/ 78369 w 654786"/>
                <a:gd name="connsiteY6" fmla="*/ 352282 h 445904"/>
                <a:gd name="connsiteX0" fmla="*/ 78369 w 654786"/>
                <a:gd name="connsiteY0" fmla="*/ 352282 h 445904"/>
                <a:gd name="connsiteX1" fmla="*/ 0 w 654786"/>
                <a:gd name="connsiteY1" fmla="*/ 267158 h 445904"/>
                <a:gd name="connsiteX2" fmla="*/ 850 w 654786"/>
                <a:gd name="connsiteY2" fmla="*/ 0 h 445904"/>
                <a:gd name="connsiteX3" fmla="*/ 117276 w 654786"/>
                <a:gd name="connsiteY3" fmla="*/ 135220 h 445904"/>
                <a:gd name="connsiteX4" fmla="*/ 654548 w 654786"/>
                <a:gd name="connsiteY4" fmla="*/ 179535 h 445904"/>
                <a:gd name="connsiteX5" fmla="*/ 654339 w 654786"/>
                <a:gd name="connsiteY5" fmla="*/ 445904 h 445904"/>
                <a:gd name="connsiteX6" fmla="*/ 78369 w 654786"/>
                <a:gd name="connsiteY6" fmla="*/ 352282 h 445904"/>
                <a:gd name="connsiteX0" fmla="*/ 78369 w 654786"/>
                <a:gd name="connsiteY0" fmla="*/ 352282 h 445904"/>
                <a:gd name="connsiteX1" fmla="*/ 0 w 654786"/>
                <a:gd name="connsiteY1" fmla="*/ 267158 h 445904"/>
                <a:gd name="connsiteX2" fmla="*/ 850 w 654786"/>
                <a:gd name="connsiteY2" fmla="*/ 0 h 445904"/>
                <a:gd name="connsiteX3" fmla="*/ 117276 w 654786"/>
                <a:gd name="connsiteY3" fmla="*/ 135220 h 445904"/>
                <a:gd name="connsiteX4" fmla="*/ 654548 w 654786"/>
                <a:gd name="connsiteY4" fmla="*/ 179535 h 445904"/>
                <a:gd name="connsiteX5" fmla="*/ 654339 w 654786"/>
                <a:gd name="connsiteY5" fmla="*/ 445904 h 445904"/>
                <a:gd name="connsiteX6" fmla="*/ 78369 w 654786"/>
                <a:gd name="connsiteY6" fmla="*/ 352282 h 445904"/>
                <a:gd name="connsiteX0" fmla="*/ 78369 w 654786"/>
                <a:gd name="connsiteY0" fmla="*/ 352282 h 445904"/>
                <a:gd name="connsiteX1" fmla="*/ 0 w 654786"/>
                <a:gd name="connsiteY1" fmla="*/ 267158 h 445904"/>
                <a:gd name="connsiteX2" fmla="*/ 850 w 654786"/>
                <a:gd name="connsiteY2" fmla="*/ 0 h 445904"/>
                <a:gd name="connsiteX3" fmla="*/ 116916 w 654786"/>
                <a:gd name="connsiteY3" fmla="*/ 153132 h 445904"/>
                <a:gd name="connsiteX4" fmla="*/ 654548 w 654786"/>
                <a:gd name="connsiteY4" fmla="*/ 179535 h 445904"/>
                <a:gd name="connsiteX5" fmla="*/ 654339 w 654786"/>
                <a:gd name="connsiteY5" fmla="*/ 445904 h 445904"/>
                <a:gd name="connsiteX6" fmla="*/ 78369 w 654786"/>
                <a:gd name="connsiteY6" fmla="*/ 352282 h 445904"/>
                <a:gd name="connsiteX0" fmla="*/ 78369 w 654786"/>
                <a:gd name="connsiteY0" fmla="*/ 352282 h 445904"/>
                <a:gd name="connsiteX1" fmla="*/ 0 w 654786"/>
                <a:gd name="connsiteY1" fmla="*/ 267158 h 445904"/>
                <a:gd name="connsiteX2" fmla="*/ 850 w 654786"/>
                <a:gd name="connsiteY2" fmla="*/ 0 h 445904"/>
                <a:gd name="connsiteX3" fmla="*/ 116916 w 654786"/>
                <a:gd name="connsiteY3" fmla="*/ 153132 h 445904"/>
                <a:gd name="connsiteX4" fmla="*/ 654548 w 654786"/>
                <a:gd name="connsiteY4" fmla="*/ 179535 h 445904"/>
                <a:gd name="connsiteX5" fmla="*/ 654339 w 654786"/>
                <a:gd name="connsiteY5" fmla="*/ 445904 h 445904"/>
                <a:gd name="connsiteX6" fmla="*/ 78369 w 654786"/>
                <a:gd name="connsiteY6" fmla="*/ 352282 h 445904"/>
                <a:gd name="connsiteX0" fmla="*/ 78369 w 654786"/>
                <a:gd name="connsiteY0" fmla="*/ 352282 h 445904"/>
                <a:gd name="connsiteX1" fmla="*/ 0 w 654786"/>
                <a:gd name="connsiteY1" fmla="*/ 267158 h 445904"/>
                <a:gd name="connsiteX2" fmla="*/ 850 w 654786"/>
                <a:gd name="connsiteY2" fmla="*/ 0 h 445904"/>
                <a:gd name="connsiteX3" fmla="*/ 116916 w 654786"/>
                <a:gd name="connsiteY3" fmla="*/ 153132 h 445904"/>
                <a:gd name="connsiteX4" fmla="*/ 654548 w 654786"/>
                <a:gd name="connsiteY4" fmla="*/ 179535 h 445904"/>
                <a:gd name="connsiteX5" fmla="*/ 654339 w 654786"/>
                <a:gd name="connsiteY5" fmla="*/ 445904 h 445904"/>
                <a:gd name="connsiteX6" fmla="*/ 78369 w 654786"/>
                <a:gd name="connsiteY6" fmla="*/ 352282 h 445904"/>
                <a:gd name="connsiteX0" fmla="*/ 78369 w 654786"/>
                <a:gd name="connsiteY0" fmla="*/ 352282 h 445904"/>
                <a:gd name="connsiteX1" fmla="*/ 0 w 654786"/>
                <a:gd name="connsiteY1" fmla="*/ 267158 h 445904"/>
                <a:gd name="connsiteX2" fmla="*/ 850 w 654786"/>
                <a:gd name="connsiteY2" fmla="*/ 0 h 445904"/>
                <a:gd name="connsiteX3" fmla="*/ 116916 w 654786"/>
                <a:gd name="connsiteY3" fmla="*/ 153132 h 445904"/>
                <a:gd name="connsiteX4" fmla="*/ 654548 w 654786"/>
                <a:gd name="connsiteY4" fmla="*/ 179535 h 445904"/>
                <a:gd name="connsiteX5" fmla="*/ 654339 w 654786"/>
                <a:gd name="connsiteY5" fmla="*/ 445904 h 445904"/>
                <a:gd name="connsiteX6" fmla="*/ 78369 w 654786"/>
                <a:gd name="connsiteY6" fmla="*/ 352282 h 445904"/>
                <a:gd name="connsiteX0" fmla="*/ 78369 w 654786"/>
                <a:gd name="connsiteY0" fmla="*/ 352282 h 445904"/>
                <a:gd name="connsiteX1" fmla="*/ 0 w 654786"/>
                <a:gd name="connsiteY1" fmla="*/ 253724 h 445904"/>
                <a:gd name="connsiteX2" fmla="*/ 850 w 654786"/>
                <a:gd name="connsiteY2" fmla="*/ 0 h 445904"/>
                <a:gd name="connsiteX3" fmla="*/ 116916 w 654786"/>
                <a:gd name="connsiteY3" fmla="*/ 153132 h 445904"/>
                <a:gd name="connsiteX4" fmla="*/ 654548 w 654786"/>
                <a:gd name="connsiteY4" fmla="*/ 179535 h 445904"/>
                <a:gd name="connsiteX5" fmla="*/ 654339 w 654786"/>
                <a:gd name="connsiteY5" fmla="*/ 445904 h 445904"/>
                <a:gd name="connsiteX6" fmla="*/ 78369 w 654786"/>
                <a:gd name="connsiteY6" fmla="*/ 352282 h 445904"/>
                <a:gd name="connsiteX0" fmla="*/ 79681 w 656098"/>
                <a:gd name="connsiteY0" fmla="*/ 352282 h 445904"/>
                <a:gd name="connsiteX1" fmla="*/ 1312 w 656098"/>
                <a:gd name="connsiteY1" fmla="*/ 253724 h 445904"/>
                <a:gd name="connsiteX2" fmla="*/ 0 w 656098"/>
                <a:gd name="connsiteY2" fmla="*/ 0 h 445904"/>
                <a:gd name="connsiteX3" fmla="*/ 118228 w 656098"/>
                <a:gd name="connsiteY3" fmla="*/ 153132 h 445904"/>
                <a:gd name="connsiteX4" fmla="*/ 655860 w 656098"/>
                <a:gd name="connsiteY4" fmla="*/ 179535 h 445904"/>
                <a:gd name="connsiteX5" fmla="*/ 655651 w 656098"/>
                <a:gd name="connsiteY5" fmla="*/ 445904 h 445904"/>
                <a:gd name="connsiteX6" fmla="*/ 79681 w 656098"/>
                <a:gd name="connsiteY6" fmla="*/ 352282 h 445904"/>
                <a:gd name="connsiteX0" fmla="*/ 79810 w 656227"/>
                <a:gd name="connsiteY0" fmla="*/ 352282 h 445904"/>
                <a:gd name="connsiteX1" fmla="*/ 0 w 656227"/>
                <a:gd name="connsiteY1" fmla="*/ 253724 h 445904"/>
                <a:gd name="connsiteX2" fmla="*/ 129 w 656227"/>
                <a:gd name="connsiteY2" fmla="*/ 0 h 445904"/>
                <a:gd name="connsiteX3" fmla="*/ 118357 w 656227"/>
                <a:gd name="connsiteY3" fmla="*/ 153132 h 445904"/>
                <a:gd name="connsiteX4" fmla="*/ 655989 w 656227"/>
                <a:gd name="connsiteY4" fmla="*/ 179535 h 445904"/>
                <a:gd name="connsiteX5" fmla="*/ 655780 w 656227"/>
                <a:gd name="connsiteY5" fmla="*/ 445904 h 445904"/>
                <a:gd name="connsiteX6" fmla="*/ 79810 w 656227"/>
                <a:gd name="connsiteY6" fmla="*/ 352282 h 445904"/>
                <a:gd name="connsiteX0" fmla="*/ 79915 w 656332"/>
                <a:gd name="connsiteY0" fmla="*/ 352282 h 445904"/>
                <a:gd name="connsiteX1" fmla="*/ 105 w 656332"/>
                <a:gd name="connsiteY1" fmla="*/ 253724 h 445904"/>
                <a:gd name="connsiteX2" fmla="*/ 234 w 656332"/>
                <a:gd name="connsiteY2" fmla="*/ 0 h 445904"/>
                <a:gd name="connsiteX3" fmla="*/ 118462 w 656332"/>
                <a:gd name="connsiteY3" fmla="*/ 153132 h 445904"/>
                <a:gd name="connsiteX4" fmla="*/ 656094 w 656332"/>
                <a:gd name="connsiteY4" fmla="*/ 179535 h 445904"/>
                <a:gd name="connsiteX5" fmla="*/ 655885 w 656332"/>
                <a:gd name="connsiteY5" fmla="*/ 445904 h 445904"/>
                <a:gd name="connsiteX6" fmla="*/ 79915 w 656332"/>
                <a:gd name="connsiteY6" fmla="*/ 352282 h 445904"/>
                <a:gd name="connsiteX0" fmla="*/ 79951 w 656368"/>
                <a:gd name="connsiteY0" fmla="*/ 352282 h 445904"/>
                <a:gd name="connsiteX1" fmla="*/ 141 w 656368"/>
                <a:gd name="connsiteY1" fmla="*/ 253724 h 445904"/>
                <a:gd name="connsiteX2" fmla="*/ 270 w 656368"/>
                <a:gd name="connsiteY2" fmla="*/ 0 h 445904"/>
                <a:gd name="connsiteX3" fmla="*/ 118498 w 656368"/>
                <a:gd name="connsiteY3" fmla="*/ 153132 h 445904"/>
                <a:gd name="connsiteX4" fmla="*/ 656130 w 656368"/>
                <a:gd name="connsiteY4" fmla="*/ 179535 h 445904"/>
                <a:gd name="connsiteX5" fmla="*/ 655921 w 656368"/>
                <a:gd name="connsiteY5" fmla="*/ 445904 h 445904"/>
                <a:gd name="connsiteX6" fmla="*/ 79951 w 656368"/>
                <a:gd name="connsiteY6" fmla="*/ 352282 h 445904"/>
                <a:gd name="connsiteX0" fmla="*/ 79951 w 657229"/>
                <a:gd name="connsiteY0" fmla="*/ 352282 h 445904"/>
                <a:gd name="connsiteX1" fmla="*/ 141 w 657229"/>
                <a:gd name="connsiteY1" fmla="*/ 253724 h 445904"/>
                <a:gd name="connsiteX2" fmla="*/ 270 w 657229"/>
                <a:gd name="connsiteY2" fmla="*/ 0 h 445904"/>
                <a:gd name="connsiteX3" fmla="*/ 118498 w 657229"/>
                <a:gd name="connsiteY3" fmla="*/ 153132 h 445904"/>
                <a:gd name="connsiteX4" fmla="*/ 657091 w 657229"/>
                <a:gd name="connsiteY4" fmla="*/ 245213 h 445904"/>
                <a:gd name="connsiteX5" fmla="*/ 655921 w 657229"/>
                <a:gd name="connsiteY5" fmla="*/ 445904 h 445904"/>
                <a:gd name="connsiteX6" fmla="*/ 79951 w 657229"/>
                <a:gd name="connsiteY6" fmla="*/ 352282 h 445904"/>
                <a:gd name="connsiteX0" fmla="*/ 79951 w 657229"/>
                <a:gd name="connsiteY0" fmla="*/ 352282 h 445904"/>
                <a:gd name="connsiteX1" fmla="*/ 141 w 657229"/>
                <a:gd name="connsiteY1" fmla="*/ 253724 h 445904"/>
                <a:gd name="connsiteX2" fmla="*/ 270 w 657229"/>
                <a:gd name="connsiteY2" fmla="*/ 0 h 445904"/>
                <a:gd name="connsiteX3" fmla="*/ 118498 w 657229"/>
                <a:gd name="connsiteY3" fmla="*/ 153132 h 445904"/>
                <a:gd name="connsiteX4" fmla="*/ 657091 w 657229"/>
                <a:gd name="connsiteY4" fmla="*/ 245213 h 445904"/>
                <a:gd name="connsiteX5" fmla="*/ 655921 w 657229"/>
                <a:gd name="connsiteY5" fmla="*/ 445904 h 445904"/>
                <a:gd name="connsiteX6" fmla="*/ 79951 w 657229"/>
                <a:gd name="connsiteY6" fmla="*/ 352282 h 445904"/>
                <a:gd name="connsiteX0" fmla="*/ 79951 w 657229"/>
                <a:gd name="connsiteY0" fmla="*/ 352282 h 445904"/>
                <a:gd name="connsiteX1" fmla="*/ 141 w 657229"/>
                <a:gd name="connsiteY1" fmla="*/ 253724 h 445904"/>
                <a:gd name="connsiteX2" fmla="*/ 270 w 657229"/>
                <a:gd name="connsiteY2" fmla="*/ 0 h 445904"/>
                <a:gd name="connsiteX3" fmla="*/ 118498 w 657229"/>
                <a:gd name="connsiteY3" fmla="*/ 153132 h 445904"/>
                <a:gd name="connsiteX4" fmla="*/ 657091 w 657229"/>
                <a:gd name="connsiteY4" fmla="*/ 245213 h 445904"/>
                <a:gd name="connsiteX5" fmla="*/ 655921 w 657229"/>
                <a:gd name="connsiteY5" fmla="*/ 445904 h 445904"/>
                <a:gd name="connsiteX6" fmla="*/ 79951 w 657229"/>
                <a:gd name="connsiteY6" fmla="*/ 352282 h 445904"/>
                <a:gd name="connsiteX0" fmla="*/ 79951 w 657229"/>
                <a:gd name="connsiteY0" fmla="*/ 352282 h 445904"/>
                <a:gd name="connsiteX1" fmla="*/ 141 w 657229"/>
                <a:gd name="connsiteY1" fmla="*/ 253724 h 445904"/>
                <a:gd name="connsiteX2" fmla="*/ 270 w 657229"/>
                <a:gd name="connsiteY2" fmla="*/ 0 h 445904"/>
                <a:gd name="connsiteX3" fmla="*/ 118498 w 657229"/>
                <a:gd name="connsiteY3" fmla="*/ 153132 h 445904"/>
                <a:gd name="connsiteX4" fmla="*/ 657091 w 657229"/>
                <a:gd name="connsiteY4" fmla="*/ 197447 h 445904"/>
                <a:gd name="connsiteX5" fmla="*/ 655921 w 657229"/>
                <a:gd name="connsiteY5" fmla="*/ 445904 h 445904"/>
                <a:gd name="connsiteX6" fmla="*/ 79951 w 657229"/>
                <a:gd name="connsiteY6" fmla="*/ 352282 h 445904"/>
                <a:gd name="connsiteX0" fmla="*/ 79951 w 657229"/>
                <a:gd name="connsiteY0" fmla="*/ 352282 h 445904"/>
                <a:gd name="connsiteX1" fmla="*/ 141 w 657229"/>
                <a:gd name="connsiteY1" fmla="*/ 253724 h 445904"/>
                <a:gd name="connsiteX2" fmla="*/ 270 w 657229"/>
                <a:gd name="connsiteY2" fmla="*/ 0 h 445904"/>
                <a:gd name="connsiteX3" fmla="*/ 118498 w 657229"/>
                <a:gd name="connsiteY3" fmla="*/ 153132 h 445904"/>
                <a:gd name="connsiteX4" fmla="*/ 657091 w 657229"/>
                <a:gd name="connsiteY4" fmla="*/ 239242 h 445904"/>
                <a:gd name="connsiteX5" fmla="*/ 655921 w 657229"/>
                <a:gd name="connsiteY5" fmla="*/ 445904 h 445904"/>
                <a:gd name="connsiteX6" fmla="*/ 79951 w 657229"/>
                <a:gd name="connsiteY6" fmla="*/ 352282 h 445904"/>
                <a:gd name="connsiteX0" fmla="*/ 79951 w 657229"/>
                <a:gd name="connsiteY0" fmla="*/ 352282 h 445904"/>
                <a:gd name="connsiteX1" fmla="*/ 141 w 657229"/>
                <a:gd name="connsiteY1" fmla="*/ 253724 h 445904"/>
                <a:gd name="connsiteX2" fmla="*/ 270 w 657229"/>
                <a:gd name="connsiteY2" fmla="*/ 0 h 445904"/>
                <a:gd name="connsiteX3" fmla="*/ 118498 w 657229"/>
                <a:gd name="connsiteY3" fmla="*/ 153132 h 445904"/>
                <a:gd name="connsiteX4" fmla="*/ 657091 w 657229"/>
                <a:gd name="connsiteY4" fmla="*/ 239242 h 445904"/>
                <a:gd name="connsiteX5" fmla="*/ 655921 w 657229"/>
                <a:gd name="connsiteY5" fmla="*/ 445904 h 445904"/>
                <a:gd name="connsiteX6" fmla="*/ 79951 w 657229"/>
                <a:gd name="connsiteY6" fmla="*/ 352282 h 445904"/>
                <a:gd name="connsiteX0" fmla="*/ 79951 w 657229"/>
                <a:gd name="connsiteY0" fmla="*/ 352282 h 445904"/>
                <a:gd name="connsiteX1" fmla="*/ 141 w 657229"/>
                <a:gd name="connsiteY1" fmla="*/ 253724 h 445904"/>
                <a:gd name="connsiteX2" fmla="*/ 270 w 657229"/>
                <a:gd name="connsiteY2" fmla="*/ 0 h 445904"/>
                <a:gd name="connsiteX3" fmla="*/ 118498 w 657229"/>
                <a:gd name="connsiteY3" fmla="*/ 153132 h 445904"/>
                <a:gd name="connsiteX4" fmla="*/ 657091 w 657229"/>
                <a:gd name="connsiteY4" fmla="*/ 239242 h 445904"/>
                <a:gd name="connsiteX5" fmla="*/ 655921 w 657229"/>
                <a:gd name="connsiteY5" fmla="*/ 445904 h 445904"/>
                <a:gd name="connsiteX6" fmla="*/ 79951 w 657229"/>
                <a:gd name="connsiteY6" fmla="*/ 352282 h 445904"/>
                <a:gd name="connsiteX0" fmla="*/ 79951 w 657229"/>
                <a:gd name="connsiteY0" fmla="*/ 352282 h 445904"/>
                <a:gd name="connsiteX1" fmla="*/ 141 w 657229"/>
                <a:gd name="connsiteY1" fmla="*/ 253724 h 445904"/>
                <a:gd name="connsiteX2" fmla="*/ 270 w 657229"/>
                <a:gd name="connsiteY2" fmla="*/ 0 h 445904"/>
                <a:gd name="connsiteX3" fmla="*/ 118498 w 657229"/>
                <a:gd name="connsiteY3" fmla="*/ 153132 h 445904"/>
                <a:gd name="connsiteX4" fmla="*/ 657091 w 657229"/>
                <a:gd name="connsiteY4" fmla="*/ 239242 h 445904"/>
                <a:gd name="connsiteX5" fmla="*/ 655921 w 657229"/>
                <a:gd name="connsiteY5" fmla="*/ 445904 h 445904"/>
                <a:gd name="connsiteX6" fmla="*/ 79951 w 657229"/>
                <a:gd name="connsiteY6" fmla="*/ 352282 h 445904"/>
                <a:gd name="connsiteX0" fmla="*/ 79951 w 657229"/>
                <a:gd name="connsiteY0" fmla="*/ 352282 h 445904"/>
                <a:gd name="connsiteX1" fmla="*/ 141 w 657229"/>
                <a:gd name="connsiteY1" fmla="*/ 253724 h 445904"/>
                <a:gd name="connsiteX2" fmla="*/ 270 w 657229"/>
                <a:gd name="connsiteY2" fmla="*/ 0 h 445904"/>
                <a:gd name="connsiteX3" fmla="*/ 118498 w 657229"/>
                <a:gd name="connsiteY3" fmla="*/ 153132 h 445904"/>
                <a:gd name="connsiteX4" fmla="*/ 657091 w 657229"/>
                <a:gd name="connsiteY4" fmla="*/ 239242 h 445904"/>
                <a:gd name="connsiteX5" fmla="*/ 655921 w 657229"/>
                <a:gd name="connsiteY5" fmla="*/ 445904 h 445904"/>
                <a:gd name="connsiteX6" fmla="*/ 79951 w 657229"/>
                <a:gd name="connsiteY6" fmla="*/ 352282 h 445904"/>
                <a:gd name="connsiteX0" fmla="*/ 79951 w 657229"/>
                <a:gd name="connsiteY0" fmla="*/ 352282 h 445904"/>
                <a:gd name="connsiteX1" fmla="*/ 141 w 657229"/>
                <a:gd name="connsiteY1" fmla="*/ 253724 h 445904"/>
                <a:gd name="connsiteX2" fmla="*/ 270 w 657229"/>
                <a:gd name="connsiteY2" fmla="*/ 0 h 445904"/>
                <a:gd name="connsiteX3" fmla="*/ 118498 w 657229"/>
                <a:gd name="connsiteY3" fmla="*/ 153132 h 445904"/>
                <a:gd name="connsiteX4" fmla="*/ 657091 w 657229"/>
                <a:gd name="connsiteY4" fmla="*/ 239242 h 445904"/>
                <a:gd name="connsiteX5" fmla="*/ 655921 w 657229"/>
                <a:gd name="connsiteY5" fmla="*/ 445904 h 445904"/>
                <a:gd name="connsiteX6" fmla="*/ 79951 w 657229"/>
                <a:gd name="connsiteY6" fmla="*/ 352282 h 445904"/>
                <a:gd name="connsiteX0" fmla="*/ 79951 w 657229"/>
                <a:gd name="connsiteY0" fmla="*/ 352282 h 445904"/>
                <a:gd name="connsiteX1" fmla="*/ 141 w 657229"/>
                <a:gd name="connsiteY1" fmla="*/ 253724 h 445904"/>
                <a:gd name="connsiteX2" fmla="*/ 270 w 657229"/>
                <a:gd name="connsiteY2" fmla="*/ 0 h 445904"/>
                <a:gd name="connsiteX3" fmla="*/ 118498 w 657229"/>
                <a:gd name="connsiteY3" fmla="*/ 153132 h 445904"/>
                <a:gd name="connsiteX4" fmla="*/ 657091 w 657229"/>
                <a:gd name="connsiteY4" fmla="*/ 239242 h 445904"/>
                <a:gd name="connsiteX5" fmla="*/ 655921 w 657229"/>
                <a:gd name="connsiteY5" fmla="*/ 445904 h 445904"/>
                <a:gd name="connsiteX6" fmla="*/ 79951 w 657229"/>
                <a:gd name="connsiteY6" fmla="*/ 352282 h 445904"/>
                <a:gd name="connsiteX0" fmla="*/ 79951 w 657229"/>
                <a:gd name="connsiteY0" fmla="*/ 352282 h 445904"/>
                <a:gd name="connsiteX1" fmla="*/ 141 w 657229"/>
                <a:gd name="connsiteY1" fmla="*/ 253724 h 445904"/>
                <a:gd name="connsiteX2" fmla="*/ 270 w 657229"/>
                <a:gd name="connsiteY2" fmla="*/ 0 h 445904"/>
                <a:gd name="connsiteX3" fmla="*/ 118498 w 657229"/>
                <a:gd name="connsiteY3" fmla="*/ 153132 h 445904"/>
                <a:gd name="connsiteX4" fmla="*/ 657091 w 657229"/>
                <a:gd name="connsiteY4" fmla="*/ 239242 h 445904"/>
                <a:gd name="connsiteX5" fmla="*/ 655921 w 657229"/>
                <a:gd name="connsiteY5" fmla="*/ 445904 h 445904"/>
                <a:gd name="connsiteX6" fmla="*/ 79951 w 657229"/>
                <a:gd name="connsiteY6" fmla="*/ 352282 h 445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57229" h="445904">
                  <a:moveTo>
                    <a:pt x="79951" y="352282"/>
                  </a:moveTo>
                  <a:cubicBezTo>
                    <a:pt x="46027" y="343480"/>
                    <a:pt x="4414" y="319428"/>
                    <a:pt x="141" y="253724"/>
                  </a:cubicBezTo>
                  <a:cubicBezTo>
                    <a:pt x="-294" y="75108"/>
                    <a:pt x="428" y="125173"/>
                    <a:pt x="270" y="0"/>
                  </a:cubicBezTo>
                  <a:cubicBezTo>
                    <a:pt x="28506" y="128247"/>
                    <a:pt x="59638" y="147839"/>
                    <a:pt x="118498" y="153132"/>
                  </a:cubicBezTo>
                  <a:cubicBezTo>
                    <a:pt x="341272" y="159943"/>
                    <a:pt x="657258" y="107046"/>
                    <a:pt x="657091" y="239242"/>
                  </a:cubicBezTo>
                  <a:cubicBezTo>
                    <a:pt x="657740" y="421519"/>
                    <a:pt x="655894" y="313677"/>
                    <a:pt x="655921" y="445904"/>
                  </a:cubicBezTo>
                  <a:cubicBezTo>
                    <a:pt x="646307" y="367594"/>
                    <a:pt x="474885" y="366774"/>
                    <a:pt x="79951" y="352282"/>
                  </a:cubicBezTo>
                  <a:close/>
                </a:path>
              </a:pathLst>
            </a:custGeom>
            <a:solidFill>
              <a:srgbClr val="ADDB7B"/>
            </a:solidFill>
            <a:ln w="19050"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Стрелка вправо 4"/>
            <p:cNvSpPr/>
            <p:nvPr/>
          </p:nvSpPr>
          <p:spPr>
            <a:xfrm>
              <a:off x="216000" y="5436000"/>
              <a:ext cx="8685761" cy="972000"/>
            </a:xfrm>
            <a:custGeom>
              <a:avLst/>
              <a:gdLst>
                <a:gd name="connsiteX0" fmla="*/ 0 w 2155800"/>
                <a:gd name="connsiteY0" fmla="*/ 133350 h 533400"/>
                <a:gd name="connsiteX1" fmla="*/ 1889100 w 2155800"/>
                <a:gd name="connsiteY1" fmla="*/ 133350 h 533400"/>
                <a:gd name="connsiteX2" fmla="*/ 1889100 w 2155800"/>
                <a:gd name="connsiteY2" fmla="*/ 0 h 533400"/>
                <a:gd name="connsiteX3" fmla="*/ 2155800 w 2155800"/>
                <a:gd name="connsiteY3" fmla="*/ 266700 h 533400"/>
                <a:gd name="connsiteX4" fmla="*/ 1889100 w 2155800"/>
                <a:gd name="connsiteY4" fmla="*/ 533400 h 533400"/>
                <a:gd name="connsiteX5" fmla="*/ 1889100 w 2155800"/>
                <a:gd name="connsiteY5" fmla="*/ 400050 h 533400"/>
                <a:gd name="connsiteX6" fmla="*/ 0 w 2155800"/>
                <a:gd name="connsiteY6" fmla="*/ 400050 h 533400"/>
                <a:gd name="connsiteX7" fmla="*/ 0 w 2155800"/>
                <a:gd name="connsiteY7" fmla="*/ 133350 h 533400"/>
                <a:gd name="connsiteX0" fmla="*/ 0 w 2155800"/>
                <a:gd name="connsiteY0" fmla="*/ 0 h 400050"/>
                <a:gd name="connsiteX1" fmla="*/ 1889100 w 2155800"/>
                <a:gd name="connsiteY1" fmla="*/ 0 h 400050"/>
                <a:gd name="connsiteX2" fmla="*/ 2155800 w 2155800"/>
                <a:gd name="connsiteY2" fmla="*/ 133350 h 400050"/>
                <a:gd name="connsiteX3" fmla="*/ 1889100 w 2155800"/>
                <a:gd name="connsiteY3" fmla="*/ 400050 h 400050"/>
                <a:gd name="connsiteX4" fmla="*/ 1889100 w 2155800"/>
                <a:gd name="connsiteY4" fmla="*/ 266700 h 400050"/>
                <a:gd name="connsiteX5" fmla="*/ 0 w 2155800"/>
                <a:gd name="connsiteY5" fmla="*/ 266700 h 400050"/>
                <a:gd name="connsiteX6" fmla="*/ 0 w 2155800"/>
                <a:gd name="connsiteY6" fmla="*/ 0 h 400050"/>
                <a:gd name="connsiteX0" fmla="*/ 0 w 2155800"/>
                <a:gd name="connsiteY0" fmla="*/ 0 h 266700"/>
                <a:gd name="connsiteX1" fmla="*/ 1889100 w 2155800"/>
                <a:gd name="connsiteY1" fmla="*/ 0 h 266700"/>
                <a:gd name="connsiteX2" fmla="*/ 2155800 w 2155800"/>
                <a:gd name="connsiteY2" fmla="*/ 133350 h 266700"/>
                <a:gd name="connsiteX3" fmla="*/ 1889100 w 2155800"/>
                <a:gd name="connsiteY3" fmla="*/ 266700 h 266700"/>
                <a:gd name="connsiteX4" fmla="*/ 0 w 2155800"/>
                <a:gd name="connsiteY4" fmla="*/ 266700 h 266700"/>
                <a:gd name="connsiteX5" fmla="*/ 0 w 2155800"/>
                <a:gd name="connsiteY5" fmla="*/ 0 h 266700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0 w 2155800"/>
                <a:gd name="connsiteY5" fmla="*/ 267512 h 267512"/>
                <a:gd name="connsiteX6" fmla="*/ 0 w 2155800"/>
                <a:gd name="connsiteY6" fmla="*/ 812 h 267512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1496345 w 2155800"/>
                <a:gd name="connsiteY5" fmla="*/ 265974 h 267512"/>
                <a:gd name="connsiteX6" fmla="*/ 0 w 2155800"/>
                <a:gd name="connsiteY6" fmla="*/ 267512 h 267512"/>
                <a:gd name="connsiteX7" fmla="*/ 0 w 2155800"/>
                <a:gd name="connsiteY7" fmla="*/ 812 h 267512"/>
                <a:gd name="connsiteX0" fmla="*/ 0 w 2155800"/>
                <a:gd name="connsiteY0" fmla="*/ 3264 h 269964"/>
                <a:gd name="connsiteX1" fmla="*/ 1344488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1355599 w 2155800"/>
                <a:gd name="connsiteY7" fmla="*/ 267192 h 269964"/>
                <a:gd name="connsiteX8" fmla="*/ 0 w 2155800"/>
                <a:gd name="connsiteY8" fmla="*/ 269964 h 269964"/>
                <a:gd name="connsiteX9" fmla="*/ 0 w 2155800"/>
                <a:gd name="connsiteY9" fmla="*/ 3264 h 269964"/>
                <a:gd name="connsiteX0" fmla="*/ 0 w 2155800"/>
                <a:gd name="connsiteY0" fmla="*/ 3264 h 269964"/>
                <a:gd name="connsiteX1" fmla="*/ 1218558 w 2155800"/>
                <a:gd name="connsiteY1" fmla="*/ 1770 h 269964"/>
                <a:gd name="connsiteX2" fmla="*/ 1355600 w 2155800"/>
                <a:gd name="connsiteY2" fmla="*/ 0 h 269964"/>
                <a:gd name="connsiteX3" fmla="*/ 1500048 w 2155800"/>
                <a:gd name="connsiteY3" fmla="*/ 2452 h 269964"/>
                <a:gd name="connsiteX4" fmla="*/ 1889100 w 2155800"/>
                <a:gd name="connsiteY4" fmla="*/ 3264 h 269964"/>
                <a:gd name="connsiteX5" fmla="*/ 2155800 w 2155800"/>
                <a:gd name="connsiteY5" fmla="*/ 136614 h 269964"/>
                <a:gd name="connsiteX6" fmla="*/ 1889100 w 2155800"/>
                <a:gd name="connsiteY6" fmla="*/ 269964 h 269964"/>
                <a:gd name="connsiteX7" fmla="*/ 1496345 w 2155800"/>
                <a:gd name="connsiteY7" fmla="*/ 268426 h 269964"/>
                <a:gd name="connsiteX8" fmla="*/ 1355599 w 2155800"/>
                <a:gd name="connsiteY8" fmla="*/ 267192 h 269964"/>
                <a:gd name="connsiteX9" fmla="*/ 0 w 2155800"/>
                <a:gd name="connsiteY9" fmla="*/ 269964 h 269964"/>
                <a:gd name="connsiteX10" fmla="*/ 0 w 2155800"/>
                <a:gd name="connsiteY10" fmla="*/ 3264 h 269964"/>
                <a:gd name="connsiteX0" fmla="*/ 0 w 2155800"/>
                <a:gd name="connsiteY0" fmla="*/ 3264 h 270731"/>
                <a:gd name="connsiteX1" fmla="*/ 1218558 w 2155800"/>
                <a:gd name="connsiteY1" fmla="*/ 1770 h 270731"/>
                <a:gd name="connsiteX2" fmla="*/ 1355600 w 2155800"/>
                <a:gd name="connsiteY2" fmla="*/ 0 h 270731"/>
                <a:gd name="connsiteX3" fmla="*/ 1500048 w 2155800"/>
                <a:gd name="connsiteY3" fmla="*/ 2452 h 270731"/>
                <a:gd name="connsiteX4" fmla="*/ 1889100 w 2155800"/>
                <a:gd name="connsiteY4" fmla="*/ 3264 h 270731"/>
                <a:gd name="connsiteX5" fmla="*/ 2155800 w 2155800"/>
                <a:gd name="connsiteY5" fmla="*/ 136614 h 270731"/>
                <a:gd name="connsiteX6" fmla="*/ 1889100 w 2155800"/>
                <a:gd name="connsiteY6" fmla="*/ 269964 h 270731"/>
                <a:gd name="connsiteX7" fmla="*/ 1496345 w 2155800"/>
                <a:gd name="connsiteY7" fmla="*/ 268426 h 270731"/>
                <a:gd name="connsiteX8" fmla="*/ 1355599 w 2155800"/>
                <a:gd name="connsiteY8" fmla="*/ 267192 h 270731"/>
                <a:gd name="connsiteX9" fmla="*/ 1218558 w 2155800"/>
                <a:gd name="connsiteY9" fmla="*/ 270731 h 270731"/>
                <a:gd name="connsiteX10" fmla="*/ 0 w 2155800"/>
                <a:gd name="connsiteY10" fmla="*/ 269964 h 270731"/>
                <a:gd name="connsiteX11" fmla="*/ 0 w 2155800"/>
                <a:gd name="connsiteY11" fmla="*/ 3264 h 270731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130982 h 417800"/>
                <a:gd name="connsiteX1" fmla="*/ 1216706 w 2155800"/>
                <a:gd name="connsiteY1" fmla="*/ 2 h 417800"/>
                <a:gd name="connsiteX2" fmla="*/ 1355600 w 2155800"/>
                <a:gd name="connsiteY2" fmla="*/ 127718 h 417800"/>
                <a:gd name="connsiteX3" fmla="*/ 1500048 w 2155800"/>
                <a:gd name="connsiteY3" fmla="*/ 130170 h 417800"/>
                <a:gd name="connsiteX4" fmla="*/ 1889100 w 2155800"/>
                <a:gd name="connsiteY4" fmla="*/ 130982 h 417800"/>
                <a:gd name="connsiteX5" fmla="*/ 2155800 w 2155800"/>
                <a:gd name="connsiteY5" fmla="*/ 264332 h 417800"/>
                <a:gd name="connsiteX6" fmla="*/ 1889100 w 2155800"/>
                <a:gd name="connsiteY6" fmla="*/ 397682 h 417800"/>
                <a:gd name="connsiteX7" fmla="*/ 1496345 w 2155800"/>
                <a:gd name="connsiteY7" fmla="*/ 396144 h 417800"/>
                <a:gd name="connsiteX8" fmla="*/ 1355599 w 2155800"/>
                <a:gd name="connsiteY8" fmla="*/ 394910 h 417800"/>
                <a:gd name="connsiteX9" fmla="*/ 1218558 w 2155800"/>
                <a:gd name="connsiteY9" fmla="*/ 398449 h 417800"/>
                <a:gd name="connsiteX10" fmla="*/ 0 w 2155800"/>
                <a:gd name="connsiteY10" fmla="*/ 397682 h 417800"/>
                <a:gd name="connsiteX11" fmla="*/ 0 w 2155800"/>
                <a:gd name="connsiteY11" fmla="*/ 130982 h 417800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1020 h 405011"/>
                <a:gd name="connsiteX1" fmla="*/ 1216706 w 2155800"/>
                <a:gd name="connsiteY1" fmla="*/ 40 h 405011"/>
                <a:gd name="connsiteX2" fmla="*/ 1355600 w 2155800"/>
                <a:gd name="connsiteY2" fmla="*/ 127756 h 405011"/>
                <a:gd name="connsiteX3" fmla="*/ 1500048 w 2155800"/>
                <a:gd name="connsiteY3" fmla="*/ 130208 h 405011"/>
                <a:gd name="connsiteX4" fmla="*/ 1889100 w 2155800"/>
                <a:gd name="connsiteY4" fmla="*/ 131020 h 405011"/>
                <a:gd name="connsiteX5" fmla="*/ 2155800 w 2155800"/>
                <a:gd name="connsiteY5" fmla="*/ 264370 h 405011"/>
                <a:gd name="connsiteX6" fmla="*/ 1889100 w 2155800"/>
                <a:gd name="connsiteY6" fmla="*/ 397720 h 405011"/>
                <a:gd name="connsiteX7" fmla="*/ 1496345 w 2155800"/>
                <a:gd name="connsiteY7" fmla="*/ 396182 h 405011"/>
                <a:gd name="connsiteX8" fmla="*/ 1355599 w 2155800"/>
                <a:gd name="connsiteY8" fmla="*/ 394948 h 405011"/>
                <a:gd name="connsiteX9" fmla="*/ 1220410 w 2155800"/>
                <a:gd name="connsiteY9" fmla="*/ 263490 h 405011"/>
                <a:gd name="connsiteX10" fmla="*/ 0 w 2155800"/>
                <a:gd name="connsiteY10" fmla="*/ 397720 h 405011"/>
                <a:gd name="connsiteX11" fmla="*/ 0 w 2155800"/>
                <a:gd name="connsiteY11" fmla="*/ 131020 h 405011"/>
                <a:gd name="connsiteX0" fmla="*/ 0 w 2155800"/>
                <a:gd name="connsiteY0" fmla="*/ 21278 h 441286"/>
                <a:gd name="connsiteX1" fmla="*/ 1216706 w 2155800"/>
                <a:gd name="connsiteY1" fmla="*/ 36315 h 441286"/>
                <a:gd name="connsiteX2" fmla="*/ 1355600 w 2155800"/>
                <a:gd name="connsiteY2" fmla="*/ 164031 h 441286"/>
                <a:gd name="connsiteX3" fmla="*/ 1500048 w 2155800"/>
                <a:gd name="connsiteY3" fmla="*/ 166483 h 441286"/>
                <a:gd name="connsiteX4" fmla="*/ 1889100 w 2155800"/>
                <a:gd name="connsiteY4" fmla="*/ 167295 h 441286"/>
                <a:gd name="connsiteX5" fmla="*/ 2155800 w 2155800"/>
                <a:gd name="connsiteY5" fmla="*/ 300645 h 441286"/>
                <a:gd name="connsiteX6" fmla="*/ 1889100 w 2155800"/>
                <a:gd name="connsiteY6" fmla="*/ 433995 h 441286"/>
                <a:gd name="connsiteX7" fmla="*/ 1496345 w 2155800"/>
                <a:gd name="connsiteY7" fmla="*/ 432457 h 441286"/>
                <a:gd name="connsiteX8" fmla="*/ 1355599 w 2155800"/>
                <a:gd name="connsiteY8" fmla="*/ 431223 h 441286"/>
                <a:gd name="connsiteX9" fmla="*/ 1220410 w 2155800"/>
                <a:gd name="connsiteY9" fmla="*/ 299765 h 441286"/>
                <a:gd name="connsiteX10" fmla="*/ 0 w 2155800"/>
                <a:gd name="connsiteY10" fmla="*/ 433995 h 441286"/>
                <a:gd name="connsiteX11" fmla="*/ 0 w 2155800"/>
                <a:gd name="connsiteY11" fmla="*/ 21278 h 441286"/>
                <a:gd name="connsiteX0" fmla="*/ 0 w 2155800"/>
                <a:gd name="connsiteY0" fmla="*/ 0 h 420008"/>
                <a:gd name="connsiteX1" fmla="*/ 1216706 w 2155800"/>
                <a:gd name="connsiteY1" fmla="*/ 15037 h 420008"/>
                <a:gd name="connsiteX2" fmla="*/ 1355600 w 2155800"/>
                <a:gd name="connsiteY2" fmla="*/ 142753 h 420008"/>
                <a:gd name="connsiteX3" fmla="*/ 1500048 w 2155800"/>
                <a:gd name="connsiteY3" fmla="*/ 145205 h 420008"/>
                <a:gd name="connsiteX4" fmla="*/ 1889100 w 2155800"/>
                <a:gd name="connsiteY4" fmla="*/ 146017 h 420008"/>
                <a:gd name="connsiteX5" fmla="*/ 2155800 w 2155800"/>
                <a:gd name="connsiteY5" fmla="*/ 279367 h 420008"/>
                <a:gd name="connsiteX6" fmla="*/ 1889100 w 2155800"/>
                <a:gd name="connsiteY6" fmla="*/ 412717 h 420008"/>
                <a:gd name="connsiteX7" fmla="*/ 1496345 w 2155800"/>
                <a:gd name="connsiteY7" fmla="*/ 411179 h 420008"/>
                <a:gd name="connsiteX8" fmla="*/ 1355599 w 2155800"/>
                <a:gd name="connsiteY8" fmla="*/ 409945 h 420008"/>
                <a:gd name="connsiteX9" fmla="*/ 1220410 w 2155800"/>
                <a:gd name="connsiteY9" fmla="*/ 278487 h 420008"/>
                <a:gd name="connsiteX10" fmla="*/ 0 w 2155800"/>
                <a:gd name="connsiteY10" fmla="*/ 412717 h 420008"/>
                <a:gd name="connsiteX11" fmla="*/ 0 w 2155800"/>
                <a:gd name="connsiteY11" fmla="*/ 0 h 420008"/>
                <a:gd name="connsiteX0" fmla="*/ 0 w 2157652"/>
                <a:gd name="connsiteY0" fmla="*/ 5105 h 414093"/>
                <a:gd name="connsiteX1" fmla="*/ 1218558 w 2157652"/>
                <a:gd name="connsiteY1" fmla="*/ 9122 h 414093"/>
                <a:gd name="connsiteX2" fmla="*/ 1357452 w 2157652"/>
                <a:gd name="connsiteY2" fmla="*/ 136838 h 414093"/>
                <a:gd name="connsiteX3" fmla="*/ 1501900 w 2157652"/>
                <a:gd name="connsiteY3" fmla="*/ 139290 h 414093"/>
                <a:gd name="connsiteX4" fmla="*/ 1890952 w 2157652"/>
                <a:gd name="connsiteY4" fmla="*/ 140102 h 414093"/>
                <a:gd name="connsiteX5" fmla="*/ 2157652 w 2157652"/>
                <a:gd name="connsiteY5" fmla="*/ 273452 h 414093"/>
                <a:gd name="connsiteX6" fmla="*/ 1890952 w 2157652"/>
                <a:gd name="connsiteY6" fmla="*/ 406802 h 414093"/>
                <a:gd name="connsiteX7" fmla="*/ 1498197 w 2157652"/>
                <a:gd name="connsiteY7" fmla="*/ 405264 h 414093"/>
                <a:gd name="connsiteX8" fmla="*/ 1357451 w 2157652"/>
                <a:gd name="connsiteY8" fmla="*/ 404030 h 414093"/>
                <a:gd name="connsiteX9" fmla="*/ 1222262 w 2157652"/>
                <a:gd name="connsiteY9" fmla="*/ 272572 h 414093"/>
                <a:gd name="connsiteX10" fmla="*/ 1852 w 2157652"/>
                <a:gd name="connsiteY10" fmla="*/ 406802 h 414093"/>
                <a:gd name="connsiteX11" fmla="*/ 0 w 2157652"/>
                <a:gd name="connsiteY11" fmla="*/ 5105 h 414093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1852 w 2157652"/>
                <a:gd name="connsiteY10" fmla="*/ 409556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04109"/>
                <a:gd name="connsiteX1" fmla="*/ 1218736 w 2157830"/>
                <a:gd name="connsiteY1" fmla="*/ 6429 h 404109"/>
                <a:gd name="connsiteX2" fmla="*/ 1357630 w 2157830"/>
                <a:gd name="connsiteY2" fmla="*/ 134145 h 404109"/>
                <a:gd name="connsiteX3" fmla="*/ 1502078 w 2157830"/>
                <a:gd name="connsiteY3" fmla="*/ 136597 h 404109"/>
                <a:gd name="connsiteX4" fmla="*/ 1891130 w 2157830"/>
                <a:gd name="connsiteY4" fmla="*/ 137409 h 404109"/>
                <a:gd name="connsiteX5" fmla="*/ 2157830 w 2157830"/>
                <a:gd name="connsiteY5" fmla="*/ 270759 h 404109"/>
                <a:gd name="connsiteX6" fmla="*/ 1891130 w 2157830"/>
                <a:gd name="connsiteY6" fmla="*/ 404109 h 404109"/>
                <a:gd name="connsiteX7" fmla="*/ 1498375 w 2157830"/>
                <a:gd name="connsiteY7" fmla="*/ 402571 h 404109"/>
                <a:gd name="connsiteX8" fmla="*/ 1357629 w 2157830"/>
                <a:gd name="connsiteY8" fmla="*/ 401337 h 404109"/>
                <a:gd name="connsiteX9" fmla="*/ 1222440 w 2157830"/>
                <a:gd name="connsiteY9" fmla="*/ 269879 h 404109"/>
                <a:gd name="connsiteX10" fmla="*/ 178 w 2157830"/>
                <a:gd name="connsiteY10" fmla="*/ 269112 h 404109"/>
                <a:gd name="connsiteX11" fmla="*/ 178 w 2157830"/>
                <a:gd name="connsiteY11" fmla="*/ 2412 h 404109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178 w 2157830"/>
                <a:gd name="connsiteY11" fmla="*/ 287740 h 422737"/>
                <a:gd name="connsiteX12" fmla="*/ 178 w 2157830"/>
                <a:gd name="connsiteY12" fmla="*/ 21040 h 422737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377969 w 2157830"/>
                <a:gd name="connsiteY11" fmla="*/ 282261 h 422737"/>
                <a:gd name="connsiteX12" fmla="*/ 178 w 2157830"/>
                <a:gd name="connsiteY12" fmla="*/ 287740 h 422737"/>
                <a:gd name="connsiteX13" fmla="*/ 178 w 2157830"/>
                <a:gd name="connsiteY13" fmla="*/ 21040 h 422737"/>
                <a:gd name="connsiteX0" fmla="*/ 1935 w 2157735"/>
                <a:gd name="connsiteY0" fmla="*/ 6063 h 586837"/>
                <a:gd name="connsiteX1" fmla="*/ 379726 w 2157735"/>
                <a:gd name="connsiteY1" fmla="*/ 181878 h 586837"/>
                <a:gd name="connsiteX2" fmla="*/ 1218641 w 2157735"/>
                <a:gd name="connsiteY2" fmla="*/ 189157 h 586837"/>
                <a:gd name="connsiteX3" fmla="*/ 1357535 w 2157735"/>
                <a:gd name="connsiteY3" fmla="*/ 316873 h 586837"/>
                <a:gd name="connsiteX4" fmla="*/ 1501983 w 2157735"/>
                <a:gd name="connsiteY4" fmla="*/ 319325 h 586837"/>
                <a:gd name="connsiteX5" fmla="*/ 1891035 w 2157735"/>
                <a:gd name="connsiteY5" fmla="*/ 320137 h 586837"/>
                <a:gd name="connsiteX6" fmla="*/ 2157735 w 2157735"/>
                <a:gd name="connsiteY6" fmla="*/ 453487 h 586837"/>
                <a:gd name="connsiteX7" fmla="*/ 1891035 w 2157735"/>
                <a:gd name="connsiteY7" fmla="*/ 586837 h 586837"/>
                <a:gd name="connsiteX8" fmla="*/ 1498280 w 2157735"/>
                <a:gd name="connsiteY8" fmla="*/ 585299 h 586837"/>
                <a:gd name="connsiteX9" fmla="*/ 1357534 w 2157735"/>
                <a:gd name="connsiteY9" fmla="*/ 584065 h 586837"/>
                <a:gd name="connsiteX10" fmla="*/ 1222345 w 2157735"/>
                <a:gd name="connsiteY10" fmla="*/ 452607 h 586837"/>
                <a:gd name="connsiteX11" fmla="*/ 377874 w 2157735"/>
                <a:gd name="connsiteY11" fmla="*/ 446361 h 586837"/>
                <a:gd name="connsiteX12" fmla="*/ 83 w 2157735"/>
                <a:gd name="connsiteY12" fmla="*/ 451840 h 586837"/>
                <a:gd name="connsiteX13" fmla="*/ 1935 w 2157735"/>
                <a:gd name="connsiteY13" fmla="*/ 6063 h 586837"/>
                <a:gd name="connsiteX0" fmla="*/ 0 w 2155800"/>
                <a:gd name="connsiteY0" fmla="*/ 6063 h 586837"/>
                <a:gd name="connsiteX1" fmla="*/ 377791 w 2155800"/>
                <a:gd name="connsiteY1" fmla="*/ 181878 h 586837"/>
                <a:gd name="connsiteX2" fmla="*/ 1216706 w 2155800"/>
                <a:gd name="connsiteY2" fmla="*/ 189157 h 586837"/>
                <a:gd name="connsiteX3" fmla="*/ 1355600 w 2155800"/>
                <a:gd name="connsiteY3" fmla="*/ 316873 h 586837"/>
                <a:gd name="connsiteX4" fmla="*/ 1500048 w 2155800"/>
                <a:gd name="connsiteY4" fmla="*/ 319325 h 586837"/>
                <a:gd name="connsiteX5" fmla="*/ 1889100 w 2155800"/>
                <a:gd name="connsiteY5" fmla="*/ 320137 h 586837"/>
                <a:gd name="connsiteX6" fmla="*/ 2155800 w 2155800"/>
                <a:gd name="connsiteY6" fmla="*/ 453487 h 586837"/>
                <a:gd name="connsiteX7" fmla="*/ 1889100 w 2155800"/>
                <a:gd name="connsiteY7" fmla="*/ 586837 h 586837"/>
                <a:gd name="connsiteX8" fmla="*/ 1496345 w 2155800"/>
                <a:gd name="connsiteY8" fmla="*/ 585299 h 586837"/>
                <a:gd name="connsiteX9" fmla="*/ 1355599 w 2155800"/>
                <a:gd name="connsiteY9" fmla="*/ 584065 h 586837"/>
                <a:gd name="connsiteX10" fmla="*/ 1220410 w 2155800"/>
                <a:gd name="connsiteY10" fmla="*/ 452607 h 586837"/>
                <a:gd name="connsiteX11" fmla="*/ 375939 w 2155800"/>
                <a:gd name="connsiteY11" fmla="*/ 446361 h 586837"/>
                <a:gd name="connsiteX12" fmla="*/ 1852 w 2155800"/>
                <a:gd name="connsiteY12" fmla="*/ 258988 h 586837"/>
                <a:gd name="connsiteX13" fmla="*/ 0 w 2155800"/>
                <a:gd name="connsiteY13" fmla="*/ 6063 h 586837"/>
                <a:gd name="connsiteX0" fmla="*/ 0 w 2155800"/>
                <a:gd name="connsiteY0" fmla="*/ 14464 h 595238"/>
                <a:gd name="connsiteX1" fmla="*/ 377791 w 2155800"/>
                <a:gd name="connsiteY1" fmla="*/ 190279 h 595238"/>
                <a:gd name="connsiteX2" fmla="*/ 1216706 w 2155800"/>
                <a:gd name="connsiteY2" fmla="*/ 197558 h 595238"/>
                <a:gd name="connsiteX3" fmla="*/ 1355600 w 2155800"/>
                <a:gd name="connsiteY3" fmla="*/ 325274 h 595238"/>
                <a:gd name="connsiteX4" fmla="*/ 1500048 w 2155800"/>
                <a:gd name="connsiteY4" fmla="*/ 327726 h 595238"/>
                <a:gd name="connsiteX5" fmla="*/ 1889100 w 2155800"/>
                <a:gd name="connsiteY5" fmla="*/ 328538 h 595238"/>
                <a:gd name="connsiteX6" fmla="*/ 2155800 w 2155800"/>
                <a:gd name="connsiteY6" fmla="*/ 461888 h 595238"/>
                <a:gd name="connsiteX7" fmla="*/ 1889100 w 2155800"/>
                <a:gd name="connsiteY7" fmla="*/ 595238 h 595238"/>
                <a:gd name="connsiteX8" fmla="*/ 1496345 w 2155800"/>
                <a:gd name="connsiteY8" fmla="*/ 593700 h 595238"/>
                <a:gd name="connsiteX9" fmla="*/ 1355599 w 2155800"/>
                <a:gd name="connsiteY9" fmla="*/ 592466 h 595238"/>
                <a:gd name="connsiteX10" fmla="*/ 1220410 w 2155800"/>
                <a:gd name="connsiteY10" fmla="*/ 461008 h 595238"/>
                <a:gd name="connsiteX11" fmla="*/ 375939 w 2155800"/>
                <a:gd name="connsiteY11" fmla="*/ 454762 h 595238"/>
                <a:gd name="connsiteX12" fmla="*/ 1852 w 2155800"/>
                <a:gd name="connsiteY12" fmla="*/ 267389 h 595238"/>
                <a:gd name="connsiteX13" fmla="*/ 0 w 2155800"/>
                <a:gd name="connsiteY13" fmla="*/ 14464 h 595238"/>
                <a:gd name="connsiteX0" fmla="*/ 0 w 2155800"/>
                <a:gd name="connsiteY0" fmla="*/ 6064 h 586838"/>
                <a:gd name="connsiteX1" fmla="*/ 377791 w 2155800"/>
                <a:gd name="connsiteY1" fmla="*/ 181879 h 586838"/>
                <a:gd name="connsiteX2" fmla="*/ 1216706 w 2155800"/>
                <a:gd name="connsiteY2" fmla="*/ 189158 h 586838"/>
                <a:gd name="connsiteX3" fmla="*/ 1355600 w 2155800"/>
                <a:gd name="connsiteY3" fmla="*/ 316874 h 586838"/>
                <a:gd name="connsiteX4" fmla="*/ 1500048 w 2155800"/>
                <a:gd name="connsiteY4" fmla="*/ 319326 h 586838"/>
                <a:gd name="connsiteX5" fmla="*/ 1889100 w 2155800"/>
                <a:gd name="connsiteY5" fmla="*/ 320138 h 586838"/>
                <a:gd name="connsiteX6" fmla="*/ 2155800 w 2155800"/>
                <a:gd name="connsiteY6" fmla="*/ 453488 h 586838"/>
                <a:gd name="connsiteX7" fmla="*/ 1889100 w 2155800"/>
                <a:gd name="connsiteY7" fmla="*/ 586838 h 586838"/>
                <a:gd name="connsiteX8" fmla="*/ 1496345 w 2155800"/>
                <a:gd name="connsiteY8" fmla="*/ 585300 h 586838"/>
                <a:gd name="connsiteX9" fmla="*/ 1355599 w 2155800"/>
                <a:gd name="connsiteY9" fmla="*/ 584066 h 586838"/>
                <a:gd name="connsiteX10" fmla="*/ 1220410 w 2155800"/>
                <a:gd name="connsiteY10" fmla="*/ 452608 h 586838"/>
                <a:gd name="connsiteX11" fmla="*/ 375939 w 2155800"/>
                <a:gd name="connsiteY11" fmla="*/ 446362 h 586838"/>
                <a:gd name="connsiteX12" fmla="*/ 1852 w 2155800"/>
                <a:gd name="connsiteY12" fmla="*/ 258989 h 586838"/>
                <a:gd name="connsiteX13" fmla="*/ 0 w 2155800"/>
                <a:gd name="connsiteY13" fmla="*/ 6064 h 586838"/>
                <a:gd name="connsiteX0" fmla="*/ 0 w 2155800"/>
                <a:gd name="connsiteY0" fmla="*/ 4 h 580778"/>
                <a:gd name="connsiteX1" fmla="*/ 377791 w 2155800"/>
                <a:gd name="connsiteY1" fmla="*/ 175819 h 580778"/>
                <a:gd name="connsiteX2" fmla="*/ 1216706 w 2155800"/>
                <a:gd name="connsiteY2" fmla="*/ 183098 h 580778"/>
                <a:gd name="connsiteX3" fmla="*/ 1355600 w 2155800"/>
                <a:gd name="connsiteY3" fmla="*/ 310814 h 580778"/>
                <a:gd name="connsiteX4" fmla="*/ 1500048 w 2155800"/>
                <a:gd name="connsiteY4" fmla="*/ 313266 h 580778"/>
                <a:gd name="connsiteX5" fmla="*/ 1889100 w 2155800"/>
                <a:gd name="connsiteY5" fmla="*/ 314078 h 580778"/>
                <a:gd name="connsiteX6" fmla="*/ 2155800 w 2155800"/>
                <a:gd name="connsiteY6" fmla="*/ 447428 h 580778"/>
                <a:gd name="connsiteX7" fmla="*/ 1889100 w 2155800"/>
                <a:gd name="connsiteY7" fmla="*/ 580778 h 580778"/>
                <a:gd name="connsiteX8" fmla="*/ 1496345 w 2155800"/>
                <a:gd name="connsiteY8" fmla="*/ 579240 h 580778"/>
                <a:gd name="connsiteX9" fmla="*/ 1355599 w 2155800"/>
                <a:gd name="connsiteY9" fmla="*/ 578006 h 580778"/>
                <a:gd name="connsiteX10" fmla="*/ 1220410 w 2155800"/>
                <a:gd name="connsiteY10" fmla="*/ 446548 h 580778"/>
                <a:gd name="connsiteX11" fmla="*/ 375939 w 2155800"/>
                <a:gd name="connsiteY11" fmla="*/ 440302 h 580778"/>
                <a:gd name="connsiteX12" fmla="*/ 1852 w 2155800"/>
                <a:gd name="connsiteY12" fmla="*/ 252929 h 580778"/>
                <a:gd name="connsiteX13" fmla="*/ 0 w 2155800"/>
                <a:gd name="connsiteY13" fmla="*/ 4 h 580778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2086792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7732 w 2183532"/>
                <a:gd name="connsiteY0" fmla="*/ 842 h 581616"/>
                <a:gd name="connsiteX1" fmla="*/ 405523 w 2183532"/>
                <a:gd name="connsiteY1" fmla="*/ 176657 h 581616"/>
                <a:gd name="connsiteX2" fmla="*/ 1244438 w 2183532"/>
                <a:gd name="connsiteY2" fmla="*/ 183936 h 581616"/>
                <a:gd name="connsiteX3" fmla="*/ 1383332 w 2183532"/>
                <a:gd name="connsiteY3" fmla="*/ 311652 h 581616"/>
                <a:gd name="connsiteX4" fmla="*/ 1527780 w 2183532"/>
                <a:gd name="connsiteY4" fmla="*/ 314104 h 581616"/>
                <a:gd name="connsiteX5" fmla="*/ 2114524 w 2183532"/>
                <a:gd name="connsiteY5" fmla="*/ 323313 h 581616"/>
                <a:gd name="connsiteX6" fmla="*/ 2183532 w 2183532"/>
                <a:gd name="connsiteY6" fmla="*/ 448266 h 581616"/>
                <a:gd name="connsiteX7" fmla="*/ 2114524 w 2183532"/>
                <a:gd name="connsiteY7" fmla="*/ 581616 h 581616"/>
                <a:gd name="connsiteX8" fmla="*/ 1524077 w 2183532"/>
                <a:gd name="connsiteY8" fmla="*/ 580078 h 581616"/>
                <a:gd name="connsiteX9" fmla="*/ 1383331 w 2183532"/>
                <a:gd name="connsiteY9" fmla="*/ 578844 h 581616"/>
                <a:gd name="connsiteX10" fmla="*/ 1248142 w 2183532"/>
                <a:gd name="connsiteY10" fmla="*/ 447386 h 581616"/>
                <a:gd name="connsiteX11" fmla="*/ 403671 w 2183532"/>
                <a:gd name="connsiteY11" fmla="*/ 441140 h 581616"/>
                <a:gd name="connsiteX12" fmla="*/ 29584 w 2183532"/>
                <a:gd name="connsiteY12" fmla="*/ 253767 h 581616"/>
                <a:gd name="connsiteX13" fmla="*/ 27733 w 2183532"/>
                <a:gd name="connsiteY13" fmla="*/ 116045 h 581616"/>
                <a:gd name="connsiteX14" fmla="*/ 27732 w 2183532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1877 h 582651"/>
                <a:gd name="connsiteX1" fmla="*/ 377791 w 2155800"/>
                <a:gd name="connsiteY1" fmla="*/ 177692 h 582651"/>
                <a:gd name="connsiteX2" fmla="*/ 1216706 w 2155800"/>
                <a:gd name="connsiteY2" fmla="*/ 184971 h 582651"/>
                <a:gd name="connsiteX3" fmla="*/ 1355600 w 2155800"/>
                <a:gd name="connsiteY3" fmla="*/ 312687 h 582651"/>
                <a:gd name="connsiteX4" fmla="*/ 1500048 w 2155800"/>
                <a:gd name="connsiteY4" fmla="*/ 315139 h 582651"/>
                <a:gd name="connsiteX5" fmla="*/ 2086792 w 2155800"/>
                <a:gd name="connsiteY5" fmla="*/ 324348 h 582651"/>
                <a:gd name="connsiteX6" fmla="*/ 2155800 w 2155800"/>
                <a:gd name="connsiteY6" fmla="*/ 449301 h 582651"/>
                <a:gd name="connsiteX7" fmla="*/ 2086792 w 2155800"/>
                <a:gd name="connsiteY7" fmla="*/ 582651 h 582651"/>
                <a:gd name="connsiteX8" fmla="*/ 1496345 w 2155800"/>
                <a:gd name="connsiteY8" fmla="*/ 581113 h 582651"/>
                <a:gd name="connsiteX9" fmla="*/ 1355599 w 2155800"/>
                <a:gd name="connsiteY9" fmla="*/ 579879 h 582651"/>
                <a:gd name="connsiteX10" fmla="*/ 1220410 w 2155800"/>
                <a:gd name="connsiteY10" fmla="*/ 448421 h 582651"/>
                <a:gd name="connsiteX11" fmla="*/ 375939 w 2155800"/>
                <a:gd name="connsiteY11" fmla="*/ 442175 h 582651"/>
                <a:gd name="connsiteX12" fmla="*/ 1852 w 2155800"/>
                <a:gd name="connsiteY12" fmla="*/ 254802 h 582651"/>
                <a:gd name="connsiteX13" fmla="*/ 54803 w 2155800"/>
                <a:gd name="connsiteY13" fmla="*/ 128100 h 582651"/>
                <a:gd name="connsiteX14" fmla="*/ 0 w 2155800"/>
                <a:gd name="connsiteY14" fmla="*/ 1877 h 582651"/>
                <a:gd name="connsiteX0" fmla="*/ 0 w 2155800"/>
                <a:gd name="connsiteY0" fmla="*/ 17891 h 598665"/>
                <a:gd name="connsiteX1" fmla="*/ 377791 w 2155800"/>
                <a:gd name="connsiteY1" fmla="*/ 193706 h 598665"/>
                <a:gd name="connsiteX2" fmla="*/ 1216706 w 2155800"/>
                <a:gd name="connsiteY2" fmla="*/ 200985 h 598665"/>
                <a:gd name="connsiteX3" fmla="*/ 1355600 w 2155800"/>
                <a:gd name="connsiteY3" fmla="*/ 328701 h 598665"/>
                <a:gd name="connsiteX4" fmla="*/ 1500048 w 2155800"/>
                <a:gd name="connsiteY4" fmla="*/ 331153 h 598665"/>
                <a:gd name="connsiteX5" fmla="*/ 2086792 w 2155800"/>
                <a:gd name="connsiteY5" fmla="*/ 340362 h 598665"/>
                <a:gd name="connsiteX6" fmla="*/ 2155800 w 2155800"/>
                <a:gd name="connsiteY6" fmla="*/ 465315 h 598665"/>
                <a:gd name="connsiteX7" fmla="*/ 2086792 w 2155800"/>
                <a:gd name="connsiteY7" fmla="*/ 598665 h 598665"/>
                <a:gd name="connsiteX8" fmla="*/ 1496345 w 2155800"/>
                <a:gd name="connsiteY8" fmla="*/ 597127 h 598665"/>
                <a:gd name="connsiteX9" fmla="*/ 1355599 w 2155800"/>
                <a:gd name="connsiteY9" fmla="*/ 595893 h 598665"/>
                <a:gd name="connsiteX10" fmla="*/ 1220410 w 2155800"/>
                <a:gd name="connsiteY10" fmla="*/ 464435 h 598665"/>
                <a:gd name="connsiteX11" fmla="*/ 375939 w 2155800"/>
                <a:gd name="connsiteY11" fmla="*/ 458189 h 598665"/>
                <a:gd name="connsiteX12" fmla="*/ 1852 w 2155800"/>
                <a:gd name="connsiteY12" fmla="*/ 270816 h 598665"/>
                <a:gd name="connsiteX13" fmla="*/ 54803 w 2155800"/>
                <a:gd name="connsiteY13" fmla="*/ 144114 h 598665"/>
                <a:gd name="connsiteX14" fmla="*/ 0 w 2155800"/>
                <a:gd name="connsiteY14" fmla="*/ 17891 h 598665"/>
                <a:gd name="connsiteX0" fmla="*/ 0 w 2155800"/>
                <a:gd name="connsiteY0" fmla="*/ 14262 h 595036"/>
                <a:gd name="connsiteX1" fmla="*/ 377791 w 2155800"/>
                <a:gd name="connsiteY1" fmla="*/ 190077 h 595036"/>
                <a:gd name="connsiteX2" fmla="*/ 1216706 w 2155800"/>
                <a:gd name="connsiteY2" fmla="*/ 197356 h 595036"/>
                <a:gd name="connsiteX3" fmla="*/ 1355600 w 2155800"/>
                <a:gd name="connsiteY3" fmla="*/ 325072 h 595036"/>
                <a:gd name="connsiteX4" fmla="*/ 1500048 w 2155800"/>
                <a:gd name="connsiteY4" fmla="*/ 327524 h 595036"/>
                <a:gd name="connsiteX5" fmla="*/ 2086792 w 2155800"/>
                <a:gd name="connsiteY5" fmla="*/ 336733 h 595036"/>
                <a:gd name="connsiteX6" fmla="*/ 2155800 w 2155800"/>
                <a:gd name="connsiteY6" fmla="*/ 461686 h 595036"/>
                <a:gd name="connsiteX7" fmla="*/ 2086792 w 2155800"/>
                <a:gd name="connsiteY7" fmla="*/ 595036 h 595036"/>
                <a:gd name="connsiteX8" fmla="*/ 1496345 w 2155800"/>
                <a:gd name="connsiteY8" fmla="*/ 593498 h 595036"/>
                <a:gd name="connsiteX9" fmla="*/ 1355599 w 2155800"/>
                <a:gd name="connsiteY9" fmla="*/ 592264 h 595036"/>
                <a:gd name="connsiteX10" fmla="*/ 1220410 w 2155800"/>
                <a:gd name="connsiteY10" fmla="*/ 460806 h 595036"/>
                <a:gd name="connsiteX11" fmla="*/ 375939 w 2155800"/>
                <a:gd name="connsiteY11" fmla="*/ 454560 h 595036"/>
                <a:gd name="connsiteX12" fmla="*/ 1852 w 2155800"/>
                <a:gd name="connsiteY12" fmla="*/ 267187 h 595036"/>
                <a:gd name="connsiteX13" fmla="*/ 54803 w 2155800"/>
                <a:gd name="connsiteY13" fmla="*/ 140485 h 595036"/>
                <a:gd name="connsiteX14" fmla="*/ 0 w 2155800"/>
                <a:gd name="connsiteY14" fmla="*/ 14262 h 595036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6741 w 2155800"/>
                <a:gd name="connsiteY3" fmla="*/ 313837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9723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496345 w 2155800"/>
                <a:gd name="connsiteY7" fmla="*/ 585936 h 587474"/>
                <a:gd name="connsiteX8" fmla="*/ 1245249 w 2155800"/>
                <a:gd name="connsiteY8" fmla="*/ 581029 h 587474"/>
                <a:gd name="connsiteX9" fmla="*/ 1075763 w 2155800"/>
                <a:gd name="connsiteY9" fmla="*/ 453244 h 587474"/>
                <a:gd name="connsiteX10" fmla="*/ 375939 w 2155800"/>
                <a:gd name="connsiteY10" fmla="*/ 446998 h 587474"/>
                <a:gd name="connsiteX11" fmla="*/ 1852 w 2155800"/>
                <a:gd name="connsiteY11" fmla="*/ 259625 h 587474"/>
                <a:gd name="connsiteX12" fmla="*/ 54803 w 2155800"/>
                <a:gd name="connsiteY12" fmla="*/ 132923 h 587474"/>
                <a:gd name="connsiteX13" fmla="*/ 0 w 2155800"/>
                <a:gd name="connsiteY13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0489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4848 h 585622"/>
                <a:gd name="connsiteX1" fmla="*/ 377791 w 2155800"/>
                <a:gd name="connsiteY1" fmla="*/ 180663 h 585622"/>
                <a:gd name="connsiteX2" fmla="*/ 1186509 w 2155800"/>
                <a:gd name="connsiteY2" fmla="*/ 187024 h 585622"/>
                <a:gd name="connsiteX3" fmla="*/ 1245995 w 2155800"/>
                <a:gd name="connsiteY3" fmla="*/ 326678 h 585622"/>
                <a:gd name="connsiteX4" fmla="*/ 2086792 w 2155800"/>
                <a:gd name="connsiteY4" fmla="*/ 327319 h 585622"/>
                <a:gd name="connsiteX5" fmla="*/ 2155800 w 2155800"/>
                <a:gd name="connsiteY5" fmla="*/ 452272 h 585622"/>
                <a:gd name="connsiteX6" fmla="*/ 2086792 w 2155800"/>
                <a:gd name="connsiteY6" fmla="*/ 585622 h 585622"/>
                <a:gd name="connsiteX7" fmla="*/ 1245249 w 2155800"/>
                <a:gd name="connsiteY7" fmla="*/ 579177 h 585622"/>
                <a:gd name="connsiteX8" fmla="*/ 1179775 w 2155800"/>
                <a:gd name="connsiteY8" fmla="*/ 448637 h 585622"/>
                <a:gd name="connsiteX9" fmla="*/ 375939 w 2155800"/>
                <a:gd name="connsiteY9" fmla="*/ 445146 h 585622"/>
                <a:gd name="connsiteX10" fmla="*/ 1852 w 2155800"/>
                <a:gd name="connsiteY10" fmla="*/ 257773 h 585622"/>
                <a:gd name="connsiteX11" fmla="*/ 54803 w 2155800"/>
                <a:gd name="connsiteY11" fmla="*/ 131071 h 585622"/>
                <a:gd name="connsiteX12" fmla="*/ 0 w 2155800"/>
                <a:gd name="connsiteY12" fmla="*/ 4848 h 585622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1480 h 582254"/>
                <a:gd name="connsiteX1" fmla="*/ 377791 w 2155800"/>
                <a:gd name="connsiteY1" fmla="*/ 177295 h 582254"/>
                <a:gd name="connsiteX2" fmla="*/ 1186509 w 2155800"/>
                <a:gd name="connsiteY2" fmla="*/ 183656 h 582254"/>
                <a:gd name="connsiteX3" fmla="*/ 1245995 w 2155800"/>
                <a:gd name="connsiteY3" fmla="*/ 323310 h 582254"/>
                <a:gd name="connsiteX4" fmla="*/ 2086792 w 2155800"/>
                <a:gd name="connsiteY4" fmla="*/ 323951 h 582254"/>
                <a:gd name="connsiteX5" fmla="*/ 2155800 w 2155800"/>
                <a:gd name="connsiteY5" fmla="*/ 448904 h 582254"/>
                <a:gd name="connsiteX6" fmla="*/ 2086792 w 2155800"/>
                <a:gd name="connsiteY6" fmla="*/ 582254 h 582254"/>
                <a:gd name="connsiteX7" fmla="*/ 1245249 w 2155800"/>
                <a:gd name="connsiteY7" fmla="*/ 575809 h 582254"/>
                <a:gd name="connsiteX8" fmla="*/ 1179775 w 2155800"/>
                <a:gd name="connsiteY8" fmla="*/ 445269 h 582254"/>
                <a:gd name="connsiteX9" fmla="*/ 375939 w 2155800"/>
                <a:gd name="connsiteY9" fmla="*/ 441778 h 582254"/>
                <a:gd name="connsiteX10" fmla="*/ 1852 w 2155800"/>
                <a:gd name="connsiteY10" fmla="*/ 254405 h 582254"/>
                <a:gd name="connsiteX11" fmla="*/ 54803 w 2155800"/>
                <a:gd name="connsiteY11" fmla="*/ 127703 h 582254"/>
                <a:gd name="connsiteX12" fmla="*/ 0 w 2155800"/>
                <a:gd name="connsiteY12" fmla="*/ 1480 h 582254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6560 h 587334"/>
                <a:gd name="connsiteX1" fmla="*/ 399041 w 2155800"/>
                <a:gd name="connsiteY1" fmla="*/ 187885 h 587334"/>
                <a:gd name="connsiteX2" fmla="*/ 1186509 w 2155800"/>
                <a:gd name="connsiteY2" fmla="*/ 188736 h 587334"/>
                <a:gd name="connsiteX3" fmla="*/ 1245995 w 2155800"/>
                <a:gd name="connsiteY3" fmla="*/ 328390 h 587334"/>
                <a:gd name="connsiteX4" fmla="*/ 2086792 w 2155800"/>
                <a:gd name="connsiteY4" fmla="*/ 329031 h 587334"/>
                <a:gd name="connsiteX5" fmla="*/ 2155800 w 2155800"/>
                <a:gd name="connsiteY5" fmla="*/ 453984 h 587334"/>
                <a:gd name="connsiteX6" fmla="*/ 2086792 w 2155800"/>
                <a:gd name="connsiteY6" fmla="*/ 587334 h 587334"/>
                <a:gd name="connsiteX7" fmla="*/ 1245249 w 2155800"/>
                <a:gd name="connsiteY7" fmla="*/ 580889 h 587334"/>
                <a:gd name="connsiteX8" fmla="*/ 1179775 w 2155800"/>
                <a:gd name="connsiteY8" fmla="*/ 450349 h 587334"/>
                <a:gd name="connsiteX9" fmla="*/ 398307 w 2155800"/>
                <a:gd name="connsiteY9" fmla="*/ 444104 h 587334"/>
                <a:gd name="connsiteX10" fmla="*/ 1852 w 2155800"/>
                <a:gd name="connsiteY10" fmla="*/ 259485 h 587334"/>
                <a:gd name="connsiteX11" fmla="*/ 54803 w 2155800"/>
                <a:gd name="connsiteY11" fmla="*/ 132783 h 587334"/>
                <a:gd name="connsiteX12" fmla="*/ 0 w 2155800"/>
                <a:gd name="connsiteY12" fmla="*/ 6560 h 587334"/>
                <a:gd name="connsiteX0" fmla="*/ 0 w 2155800"/>
                <a:gd name="connsiteY0" fmla="*/ 6011 h 586785"/>
                <a:gd name="connsiteX1" fmla="*/ 400159 w 2155800"/>
                <a:gd name="connsiteY1" fmla="*/ 190091 h 586785"/>
                <a:gd name="connsiteX2" fmla="*/ 1186509 w 2155800"/>
                <a:gd name="connsiteY2" fmla="*/ 188187 h 586785"/>
                <a:gd name="connsiteX3" fmla="*/ 1245995 w 2155800"/>
                <a:gd name="connsiteY3" fmla="*/ 327841 h 586785"/>
                <a:gd name="connsiteX4" fmla="*/ 2086792 w 2155800"/>
                <a:gd name="connsiteY4" fmla="*/ 328482 h 586785"/>
                <a:gd name="connsiteX5" fmla="*/ 2155800 w 2155800"/>
                <a:gd name="connsiteY5" fmla="*/ 453435 h 586785"/>
                <a:gd name="connsiteX6" fmla="*/ 2086792 w 2155800"/>
                <a:gd name="connsiteY6" fmla="*/ 586785 h 586785"/>
                <a:gd name="connsiteX7" fmla="*/ 1245249 w 2155800"/>
                <a:gd name="connsiteY7" fmla="*/ 580340 h 586785"/>
                <a:gd name="connsiteX8" fmla="*/ 1179775 w 2155800"/>
                <a:gd name="connsiteY8" fmla="*/ 449800 h 586785"/>
                <a:gd name="connsiteX9" fmla="*/ 398307 w 2155800"/>
                <a:gd name="connsiteY9" fmla="*/ 443555 h 586785"/>
                <a:gd name="connsiteX10" fmla="*/ 1852 w 2155800"/>
                <a:gd name="connsiteY10" fmla="*/ 258936 h 586785"/>
                <a:gd name="connsiteX11" fmla="*/ 54803 w 2155800"/>
                <a:gd name="connsiteY11" fmla="*/ 132234 h 586785"/>
                <a:gd name="connsiteX12" fmla="*/ 0 w 2155800"/>
                <a:gd name="connsiteY12" fmla="*/ 6011 h 586785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2885 h 583659"/>
                <a:gd name="connsiteX1" fmla="*/ 400159 w 2155800"/>
                <a:gd name="connsiteY1" fmla="*/ 178700 h 583659"/>
                <a:gd name="connsiteX2" fmla="*/ 1186509 w 2155800"/>
                <a:gd name="connsiteY2" fmla="*/ 185061 h 583659"/>
                <a:gd name="connsiteX3" fmla="*/ 1245995 w 2155800"/>
                <a:gd name="connsiteY3" fmla="*/ 324715 h 583659"/>
                <a:gd name="connsiteX4" fmla="*/ 2086792 w 2155800"/>
                <a:gd name="connsiteY4" fmla="*/ 325356 h 583659"/>
                <a:gd name="connsiteX5" fmla="*/ 2155800 w 2155800"/>
                <a:gd name="connsiteY5" fmla="*/ 450309 h 583659"/>
                <a:gd name="connsiteX6" fmla="*/ 2086792 w 2155800"/>
                <a:gd name="connsiteY6" fmla="*/ 583659 h 583659"/>
                <a:gd name="connsiteX7" fmla="*/ 1245249 w 2155800"/>
                <a:gd name="connsiteY7" fmla="*/ 577214 h 583659"/>
                <a:gd name="connsiteX8" fmla="*/ 1179775 w 2155800"/>
                <a:gd name="connsiteY8" fmla="*/ 446674 h 583659"/>
                <a:gd name="connsiteX9" fmla="*/ 398307 w 2155800"/>
                <a:gd name="connsiteY9" fmla="*/ 440429 h 583659"/>
                <a:gd name="connsiteX10" fmla="*/ 1852 w 2155800"/>
                <a:gd name="connsiteY10" fmla="*/ 255810 h 583659"/>
                <a:gd name="connsiteX11" fmla="*/ 54803 w 2155800"/>
                <a:gd name="connsiteY11" fmla="*/ 129108 h 583659"/>
                <a:gd name="connsiteX12" fmla="*/ 0 w 2155800"/>
                <a:gd name="connsiteY12" fmla="*/ 2885 h 583659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155800 w 2155800"/>
                <a:gd name="connsiteY4" fmla="*/ 447424 h 580774"/>
                <a:gd name="connsiteX5" fmla="*/ 2086792 w 2155800"/>
                <a:gd name="connsiteY5" fmla="*/ 580774 h 580774"/>
                <a:gd name="connsiteX6" fmla="*/ 1245249 w 2155800"/>
                <a:gd name="connsiteY6" fmla="*/ 574329 h 580774"/>
                <a:gd name="connsiteX7" fmla="*/ 1179775 w 2155800"/>
                <a:gd name="connsiteY7" fmla="*/ 443789 h 580774"/>
                <a:gd name="connsiteX8" fmla="*/ 398307 w 2155800"/>
                <a:gd name="connsiteY8" fmla="*/ 437544 h 580774"/>
                <a:gd name="connsiteX9" fmla="*/ 1852 w 2155800"/>
                <a:gd name="connsiteY9" fmla="*/ 252925 h 580774"/>
                <a:gd name="connsiteX10" fmla="*/ 36909 w 2155800"/>
                <a:gd name="connsiteY10" fmla="*/ 137243 h 580774"/>
                <a:gd name="connsiteX11" fmla="*/ 0 w 2155800"/>
                <a:gd name="connsiteY11" fmla="*/ 0 h 580774"/>
                <a:gd name="connsiteX0" fmla="*/ 0 w 2086792"/>
                <a:gd name="connsiteY0" fmla="*/ 0 h 580774"/>
                <a:gd name="connsiteX1" fmla="*/ 400159 w 2086792"/>
                <a:gd name="connsiteY1" fmla="*/ 175815 h 580774"/>
                <a:gd name="connsiteX2" fmla="*/ 1186509 w 2086792"/>
                <a:gd name="connsiteY2" fmla="*/ 182176 h 580774"/>
                <a:gd name="connsiteX3" fmla="*/ 1245995 w 2086792"/>
                <a:gd name="connsiteY3" fmla="*/ 321830 h 580774"/>
                <a:gd name="connsiteX4" fmla="*/ 2086792 w 2086792"/>
                <a:gd name="connsiteY4" fmla="*/ 580774 h 580774"/>
                <a:gd name="connsiteX5" fmla="*/ 1245249 w 2086792"/>
                <a:gd name="connsiteY5" fmla="*/ 574329 h 580774"/>
                <a:gd name="connsiteX6" fmla="*/ 1179775 w 2086792"/>
                <a:gd name="connsiteY6" fmla="*/ 443789 h 580774"/>
                <a:gd name="connsiteX7" fmla="*/ 398307 w 2086792"/>
                <a:gd name="connsiteY7" fmla="*/ 437544 h 580774"/>
                <a:gd name="connsiteX8" fmla="*/ 1852 w 2086792"/>
                <a:gd name="connsiteY8" fmla="*/ 252925 h 580774"/>
                <a:gd name="connsiteX9" fmla="*/ 36909 w 2086792"/>
                <a:gd name="connsiteY9" fmla="*/ 137243 h 580774"/>
                <a:gd name="connsiteX10" fmla="*/ 0 w 2086792"/>
                <a:gd name="connsiteY10" fmla="*/ 0 h 580774"/>
                <a:gd name="connsiteX0" fmla="*/ 0 w 1245995"/>
                <a:gd name="connsiteY0" fmla="*/ 0 h 575267"/>
                <a:gd name="connsiteX1" fmla="*/ 400159 w 1245995"/>
                <a:gd name="connsiteY1" fmla="*/ 175815 h 575267"/>
                <a:gd name="connsiteX2" fmla="*/ 1186509 w 1245995"/>
                <a:gd name="connsiteY2" fmla="*/ 182176 h 575267"/>
                <a:gd name="connsiteX3" fmla="*/ 1245995 w 1245995"/>
                <a:gd name="connsiteY3" fmla="*/ 321830 h 575267"/>
                <a:gd name="connsiteX4" fmla="*/ 1245249 w 1245995"/>
                <a:gd name="connsiteY4" fmla="*/ 574329 h 575267"/>
                <a:gd name="connsiteX5" fmla="*/ 1179775 w 1245995"/>
                <a:gd name="connsiteY5" fmla="*/ 443789 h 575267"/>
                <a:gd name="connsiteX6" fmla="*/ 398307 w 1245995"/>
                <a:gd name="connsiteY6" fmla="*/ 437544 h 575267"/>
                <a:gd name="connsiteX7" fmla="*/ 1852 w 1245995"/>
                <a:gd name="connsiteY7" fmla="*/ 252925 h 575267"/>
                <a:gd name="connsiteX8" fmla="*/ 36909 w 1245995"/>
                <a:gd name="connsiteY8" fmla="*/ 137243 h 575267"/>
                <a:gd name="connsiteX9" fmla="*/ 0 w 1245995"/>
                <a:gd name="connsiteY9" fmla="*/ 0 h 575267"/>
                <a:gd name="connsiteX0" fmla="*/ 929878 w 1244143"/>
                <a:gd name="connsiteY0" fmla="*/ 10996 h 550401"/>
                <a:gd name="connsiteX1" fmla="*/ 398307 w 1244143"/>
                <a:gd name="connsiteY1" fmla="*/ 150949 h 550401"/>
                <a:gd name="connsiteX2" fmla="*/ 1184657 w 1244143"/>
                <a:gd name="connsiteY2" fmla="*/ 157310 h 550401"/>
                <a:gd name="connsiteX3" fmla="*/ 1244143 w 1244143"/>
                <a:gd name="connsiteY3" fmla="*/ 296964 h 550401"/>
                <a:gd name="connsiteX4" fmla="*/ 1243397 w 1244143"/>
                <a:gd name="connsiteY4" fmla="*/ 549463 h 550401"/>
                <a:gd name="connsiteX5" fmla="*/ 1177923 w 1244143"/>
                <a:gd name="connsiteY5" fmla="*/ 418923 h 550401"/>
                <a:gd name="connsiteX6" fmla="*/ 396455 w 1244143"/>
                <a:gd name="connsiteY6" fmla="*/ 412678 h 550401"/>
                <a:gd name="connsiteX7" fmla="*/ 0 w 1244143"/>
                <a:gd name="connsiteY7" fmla="*/ 228059 h 550401"/>
                <a:gd name="connsiteX8" fmla="*/ 35057 w 1244143"/>
                <a:gd name="connsiteY8" fmla="*/ 112377 h 550401"/>
                <a:gd name="connsiteX9" fmla="*/ 929878 w 1244143"/>
                <a:gd name="connsiteY9" fmla="*/ 10996 h 550401"/>
                <a:gd name="connsiteX0" fmla="*/ 929878 w 1244143"/>
                <a:gd name="connsiteY0" fmla="*/ 10996 h 550401"/>
                <a:gd name="connsiteX1" fmla="*/ 398307 w 1244143"/>
                <a:gd name="connsiteY1" fmla="*/ 150949 h 550401"/>
                <a:gd name="connsiteX2" fmla="*/ 1184657 w 1244143"/>
                <a:gd name="connsiteY2" fmla="*/ 157310 h 550401"/>
                <a:gd name="connsiteX3" fmla="*/ 1244143 w 1244143"/>
                <a:gd name="connsiteY3" fmla="*/ 296964 h 550401"/>
                <a:gd name="connsiteX4" fmla="*/ 1243397 w 1244143"/>
                <a:gd name="connsiteY4" fmla="*/ 549463 h 550401"/>
                <a:gd name="connsiteX5" fmla="*/ 1177923 w 1244143"/>
                <a:gd name="connsiteY5" fmla="*/ 418923 h 550401"/>
                <a:gd name="connsiteX6" fmla="*/ 396455 w 1244143"/>
                <a:gd name="connsiteY6" fmla="*/ 412678 h 550401"/>
                <a:gd name="connsiteX7" fmla="*/ 0 w 1244143"/>
                <a:gd name="connsiteY7" fmla="*/ 228059 h 550401"/>
                <a:gd name="connsiteX8" fmla="*/ 929878 w 1244143"/>
                <a:gd name="connsiteY8" fmla="*/ 10996 h 550401"/>
                <a:gd name="connsiteX0" fmla="*/ 537728 w 851993"/>
                <a:gd name="connsiteY0" fmla="*/ 10996 h 550401"/>
                <a:gd name="connsiteX1" fmla="*/ 6157 w 851993"/>
                <a:gd name="connsiteY1" fmla="*/ 150949 h 550401"/>
                <a:gd name="connsiteX2" fmla="*/ 792507 w 851993"/>
                <a:gd name="connsiteY2" fmla="*/ 157310 h 550401"/>
                <a:gd name="connsiteX3" fmla="*/ 851993 w 851993"/>
                <a:gd name="connsiteY3" fmla="*/ 296964 h 550401"/>
                <a:gd name="connsiteX4" fmla="*/ 851247 w 851993"/>
                <a:gd name="connsiteY4" fmla="*/ 549463 h 550401"/>
                <a:gd name="connsiteX5" fmla="*/ 785773 w 851993"/>
                <a:gd name="connsiteY5" fmla="*/ 418923 h 550401"/>
                <a:gd name="connsiteX6" fmla="*/ 4305 w 851993"/>
                <a:gd name="connsiteY6" fmla="*/ 412678 h 550401"/>
                <a:gd name="connsiteX7" fmla="*/ 4563 w 851993"/>
                <a:gd name="connsiteY7" fmla="*/ 147370 h 550401"/>
                <a:gd name="connsiteX8" fmla="*/ 537728 w 851993"/>
                <a:gd name="connsiteY8" fmla="*/ 10996 h 550401"/>
                <a:gd name="connsiteX0" fmla="*/ 570433 w 884698"/>
                <a:gd name="connsiteY0" fmla="*/ 10996 h 550401"/>
                <a:gd name="connsiteX1" fmla="*/ 38862 w 884698"/>
                <a:gd name="connsiteY1" fmla="*/ 150949 h 550401"/>
                <a:gd name="connsiteX2" fmla="*/ 825212 w 884698"/>
                <a:gd name="connsiteY2" fmla="*/ 157310 h 550401"/>
                <a:gd name="connsiteX3" fmla="*/ 884698 w 884698"/>
                <a:gd name="connsiteY3" fmla="*/ 296964 h 550401"/>
                <a:gd name="connsiteX4" fmla="*/ 883952 w 884698"/>
                <a:gd name="connsiteY4" fmla="*/ 549463 h 550401"/>
                <a:gd name="connsiteX5" fmla="*/ 818478 w 884698"/>
                <a:gd name="connsiteY5" fmla="*/ 418923 h 550401"/>
                <a:gd name="connsiteX6" fmla="*/ 37010 w 884698"/>
                <a:gd name="connsiteY6" fmla="*/ 412678 h 550401"/>
                <a:gd name="connsiteX7" fmla="*/ 37268 w 884698"/>
                <a:gd name="connsiteY7" fmla="*/ 147370 h 550401"/>
                <a:gd name="connsiteX8" fmla="*/ 570433 w 884698"/>
                <a:gd name="connsiteY8" fmla="*/ 10996 h 550401"/>
                <a:gd name="connsiteX0" fmla="*/ 570433 w 884698"/>
                <a:gd name="connsiteY0" fmla="*/ 10996 h 550401"/>
                <a:gd name="connsiteX1" fmla="*/ 38862 w 884698"/>
                <a:gd name="connsiteY1" fmla="*/ 150949 h 550401"/>
                <a:gd name="connsiteX2" fmla="*/ 825212 w 884698"/>
                <a:gd name="connsiteY2" fmla="*/ 157310 h 550401"/>
                <a:gd name="connsiteX3" fmla="*/ 884698 w 884698"/>
                <a:gd name="connsiteY3" fmla="*/ 296964 h 550401"/>
                <a:gd name="connsiteX4" fmla="*/ 883952 w 884698"/>
                <a:gd name="connsiteY4" fmla="*/ 549463 h 550401"/>
                <a:gd name="connsiteX5" fmla="*/ 818478 w 884698"/>
                <a:gd name="connsiteY5" fmla="*/ 418923 h 550401"/>
                <a:gd name="connsiteX6" fmla="*/ 37010 w 884698"/>
                <a:gd name="connsiteY6" fmla="*/ 412678 h 550401"/>
                <a:gd name="connsiteX7" fmla="*/ 37268 w 884698"/>
                <a:gd name="connsiteY7" fmla="*/ 147370 h 550401"/>
                <a:gd name="connsiteX8" fmla="*/ 570433 w 884698"/>
                <a:gd name="connsiteY8" fmla="*/ 10996 h 550401"/>
                <a:gd name="connsiteX0" fmla="*/ 570433 w 884698"/>
                <a:gd name="connsiteY0" fmla="*/ 199963 h 739368"/>
                <a:gd name="connsiteX1" fmla="*/ 38862 w 884698"/>
                <a:gd name="connsiteY1" fmla="*/ 339916 h 739368"/>
                <a:gd name="connsiteX2" fmla="*/ 825212 w 884698"/>
                <a:gd name="connsiteY2" fmla="*/ 346277 h 739368"/>
                <a:gd name="connsiteX3" fmla="*/ 884698 w 884698"/>
                <a:gd name="connsiteY3" fmla="*/ 485931 h 739368"/>
                <a:gd name="connsiteX4" fmla="*/ 883952 w 884698"/>
                <a:gd name="connsiteY4" fmla="*/ 738430 h 739368"/>
                <a:gd name="connsiteX5" fmla="*/ 818478 w 884698"/>
                <a:gd name="connsiteY5" fmla="*/ 607890 h 739368"/>
                <a:gd name="connsiteX6" fmla="*/ 37010 w 884698"/>
                <a:gd name="connsiteY6" fmla="*/ 601645 h 739368"/>
                <a:gd name="connsiteX7" fmla="*/ 37268 w 884698"/>
                <a:gd name="connsiteY7" fmla="*/ 336337 h 739368"/>
                <a:gd name="connsiteX8" fmla="*/ 570433 w 884698"/>
                <a:gd name="connsiteY8" fmla="*/ 199963 h 739368"/>
                <a:gd name="connsiteX0" fmla="*/ 577712 w 884698"/>
                <a:gd name="connsiteY0" fmla="*/ 144170 h 952541"/>
                <a:gd name="connsiteX1" fmla="*/ 38862 w 884698"/>
                <a:gd name="connsiteY1" fmla="*/ 553089 h 952541"/>
                <a:gd name="connsiteX2" fmla="*/ 825212 w 884698"/>
                <a:gd name="connsiteY2" fmla="*/ 559450 h 952541"/>
                <a:gd name="connsiteX3" fmla="*/ 884698 w 884698"/>
                <a:gd name="connsiteY3" fmla="*/ 699104 h 952541"/>
                <a:gd name="connsiteX4" fmla="*/ 883952 w 884698"/>
                <a:gd name="connsiteY4" fmla="*/ 951603 h 952541"/>
                <a:gd name="connsiteX5" fmla="*/ 818478 w 884698"/>
                <a:gd name="connsiteY5" fmla="*/ 821063 h 952541"/>
                <a:gd name="connsiteX6" fmla="*/ 37010 w 884698"/>
                <a:gd name="connsiteY6" fmla="*/ 814818 h 952541"/>
                <a:gd name="connsiteX7" fmla="*/ 37268 w 884698"/>
                <a:gd name="connsiteY7" fmla="*/ 549510 h 952541"/>
                <a:gd name="connsiteX8" fmla="*/ 577712 w 884698"/>
                <a:gd name="connsiteY8" fmla="*/ 144170 h 952541"/>
                <a:gd name="connsiteX0" fmla="*/ 552319 w 864791"/>
                <a:gd name="connsiteY0" fmla="*/ 144170 h 952677"/>
                <a:gd name="connsiteX1" fmla="*/ 13469 w 864791"/>
                <a:gd name="connsiteY1" fmla="*/ 553089 h 952677"/>
                <a:gd name="connsiteX2" fmla="*/ 799819 w 864791"/>
                <a:gd name="connsiteY2" fmla="*/ 559450 h 952677"/>
                <a:gd name="connsiteX3" fmla="*/ 859305 w 864791"/>
                <a:gd name="connsiteY3" fmla="*/ 699104 h 952677"/>
                <a:gd name="connsiteX4" fmla="*/ 858559 w 864791"/>
                <a:gd name="connsiteY4" fmla="*/ 951603 h 952677"/>
                <a:gd name="connsiteX5" fmla="*/ 793085 w 864791"/>
                <a:gd name="connsiteY5" fmla="*/ 821063 h 952677"/>
                <a:gd name="connsiteX6" fmla="*/ 109885 w 864791"/>
                <a:gd name="connsiteY6" fmla="*/ 814818 h 952677"/>
                <a:gd name="connsiteX7" fmla="*/ 11875 w 864791"/>
                <a:gd name="connsiteY7" fmla="*/ 549510 h 952677"/>
                <a:gd name="connsiteX8" fmla="*/ 552319 w 864791"/>
                <a:gd name="connsiteY8" fmla="*/ 144170 h 952677"/>
                <a:gd name="connsiteX0" fmla="*/ 577632 w 890104"/>
                <a:gd name="connsiteY0" fmla="*/ 144170 h 952677"/>
                <a:gd name="connsiteX1" fmla="*/ 38782 w 890104"/>
                <a:gd name="connsiteY1" fmla="*/ 553089 h 952677"/>
                <a:gd name="connsiteX2" fmla="*/ 825132 w 890104"/>
                <a:gd name="connsiteY2" fmla="*/ 559450 h 952677"/>
                <a:gd name="connsiteX3" fmla="*/ 884618 w 890104"/>
                <a:gd name="connsiteY3" fmla="*/ 699104 h 952677"/>
                <a:gd name="connsiteX4" fmla="*/ 883872 w 890104"/>
                <a:gd name="connsiteY4" fmla="*/ 951603 h 952677"/>
                <a:gd name="connsiteX5" fmla="*/ 818398 w 890104"/>
                <a:gd name="connsiteY5" fmla="*/ 821063 h 952677"/>
                <a:gd name="connsiteX6" fmla="*/ 135198 w 890104"/>
                <a:gd name="connsiteY6" fmla="*/ 814818 h 952677"/>
                <a:gd name="connsiteX7" fmla="*/ 37188 w 890104"/>
                <a:gd name="connsiteY7" fmla="*/ 549510 h 952677"/>
                <a:gd name="connsiteX8" fmla="*/ 577632 w 890104"/>
                <a:gd name="connsiteY8" fmla="*/ 144170 h 952677"/>
                <a:gd name="connsiteX0" fmla="*/ 559932 w 872404"/>
                <a:gd name="connsiteY0" fmla="*/ 144170 h 952677"/>
                <a:gd name="connsiteX1" fmla="*/ 21082 w 872404"/>
                <a:gd name="connsiteY1" fmla="*/ 553089 h 952677"/>
                <a:gd name="connsiteX2" fmla="*/ 807432 w 872404"/>
                <a:gd name="connsiteY2" fmla="*/ 559450 h 952677"/>
                <a:gd name="connsiteX3" fmla="*/ 866918 w 872404"/>
                <a:gd name="connsiteY3" fmla="*/ 699104 h 952677"/>
                <a:gd name="connsiteX4" fmla="*/ 866172 w 872404"/>
                <a:gd name="connsiteY4" fmla="*/ 951603 h 952677"/>
                <a:gd name="connsiteX5" fmla="*/ 800698 w 872404"/>
                <a:gd name="connsiteY5" fmla="*/ 821063 h 952677"/>
                <a:gd name="connsiteX6" fmla="*/ 117498 w 872404"/>
                <a:gd name="connsiteY6" fmla="*/ 814818 h 952677"/>
                <a:gd name="connsiteX7" fmla="*/ 19488 w 872404"/>
                <a:gd name="connsiteY7" fmla="*/ 549510 h 952677"/>
                <a:gd name="connsiteX8" fmla="*/ 559932 w 872404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2916 w 855832"/>
                <a:gd name="connsiteY7" fmla="*/ 549510 h 952677"/>
                <a:gd name="connsiteX8" fmla="*/ 543360 w 855832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68428 w 855832"/>
                <a:gd name="connsiteY7" fmla="*/ 558475 h 952677"/>
                <a:gd name="connsiteX8" fmla="*/ 543360 w 855832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68428 w 855832"/>
                <a:gd name="connsiteY7" fmla="*/ 558475 h 952677"/>
                <a:gd name="connsiteX8" fmla="*/ 230452 w 855832"/>
                <a:gd name="connsiteY8" fmla="*/ 493477 h 952677"/>
                <a:gd name="connsiteX9" fmla="*/ 543360 w 855832"/>
                <a:gd name="connsiteY9" fmla="*/ 144170 h 952677"/>
                <a:gd name="connsiteX0" fmla="*/ 584119 w 896591"/>
                <a:gd name="connsiteY0" fmla="*/ 144170 h 952677"/>
                <a:gd name="connsiteX1" fmla="*/ 45269 w 896591"/>
                <a:gd name="connsiteY1" fmla="*/ 553089 h 952677"/>
                <a:gd name="connsiteX2" fmla="*/ 831619 w 896591"/>
                <a:gd name="connsiteY2" fmla="*/ 559450 h 952677"/>
                <a:gd name="connsiteX3" fmla="*/ 891105 w 896591"/>
                <a:gd name="connsiteY3" fmla="*/ 699104 h 952677"/>
                <a:gd name="connsiteX4" fmla="*/ 890359 w 896591"/>
                <a:gd name="connsiteY4" fmla="*/ 951603 h 952677"/>
                <a:gd name="connsiteX5" fmla="*/ 824885 w 896591"/>
                <a:gd name="connsiteY5" fmla="*/ 821063 h 952677"/>
                <a:gd name="connsiteX6" fmla="*/ 141685 w 896591"/>
                <a:gd name="connsiteY6" fmla="*/ 814818 h 952677"/>
                <a:gd name="connsiteX7" fmla="*/ 0 w 896591"/>
                <a:gd name="connsiteY7" fmla="*/ 558475 h 952677"/>
                <a:gd name="connsiteX8" fmla="*/ 271211 w 896591"/>
                <a:gd name="connsiteY8" fmla="*/ 493477 h 952677"/>
                <a:gd name="connsiteX9" fmla="*/ 584119 w 896591"/>
                <a:gd name="connsiteY9" fmla="*/ 144170 h 952677"/>
                <a:gd name="connsiteX0" fmla="*/ 584119 w 902526"/>
                <a:gd name="connsiteY0" fmla="*/ 142814 h 951321"/>
                <a:gd name="connsiteX1" fmla="*/ 45269 w 902526"/>
                <a:gd name="connsiteY1" fmla="*/ 560698 h 951321"/>
                <a:gd name="connsiteX2" fmla="*/ 831619 w 902526"/>
                <a:gd name="connsiteY2" fmla="*/ 558094 h 951321"/>
                <a:gd name="connsiteX3" fmla="*/ 891105 w 902526"/>
                <a:gd name="connsiteY3" fmla="*/ 697748 h 951321"/>
                <a:gd name="connsiteX4" fmla="*/ 890359 w 902526"/>
                <a:gd name="connsiteY4" fmla="*/ 950247 h 951321"/>
                <a:gd name="connsiteX5" fmla="*/ 824885 w 902526"/>
                <a:gd name="connsiteY5" fmla="*/ 819707 h 951321"/>
                <a:gd name="connsiteX6" fmla="*/ 141685 w 902526"/>
                <a:gd name="connsiteY6" fmla="*/ 813462 h 951321"/>
                <a:gd name="connsiteX7" fmla="*/ 0 w 902526"/>
                <a:gd name="connsiteY7" fmla="*/ 557119 h 951321"/>
                <a:gd name="connsiteX8" fmla="*/ 271211 w 902526"/>
                <a:gd name="connsiteY8" fmla="*/ 492121 h 951321"/>
                <a:gd name="connsiteX9" fmla="*/ 584119 w 902526"/>
                <a:gd name="connsiteY9" fmla="*/ 142814 h 951321"/>
                <a:gd name="connsiteX0" fmla="*/ 620444 w 938851"/>
                <a:gd name="connsiteY0" fmla="*/ 2047 h 810554"/>
                <a:gd name="connsiteX1" fmla="*/ 85522 w 938851"/>
                <a:gd name="connsiteY1" fmla="*/ 216871 h 810554"/>
                <a:gd name="connsiteX2" fmla="*/ 81594 w 938851"/>
                <a:gd name="connsiteY2" fmla="*/ 419931 h 810554"/>
                <a:gd name="connsiteX3" fmla="*/ 867944 w 938851"/>
                <a:gd name="connsiteY3" fmla="*/ 417327 h 810554"/>
                <a:gd name="connsiteX4" fmla="*/ 927430 w 938851"/>
                <a:gd name="connsiteY4" fmla="*/ 556981 h 810554"/>
                <a:gd name="connsiteX5" fmla="*/ 926684 w 938851"/>
                <a:gd name="connsiteY5" fmla="*/ 809480 h 810554"/>
                <a:gd name="connsiteX6" fmla="*/ 861210 w 938851"/>
                <a:gd name="connsiteY6" fmla="*/ 678940 h 810554"/>
                <a:gd name="connsiteX7" fmla="*/ 178010 w 938851"/>
                <a:gd name="connsiteY7" fmla="*/ 672695 h 810554"/>
                <a:gd name="connsiteX8" fmla="*/ 36325 w 938851"/>
                <a:gd name="connsiteY8" fmla="*/ 416352 h 810554"/>
                <a:gd name="connsiteX9" fmla="*/ 307536 w 938851"/>
                <a:gd name="connsiteY9" fmla="*/ 351354 h 810554"/>
                <a:gd name="connsiteX10" fmla="*/ 620444 w 938851"/>
                <a:gd name="connsiteY10" fmla="*/ 2047 h 810554"/>
                <a:gd name="connsiteX0" fmla="*/ 584119 w 902526"/>
                <a:gd name="connsiteY0" fmla="*/ 261889 h 1070396"/>
                <a:gd name="connsiteX1" fmla="*/ 191140 w 902526"/>
                <a:gd name="connsiteY1" fmla="*/ 10505 h 1070396"/>
                <a:gd name="connsiteX2" fmla="*/ 45269 w 902526"/>
                <a:gd name="connsiteY2" fmla="*/ 679773 h 1070396"/>
                <a:gd name="connsiteX3" fmla="*/ 831619 w 902526"/>
                <a:gd name="connsiteY3" fmla="*/ 677169 h 1070396"/>
                <a:gd name="connsiteX4" fmla="*/ 891105 w 902526"/>
                <a:gd name="connsiteY4" fmla="*/ 816823 h 1070396"/>
                <a:gd name="connsiteX5" fmla="*/ 890359 w 902526"/>
                <a:gd name="connsiteY5" fmla="*/ 1069322 h 1070396"/>
                <a:gd name="connsiteX6" fmla="*/ 824885 w 902526"/>
                <a:gd name="connsiteY6" fmla="*/ 938782 h 1070396"/>
                <a:gd name="connsiteX7" fmla="*/ 141685 w 902526"/>
                <a:gd name="connsiteY7" fmla="*/ 932537 h 1070396"/>
                <a:gd name="connsiteX8" fmla="*/ 0 w 902526"/>
                <a:gd name="connsiteY8" fmla="*/ 676194 h 1070396"/>
                <a:gd name="connsiteX9" fmla="*/ 271211 w 902526"/>
                <a:gd name="connsiteY9" fmla="*/ 611196 h 1070396"/>
                <a:gd name="connsiteX10" fmla="*/ 584119 w 902526"/>
                <a:gd name="connsiteY10" fmla="*/ 261889 h 1070396"/>
                <a:gd name="connsiteX0" fmla="*/ 584119 w 902526"/>
                <a:gd name="connsiteY0" fmla="*/ 261889 h 1070396"/>
                <a:gd name="connsiteX1" fmla="*/ 191140 w 902526"/>
                <a:gd name="connsiteY1" fmla="*/ 10505 h 1070396"/>
                <a:gd name="connsiteX2" fmla="*/ 45269 w 902526"/>
                <a:gd name="connsiteY2" fmla="*/ 679773 h 1070396"/>
                <a:gd name="connsiteX3" fmla="*/ 831619 w 902526"/>
                <a:gd name="connsiteY3" fmla="*/ 677169 h 1070396"/>
                <a:gd name="connsiteX4" fmla="*/ 891105 w 902526"/>
                <a:gd name="connsiteY4" fmla="*/ 816823 h 1070396"/>
                <a:gd name="connsiteX5" fmla="*/ 890359 w 902526"/>
                <a:gd name="connsiteY5" fmla="*/ 1069322 h 1070396"/>
                <a:gd name="connsiteX6" fmla="*/ 824885 w 902526"/>
                <a:gd name="connsiteY6" fmla="*/ 938782 h 1070396"/>
                <a:gd name="connsiteX7" fmla="*/ 141685 w 902526"/>
                <a:gd name="connsiteY7" fmla="*/ 932537 h 1070396"/>
                <a:gd name="connsiteX8" fmla="*/ 0 w 902526"/>
                <a:gd name="connsiteY8" fmla="*/ 676194 h 1070396"/>
                <a:gd name="connsiteX9" fmla="*/ 271211 w 902526"/>
                <a:gd name="connsiteY9" fmla="*/ 611196 h 1070396"/>
                <a:gd name="connsiteX10" fmla="*/ 584119 w 902526"/>
                <a:gd name="connsiteY10" fmla="*/ 261889 h 1070396"/>
                <a:gd name="connsiteX0" fmla="*/ 719668 w 1038075"/>
                <a:gd name="connsiteY0" fmla="*/ 261889 h 1070396"/>
                <a:gd name="connsiteX1" fmla="*/ 326689 w 1038075"/>
                <a:gd name="connsiteY1" fmla="*/ 10505 h 1070396"/>
                <a:gd name="connsiteX2" fmla="*/ 180818 w 1038075"/>
                <a:gd name="connsiteY2" fmla="*/ 679773 h 1070396"/>
                <a:gd name="connsiteX3" fmla="*/ 967168 w 1038075"/>
                <a:gd name="connsiteY3" fmla="*/ 677169 h 1070396"/>
                <a:gd name="connsiteX4" fmla="*/ 1026654 w 1038075"/>
                <a:gd name="connsiteY4" fmla="*/ 816823 h 1070396"/>
                <a:gd name="connsiteX5" fmla="*/ 1025908 w 1038075"/>
                <a:gd name="connsiteY5" fmla="*/ 1069322 h 1070396"/>
                <a:gd name="connsiteX6" fmla="*/ 960434 w 1038075"/>
                <a:gd name="connsiteY6" fmla="*/ 938782 h 1070396"/>
                <a:gd name="connsiteX7" fmla="*/ 277234 w 1038075"/>
                <a:gd name="connsiteY7" fmla="*/ 932537 h 1070396"/>
                <a:gd name="connsiteX8" fmla="*/ 135549 w 1038075"/>
                <a:gd name="connsiteY8" fmla="*/ 676194 h 1070396"/>
                <a:gd name="connsiteX9" fmla="*/ 17326 w 1038075"/>
                <a:gd name="connsiteY9" fmla="*/ 207747 h 1070396"/>
                <a:gd name="connsiteX10" fmla="*/ 719668 w 1038075"/>
                <a:gd name="connsiteY10" fmla="*/ 261889 h 1070396"/>
                <a:gd name="connsiteX0" fmla="*/ 719668 w 1038075"/>
                <a:gd name="connsiteY0" fmla="*/ 261889 h 1070168"/>
                <a:gd name="connsiteX1" fmla="*/ 326689 w 1038075"/>
                <a:gd name="connsiteY1" fmla="*/ 10505 h 1070168"/>
                <a:gd name="connsiteX2" fmla="*/ 180818 w 1038075"/>
                <a:gd name="connsiteY2" fmla="*/ 679773 h 1070168"/>
                <a:gd name="connsiteX3" fmla="*/ 967168 w 1038075"/>
                <a:gd name="connsiteY3" fmla="*/ 677169 h 1070168"/>
                <a:gd name="connsiteX4" fmla="*/ 1026654 w 1038075"/>
                <a:gd name="connsiteY4" fmla="*/ 816823 h 1070168"/>
                <a:gd name="connsiteX5" fmla="*/ 1025908 w 1038075"/>
                <a:gd name="connsiteY5" fmla="*/ 1069322 h 1070168"/>
                <a:gd name="connsiteX6" fmla="*/ 960434 w 1038075"/>
                <a:gd name="connsiteY6" fmla="*/ 938782 h 1070168"/>
                <a:gd name="connsiteX7" fmla="*/ 277234 w 1038075"/>
                <a:gd name="connsiteY7" fmla="*/ 932537 h 1070168"/>
                <a:gd name="connsiteX8" fmla="*/ 135549 w 1038075"/>
                <a:gd name="connsiteY8" fmla="*/ 676194 h 1070168"/>
                <a:gd name="connsiteX9" fmla="*/ 17326 w 1038075"/>
                <a:gd name="connsiteY9" fmla="*/ 207747 h 1070168"/>
                <a:gd name="connsiteX10" fmla="*/ 719668 w 1038075"/>
                <a:gd name="connsiteY10" fmla="*/ 261889 h 1070168"/>
                <a:gd name="connsiteX0" fmla="*/ 719668 w 1038075"/>
                <a:gd name="connsiteY0" fmla="*/ 261889 h 1070087"/>
                <a:gd name="connsiteX1" fmla="*/ 326689 w 1038075"/>
                <a:gd name="connsiteY1" fmla="*/ 10505 h 1070087"/>
                <a:gd name="connsiteX2" fmla="*/ 180818 w 1038075"/>
                <a:gd name="connsiteY2" fmla="*/ 679773 h 1070087"/>
                <a:gd name="connsiteX3" fmla="*/ 967168 w 1038075"/>
                <a:gd name="connsiteY3" fmla="*/ 677169 h 1070087"/>
                <a:gd name="connsiteX4" fmla="*/ 1026654 w 1038075"/>
                <a:gd name="connsiteY4" fmla="*/ 816823 h 1070087"/>
                <a:gd name="connsiteX5" fmla="*/ 1025908 w 1038075"/>
                <a:gd name="connsiteY5" fmla="*/ 1069322 h 1070087"/>
                <a:gd name="connsiteX6" fmla="*/ 960434 w 1038075"/>
                <a:gd name="connsiteY6" fmla="*/ 938782 h 1070087"/>
                <a:gd name="connsiteX7" fmla="*/ 277234 w 1038075"/>
                <a:gd name="connsiteY7" fmla="*/ 932537 h 1070087"/>
                <a:gd name="connsiteX8" fmla="*/ 135549 w 1038075"/>
                <a:gd name="connsiteY8" fmla="*/ 676194 h 1070087"/>
                <a:gd name="connsiteX9" fmla="*/ 17326 w 1038075"/>
                <a:gd name="connsiteY9" fmla="*/ 207747 h 1070087"/>
                <a:gd name="connsiteX10" fmla="*/ 719668 w 1038075"/>
                <a:gd name="connsiteY10" fmla="*/ 261889 h 1070087"/>
                <a:gd name="connsiteX0" fmla="*/ 719668 w 1026654"/>
                <a:gd name="connsiteY0" fmla="*/ 261889 h 1070087"/>
                <a:gd name="connsiteX1" fmla="*/ 326689 w 1026654"/>
                <a:gd name="connsiteY1" fmla="*/ 10505 h 1070087"/>
                <a:gd name="connsiteX2" fmla="*/ 180818 w 1026654"/>
                <a:gd name="connsiteY2" fmla="*/ 679773 h 1070087"/>
                <a:gd name="connsiteX3" fmla="*/ 967168 w 1026654"/>
                <a:gd name="connsiteY3" fmla="*/ 677169 h 1070087"/>
                <a:gd name="connsiteX4" fmla="*/ 1026654 w 1026654"/>
                <a:gd name="connsiteY4" fmla="*/ 816823 h 1070087"/>
                <a:gd name="connsiteX5" fmla="*/ 1025908 w 1026654"/>
                <a:gd name="connsiteY5" fmla="*/ 1069322 h 1070087"/>
                <a:gd name="connsiteX6" fmla="*/ 960434 w 1026654"/>
                <a:gd name="connsiteY6" fmla="*/ 938782 h 1070087"/>
                <a:gd name="connsiteX7" fmla="*/ 277234 w 1026654"/>
                <a:gd name="connsiteY7" fmla="*/ 932537 h 1070087"/>
                <a:gd name="connsiteX8" fmla="*/ 135549 w 1026654"/>
                <a:gd name="connsiteY8" fmla="*/ 676194 h 1070087"/>
                <a:gd name="connsiteX9" fmla="*/ 17326 w 1026654"/>
                <a:gd name="connsiteY9" fmla="*/ 207747 h 1070087"/>
                <a:gd name="connsiteX10" fmla="*/ 719668 w 1026654"/>
                <a:gd name="connsiteY10" fmla="*/ 261889 h 1070087"/>
                <a:gd name="connsiteX0" fmla="*/ 719668 w 1026654"/>
                <a:gd name="connsiteY0" fmla="*/ 261889 h 1070087"/>
                <a:gd name="connsiteX1" fmla="*/ 326689 w 1026654"/>
                <a:gd name="connsiteY1" fmla="*/ 10505 h 1070087"/>
                <a:gd name="connsiteX2" fmla="*/ 180818 w 1026654"/>
                <a:gd name="connsiteY2" fmla="*/ 679773 h 1070087"/>
                <a:gd name="connsiteX3" fmla="*/ 967168 w 1026654"/>
                <a:gd name="connsiteY3" fmla="*/ 677169 h 1070087"/>
                <a:gd name="connsiteX4" fmla="*/ 1026654 w 1026654"/>
                <a:gd name="connsiteY4" fmla="*/ 816823 h 1070087"/>
                <a:gd name="connsiteX5" fmla="*/ 1025908 w 1026654"/>
                <a:gd name="connsiteY5" fmla="*/ 1069322 h 1070087"/>
                <a:gd name="connsiteX6" fmla="*/ 960434 w 1026654"/>
                <a:gd name="connsiteY6" fmla="*/ 938782 h 1070087"/>
                <a:gd name="connsiteX7" fmla="*/ 277234 w 1026654"/>
                <a:gd name="connsiteY7" fmla="*/ 932537 h 1070087"/>
                <a:gd name="connsiteX8" fmla="*/ 135549 w 1026654"/>
                <a:gd name="connsiteY8" fmla="*/ 676194 h 1070087"/>
                <a:gd name="connsiteX9" fmla="*/ 17326 w 1026654"/>
                <a:gd name="connsiteY9" fmla="*/ 207747 h 1070087"/>
                <a:gd name="connsiteX10" fmla="*/ 719668 w 1026654"/>
                <a:gd name="connsiteY10" fmla="*/ 261889 h 1070087"/>
                <a:gd name="connsiteX0" fmla="*/ 719668 w 1037988"/>
                <a:gd name="connsiteY0" fmla="*/ 261889 h 1070087"/>
                <a:gd name="connsiteX1" fmla="*/ 326689 w 1037988"/>
                <a:gd name="connsiteY1" fmla="*/ 10505 h 1070087"/>
                <a:gd name="connsiteX2" fmla="*/ 260889 w 1037988"/>
                <a:gd name="connsiteY2" fmla="*/ 688738 h 1070087"/>
                <a:gd name="connsiteX3" fmla="*/ 967168 w 1037988"/>
                <a:gd name="connsiteY3" fmla="*/ 677169 h 1070087"/>
                <a:gd name="connsiteX4" fmla="*/ 1026654 w 1037988"/>
                <a:gd name="connsiteY4" fmla="*/ 816823 h 1070087"/>
                <a:gd name="connsiteX5" fmla="*/ 1025908 w 1037988"/>
                <a:gd name="connsiteY5" fmla="*/ 1069322 h 1070087"/>
                <a:gd name="connsiteX6" fmla="*/ 960434 w 1037988"/>
                <a:gd name="connsiteY6" fmla="*/ 938782 h 1070087"/>
                <a:gd name="connsiteX7" fmla="*/ 277234 w 1037988"/>
                <a:gd name="connsiteY7" fmla="*/ 932537 h 1070087"/>
                <a:gd name="connsiteX8" fmla="*/ 135549 w 1037988"/>
                <a:gd name="connsiteY8" fmla="*/ 676194 h 1070087"/>
                <a:gd name="connsiteX9" fmla="*/ 17326 w 1037988"/>
                <a:gd name="connsiteY9" fmla="*/ 207747 h 1070087"/>
                <a:gd name="connsiteX10" fmla="*/ 719668 w 1037988"/>
                <a:gd name="connsiteY10" fmla="*/ 261889 h 1070087"/>
                <a:gd name="connsiteX0" fmla="*/ 719668 w 1037988"/>
                <a:gd name="connsiteY0" fmla="*/ 76331 h 884529"/>
                <a:gd name="connsiteX1" fmla="*/ 202944 w 1037988"/>
                <a:gd name="connsiteY1" fmla="*/ 165638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202944 w 1037988"/>
                <a:gd name="connsiteY1" fmla="*/ 165638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148350 w 1037988"/>
                <a:gd name="connsiteY1" fmla="*/ 327017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148350 w 1037988"/>
                <a:gd name="connsiteY1" fmla="*/ 327017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803"/>
                <a:gd name="connsiteX1" fmla="*/ 145606 w 1035244"/>
                <a:gd name="connsiteY1" fmla="*/ 327017 h 884803"/>
                <a:gd name="connsiteX2" fmla="*/ 258145 w 1035244"/>
                <a:gd name="connsiteY2" fmla="*/ 503180 h 884803"/>
                <a:gd name="connsiteX3" fmla="*/ 964424 w 1035244"/>
                <a:gd name="connsiteY3" fmla="*/ 491611 h 884803"/>
                <a:gd name="connsiteX4" fmla="*/ 1023910 w 1035244"/>
                <a:gd name="connsiteY4" fmla="*/ 631265 h 884803"/>
                <a:gd name="connsiteX5" fmla="*/ 1023164 w 1035244"/>
                <a:gd name="connsiteY5" fmla="*/ 883764 h 884803"/>
                <a:gd name="connsiteX6" fmla="*/ 957690 w 1035244"/>
                <a:gd name="connsiteY6" fmla="*/ 753224 h 884803"/>
                <a:gd name="connsiteX7" fmla="*/ 267211 w 1035244"/>
                <a:gd name="connsiteY7" fmla="*/ 773875 h 884803"/>
                <a:gd name="connsiteX8" fmla="*/ 183759 w 1035244"/>
                <a:gd name="connsiteY8" fmla="*/ 643050 h 884803"/>
                <a:gd name="connsiteX9" fmla="*/ 14582 w 1035244"/>
                <a:gd name="connsiteY9" fmla="*/ 22189 h 884803"/>
                <a:gd name="connsiteX10" fmla="*/ 716924 w 1035244"/>
                <a:gd name="connsiteY10" fmla="*/ 76331 h 884803"/>
                <a:gd name="connsiteX0" fmla="*/ 716924 w 1079670"/>
                <a:gd name="connsiteY0" fmla="*/ 76331 h 884803"/>
                <a:gd name="connsiteX1" fmla="*/ 145606 w 1079670"/>
                <a:gd name="connsiteY1" fmla="*/ 327017 h 884803"/>
                <a:gd name="connsiteX2" fmla="*/ 258145 w 1079670"/>
                <a:gd name="connsiteY2" fmla="*/ 503180 h 884803"/>
                <a:gd name="connsiteX3" fmla="*/ 964424 w 1079670"/>
                <a:gd name="connsiteY3" fmla="*/ 491611 h 884803"/>
                <a:gd name="connsiteX4" fmla="*/ 1023910 w 1079670"/>
                <a:gd name="connsiteY4" fmla="*/ 631265 h 884803"/>
                <a:gd name="connsiteX5" fmla="*/ 1023164 w 1079670"/>
                <a:gd name="connsiteY5" fmla="*/ 883764 h 884803"/>
                <a:gd name="connsiteX6" fmla="*/ 957690 w 1079670"/>
                <a:gd name="connsiteY6" fmla="*/ 753224 h 884803"/>
                <a:gd name="connsiteX7" fmla="*/ 267211 w 1079670"/>
                <a:gd name="connsiteY7" fmla="*/ 773875 h 884803"/>
                <a:gd name="connsiteX8" fmla="*/ 183759 w 1079670"/>
                <a:gd name="connsiteY8" fmla="*/ 643050 h 884803"/>
                <a:gd name="connsiteX9" fmla="*/ 14582 w 1079670"/>
                <a:gd name="connsiteY9" fmla="*/ 22189 h 884803"/>
                <a:gd name="connsiteX10" fmla="*/ 716924 w 1079670"/>
                <a:gd name="connsiteY10" fmla="*/ 76331 h 884803"/>
                <a:gd name="connsiteX0" fmla="*/ 716924 w 1035244"/>
                <a:gd name="connsiteY0" fmla="*/ 76331 h 884803"/>
                <a:gd name="connsiteX1" fmla="*/ 145606 w 1035244"/>
                <a:gd name="connsiteY1" fmla="*/ 327017 h 884803"/>
                <a:gd name="connsiteX2" fmla="*/ 258145 w 1035244"/>
                <a:gd name="connsiteY2" fmla="*/ 503180 h 884803"/>
                <a:gd name="connsiteX3" fmla="*/ 964424 w 1035244"/>
                <a:gd name="connsiteY3" fmla="*/ 491611 h 884803"/>
                <a:gd name="connsiteX4" fmla="*/ 1023910 w 1035244"/>
                <a:gd name="connsiteY4" fmla="*/ 631265 h 884803"/>
                <a:gd name="connsiteX5" fmla="*/ 1023164 w 1035244"/>
                <a:gd name="connsiteY5" fmla="*/ 883764 h 884803"/>
                <a:gd name="connsiteX6" fmla="*/ 957690 w 1035244"/>
                <a:gd name="connsiteY6" fmla="*/ 753224 h 884803"/>
                <a:gd name="connsiteX7" fmla="*/ 267211 w 1035244"/>
                <a:gd name="connsiteY7" fmla="*/ 773875 h 884803"/>
                <a:gd name="connsiteX8" fmla="*/ 183759 w 1035244"/>
                <a:gd name="connsiteY8" fmla="*/ 643050 h 884803"/>
                <a:gd name="connsiteX9" fmla="*/ 14582 w 1035244"/>
                <a:gd name="connsiteY9" fmla="*/ 22189 h 884803"/>
                <a:gd name="connsiteX10" fmla="*/ 716924 w 1035244"/>
                <a:gd name="connsiteY10" fmla="*/ 76331 h 884803"/>
                <a:gd name="connsiteX0" fmla="*/ 717435 w 1035755"/>
                <a:gd name="connsiteY0" fmla="*/ 76331 h 884803"/>
                <a:gd name="connsiteX1" fmla="*/ 146117 w 1035755"/>
                <a:gd name="connsiteY1" fmla="*/ 327017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5755"/>
                <a:gd name="connsiteY0" fmla="*/ 76331 h 884803"/>
                <a:gd name="connsiteX1" fmla="*/ 178873 w 1035755"/>
                <a:gd name="connsiteY1" fmla="*/ 416673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5755"/>
                <a:gd name="connsiteY0" fmla="*/ 76331 h 884803"/>
                <a:gd name="connsiteX1" fmla="*/ 178873 w 1035755"/>
                <a:gd name="connsiteY1" fmla="*/ 416673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1305"/>
                <a:gd name="connsiteY0" fmla="*/ 76331 h 884803"/>
                <a:gd name="connsiteX1" fmla="*/ 178873 w 1031305"/>
                <a:gd name="connsiteY1" fmla="*/ 416673 h 884803"/>
                <a:gd name="connsiteX2" fmla="*/ 324168 w 1031305"/>
                <a:gd name="connsiteY2" fmla="*/ 503180 h 884803"/>
                <a:gd name="connsiteX3" fmla="*/ 964935 w 1031305"/>
                <a:gd name="connsiteY3" fmla="*/ 491611 h 884803"/>
                <a:gd name="connsiteX4" fmla="*/ 1024421 w 1031305"/>
                <a:gd name="connsiteY4" fmla="*/ 631265 h 884803"/>
                <a:gd name="connsiteX5" fmla="*/ 1023675 w 1031305"/>
                <a:gd name="connsiteY5" fmla="*/ 883764 h 884803"/>
                <a:gd name="connsiteX6" fmla="*/ 958201 w 1031305"/>
                <a:gd name="connsiteY6" fmla="*/ 753224 h 884803"/>
                <a:gd name="connsiteX7" fmla="*/ 267722 w 1031305"/>
                <a:gd name="connsiteY7" fmla="*/ 773875 h 884803"/>
                <a:gd name="connsiteX8" fmla="*/ 173351 w 1031305"/>
                <a:gd name="connsiteY8" fmla="*/ 400981 h 884803"/>
                <a:gd name="connsiteX9" fmla="*/ 15093 w 1031305"/>
                <a:gd name="connsiteY9" fmla="*/ 22189 h 884803"/>
                <a:gd name="connsiteX10" fmla="*/ 717435 w 1031305"/>
                <a:gd name="connsiteY10" fmla="*/ 76331 h 884803"/>
                <a:gd name="connsiteX0" fmla="*/ 717435 w 1031305"/>
                <a:gd name="connsiteY0" fmla="*/ 76331 h 884803"/>
                <a:gd name="connsiteX1" fmla="*/ 178873 w 1031305"/>
                <a:gd name="connsiteY1" fmla="*/ 416673 h 884803"/>
                <a:gd name="connsiteX2" fmla="*/ 324168 w 1031305"/>
                <a:gd name="connsiteY2" fmla="*/ 503180 h 884803"/>
                <a:gd name="connsiteX3" fmla="*/ 964935 w 1031305"/>
                <a:gd name="connsiteY3" fmla="*/ 491611 h 884803"/>
                <a:gd name="connsiteX4" fmla="*/ 1024421 w 1031305"/>
                <a:gd name="connsiteY4" fmla="*/ 631265 h 884803"/>
                <a:gd name="connsiteX5" fmla="*/ 1023675 w 1031305"/>
                <a:gd name="connsiteY5" fmla="*/ 883764 h 884803"/>
                <a:gd name="connsiteX6" fmla="*/ 958201 w 1031305"/>
                <a:gd name="connsiteY6" fmla="*/ 753224 h 884803"/>
                <a:gd name="connsiteX7" fmla="*/ 267722 w 1031305"/>
                <a:gd name="connsiteY7" fmla="*/ 773875 h 884803"/>
                <a:gd name="connsiteX8" fmla="*/ 173351 w 1031305"/>
                <a:gd name="connsiteY8" fmla="*/ 400981 h 884803"/>
                <a:gd name="connsiteX9" fmla="*/ 15093 w 1031305"/>
                <a:gd name="connsiteY9" fmla="*/ 22189 h 884803"/>
                <a:gd name="connsiteX10" fmla="*/ 717435 w 1031305"/>
                <a:gd name="connsiteY10" fmla="*/ 76331 h 884803"/>
                <a:gd name="connsiteX0" fmla="*/ 717435 w 1031305"/>
                <a:gd name="connsiteY0" fmla="*/ 76331 h 884850"/>
                <a:gd name="connsiteX1" fmla="*/ 178873 w 1031305"/>
                <a:gd name="connsiteY1" fmla="*/ 416673 h 884850"/>
                <a:gd name="connsiteX2" fmla="*/ 324168 w 1031305"/>
                <a:gd name="connsiteY2" fmla="*/ 503180 h 884850"/>
                <a:gd name="connsiteX3" fmla="*/ 964935 w 1031305"/>
                <a:gd name="connsiteY3" fmla="*/ 491611 h 884850"/>
                <a:gd name="connsiteX4" fmla="*/ 1024421 w 1031305"/>
                <a:gd name="connsiteY4" fmla="*/ 631265 h 884850"/>
                <a:gd name="connsiteX5" fmla="*/ 1023675 w 1031305"/>
                <a:gd name="connsiteY5" fmla="*/ 883764 h 884850"/>
                <a:gd name="connsiteX6" fmla="*/ 958201 w 1031305"/>
                <a:gd name="connsiteY6" fmla="*/ 753224 h 884850"/>
                <a:gd name="connsiteX7" fmla="*/ 271362 w 1031305"/>
                <a:gd name="connsiteY7" fmla="*/ 738013 h 884850"/>
                <a:gd name="connsiteX8" fmla="*/ 173351 w 1031305"/>
                <a:gd name="connsiteY8" fmla="*/ 400981 h 884850"/>
                <a:gd name="connsiteX9" fmla="*/ 15093 w 1031305"/>
                <a:gd name="connsiteY9" fmla="*/ 22189 h 884850"/>
                <a:gd name="connsiteX10" fmla="*/ 717435 w 1031305"/>
                <a:gd name="connsiteY10" fmla="*/ 76331 h 884850"/>
                <a:gd name="connsiteX0" fmla="*/ 716445 w 1030315"/>
                <a:gd name="connsiteY0" fmla="*/ 76331 h 884850"/>
                <a:gd name="connsiteX1" fmla="*/ 177883 w 1030315"/>
                <a:gd name="connsiteY1" fmla="*/ 416673 h 884850"/>
                <a:gd name="connsiteX2" fmla="*/ 323178 w 1030315"/>
                <a:gd name="connsiteY2" fmla="*/ 503180 h 884850"/>
                <a:gd name="connsiteX3" fmla="*/ 963945 w 1030315"/>
                <a:gd name="connsiteY3" fmla="*/ 491611 h 884850"/>
                <a:gd name="connsiteX4" fmla="*/ 1023431 w 1030315"/>
                <a:gd name="connsiteY4" fmla="*/ 631265 h 884850"/>
                <a:gd name="connsiteX5" fmla="*/ 1022685 w 1030315"/>
                <a:gd name="connsiteY5" fmla="*/ 883764 h 884850"/>
                <a:gd name="connsiteX6" fmla="*/ 957211 w 1030315"/>
                <a:gd name="connsiteY6" fmla="*/ 753224 h 884850"/>
                <a:gd name="connsiteX7" fmla="*/ 270372 w 1030315"/>
                <a:gd name="connsiteY7" fmla="*/ 738013 h 884850"/>
                <a:gd name="connsiteX8" fmla="*/ 194198 w 1030315"/>
                <a:gd name="connsiteY8" fmla="*/ 409947 h 884850"/>
                <a:gd name="connsiteX9" fmla="*/ 14103 w 1030315"/>
                <a:gd name="connsiteY9" fmla="*/ 22189 h 884850"/>
                <a:gd name="connsiteX10" fmla="*/ 716445 w 1030315"/>
                <a:gd name="connsiteY10" fmla="*/ 76331 h 884850"/>
                <a:gd name="connsiteX0" fmla="*/ 716445 w 1030315"/>
                <a:gd name="connsiteY0" fmla="*/ 76331 h 884850"/>
                <a:gd name="connsiteX1" fmla="*/ 199721 w 1030315"/>
                <a:gd name="connsiteY1" fmla="*/ 398742 h 884850"/>
                <a:gd name="connsiteX2" fmla="*/ 323178 w 1030315"/>
                <a:gd name="connsiteY2" fmla="*/ 503180 h 884850"/>
                <a:gd name="connsiteX3" fmla="*/ 963945 w 1030315"/>
                <a:gd name="connsiteY3" fmla="*/ 491611 h 884850"/>
                <a:gd name="connsiteX4" fmla="*/ 1023431 w 1030315"/>
                <a:gd name="connsiteY4" fmla="*/ 631265 h 884850"/>
                <a:gd name="connsiteX5" fmla="*/ 1022685 w 1030315"/>
                <a:gd name="connsiteY5" fmla="*/ 883764 h 884850"/>
                <a:gd name="connsiteX6" fmla="*/ 957211 w 1030315"/>
                <a:gd name="connsiteY6" fmla="*/ 753224 h 884850"/>
                <a:gd name="connsiteX7" fmla="*/ 270372 w 1030315"/>
                <a:gd name="connsiteY7" fmla="*/ 738013 h 884850"/>
                <a:gd name="connsiteX8" fmla="*/ 194198 w 1030315"/>
                <a:gd name="connsiteY8" fmla="*/ 409947 h 884850"/>
                <a:gd name="connsiteX9" fmla="*/ 14103 w 1030315"/>
                <a:gd name="connsiteY9" fmla="*/ 22189 h 884850"/>
                <a:gd name="connsiteX10" fmla="*/ 716445 w 1030315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3431"/>
                <a:gd name="connsiteY0" fmla="*/ 76331 h 884720"/>
                <a:gd name="connsiteX1" fmla="*/ 199721 w 1023431"/>
                <a:gd name="connsiteY1" fmla="*/ 398742 h 884720"/>
                <a:gd name="connsiteX2" fmla="*/ 323178 w 1023431"/>
                <a:gd name="connsiteY2" fmla="*/ 503180 h 884720"/>
                <a:gd name="connsiteX3" fmla="*/ 800165 w 1023431"/>
                <a:gd name="connsiteY3" fmla="*/ 491611 h 884720"/>
                <a:gd name="connsiteX4" fmla="*/ 1023431 w 1023431"/>
                <a:gd name="connsiteY4" fmla="*/ 631265 h 884720"/>
                <a:gd name="connsiteX5" fmla="*/ 1022685 w 1023431"/>
                <a:gd name="connsiteY5" fmla="*/ 883764 h 884720"/>
                <a:gd name="connsiteX6" fmla="*/ 957211 w 1023431"/>
                <a:gd name="connsiteY6" fmla="*/ 753224 h 884720"/>
                <a:gd name="connsiteX7" fmla="*/ 270372 w 1023431"/>
                <a:gd name="connsiteY7" fmla="*/ 738013 h 884720"/>
                <a:gd name="connsiteX8" fmla="*/ 194198 w 1023431"/>
                <a:gd name="connsiteY8" fmla="*/ 409947 h 884720"/>
                <a:gd name="connsiteX9" fmla="*/ 14103 w 1023431"/>
                <a:gd name="connsiteY9" fmla="*/ 22189 h 884720"/>
                <a:gd name="connsiteX10" fmla="*/ 716445 w 1023431"/>
                <a:gd name="connsiteY10" fmla="*/ 76331 h 884720"/>
                <a:gd name="connsiteX0" fmla="*/ 716445 w 1026998"/>
                <a:gd name="connsiteY0" fmla="*/ 76331 h 884838"/>
                <a:gd name="connsiteX1" fmla="*/ 199721 w 1026998"/>
                <a:gd name="connsiteY1" fmla="*/ 398742 h 884838"/>
                <a:gd name="connsiteX2" fmla="*/ 323178 w 1026998"/>
                <a:gd name="connsiteY2" fmla="*/ 503180 h 884838"/>
                <a:gd name="connsiteX3" fmla="*/ 800165 w 1026998"/>
                <a:gd name="connsiteY3" fmla="*/ 491611 h 884838"/>
                <a:gd name="connsiteX4" fmla="*/ 1023431 w 1026998"/>
                <a:gd name="connsiteY4" fmla="*/ 631265 h 884838"/>
                <a:gd name="connsiteX5" fmla="*/ 1022685 w 1026998"/>
                <a:gd name="connsiteY5" fmla="*/ 883764 h 884838"/>
                <a:gd name="connsiteX6" fmla="*/ 957211 w 1026998"/>
                <a:gd name="connsiteY6" fmla="*/ 753224 h 884838"/>
                <a:gd name="connsiteX7" fmla="*/ 303128 w 1026998"/>
                <a:gd name="connsiteY7" fmla="*/ 746978 h 884838"/>
                <a:gd name="connsiteX8" fmla="*/ 194198 w 1026998"/>
                <a:gd name="connsiteY8" fmla="*/ 409947 h 884838"/>
                <a:gd name="connsiteX9" fmla="*/ 14103 w 1026998"/>
                <a:gd name="connsiteY9" fmla="*/ 22189 h 884838"/>
                <a:gd name="connsiteX10" fmla="*/ 716445 w 1026998"/>
                <a:gd name="connsiteY10" fmla="*/ 76331 h 884838"/>
                <a:gd name="connsiteX0" fmla="*/ 716445 w 1026998"/>
                <a:gd name="connsiteY0" fmla="*/ 76331 h 884838"/>
                <a:gd name="connsiteX1" fmla="*/ 199721 w 1026998"/>
                <a:gd name="connsiteY1" fmla="*/ 398742 h 884838"/>
                <a:gd name="connsiteX2" fmla="*/ 323178 w 1026998"/>
                <a:gd name="connsiteY2" fmla="*/ 503180 h 884838"/>
                <a:gd name="connsiteX3" fmla="*/ 800165 w 1026998"/>
                <a:gd name="connsiteY3" fmla="*/ 491611 h 884838"/>
                <a:gd name="connsiteX4" fmla="*/ 1023431 w 1026998"/>
                <a:gd name="connsiteY4" fmla="*/ 631265 h 884838"/>
                <a:gd name="connsiteX5" fmla="*/ 1022685 w 1026998"/>
                <a:gd name="connsiteY5" fmla="*/ 883764 h 884838"/>
                <a:gd name="connsiteX6" fmla="*/ 957211 w 1026998"/>
                <a:gd name="connsiteY6" fmla="*/ 753224 h 884838"/>
                <a:gd name="connsiteX7" fmla="*/ 303128 w 1026998"/>
                <a:gd name="connsiteY7" fmla="*/ 746978 h 884838"/>
                <a:gd name="connsiteX8" fmla="*/ 194198 w 1026998"/>
                <a:gd name="connsiteY8" fmla="*/ 409947 h 884838"/>
                <a:gd name="connsiteX9" fmla="*/ 14103 w 1026998"/>
                <a:gd name="connsiteY9" fmla="*/ 22189 h 884838"/>
                <a:gd name="connsiteX10" fmla="*/ 716445 w 1026998"/>
                <a:gd name="connsiteY10" fmla="*/ 76331 h 884838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37382"/>
                <a:gd name="connsiteY0" fmla="*/ 76331 h 884689"/>
                <a:gd name="connsiteX1" fmla="*/ 199721 w 1037382"/>
                <a:gd name="connsiteY1" fmla="*/ 398742 h 884689"/>
                <a:gd name="connsiteX2" fmla="*/ 323178 w 1037382"/>
                <a:gd name="connsiteY2" fmla="*/ 503180 h 884689"/>
                <a:gd name="connsiteX3" fmla="*/ 891154 w 1037382"/>
                <a:gd name="connsiteY3" fmla="*/ 500577 h 884689"/>
                <a:gd name="connsiteX4" fmla="*/ 1023431 w 1037382"/>
                <a:gd name="connsiteY4" fmla="*/ 631265 h 884689"/>
                <a:gd name="connsiteX5" fmla="*/ 1022685 w 1037382"/>
                <a:gd name="connsiteY5" fmla="*/ 883764 h 884689"/>
                <a:gd name="connsiteX6" fmla="*/ 957211 w 1037382"/>
                <a:gd name="connsiteY6" fmla="*/ 753224 h 884689"/>
                <a:gd name="connsiteX7" fmla="*/ 303128 w 1037382"/>
                <a:gd name="connsiteY7" fmla="*/ 746978 h 884689"/>
                <a:gd name="connsiteX8" fmla="*/ 194198 w 1037382"/>
                <a:gd name="connsiteY8" fmla="*/ 409947 h 884689"/>
                <a:gd name="connsiteX9" fmla="*/ 14103 w 1037382"/>
                <a:gd name="connsiteY9" fmla="*/ 22189 h 884689"/>
                <a:gd name="connsiteX10" fmla="*/ 716445 w 1037382"/>
                <a:gd name="connsiteY10" fmla="*/ 76331 h 884689"/>
                <a:gd name="connsiteX0" fmla="*/ 716445 w 1037382"/>
                <a:gd name="connsiteY0" fmla="*/ 76331 h 884689"/>
                <a:gd name="connsiteX1" fmla="*/ 199721 w 1037382"/>
                <a:gd name="connsiteY1" fmla="*/ 398742 h 884689"/>
                <a:gd name="connsiteX2" fmla="*/ 323178 w 1037382"/>
                <a:gd name="connsiteY2" fmla="*/ 503180 h 884689"/>
                <a:gd name="connsiteX3" fmla="*/ 891154 w 1037382"/>
                <a:gd name="connsiteY3" fmla="*/ 500577 h 884689"/>
                <a:gd name="connsiteX4" fmla="*/ 1023431 w 1037382"/>
                <a:gd name="connsiteY4" fmla="*/ 631265 h 884689"/>
                <a:gd name="connsiteX5" fmla="*/ 1022685 w 1037382"/>
                <a:gd name="connsiteY5" fmla="*/ 883764 h 884689"/>
                <a:gd name="connsiteX6" fmla="*/ 957211 w 1037382"/>
                <a:gd name="connsiteY6" fmla="*/ 753224 h 884689"/>
                <a:gd name="connsiteX7" fmla="*/ 303128 w 1037382"/>
                <a:gd name="connsiteY7" fmla="*/ 746978 h 884689"/>
                <a:gd name="connsiteX8" fmla="*/ 194198 w 1037382"/>
                <a:gd name="connsiteY8" fmla="*/ 409947 h 884689"/>
                <a:gd name="connsiteX9" fmla="*/ 14103 w 1037382"/>
                <a:gd name="connsiteY9" fmla="*/ 22189 h 884689"/>
                <a:gd name="connsiteX10" fmla="*/ 716445 w 1037382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727373 w 1027841"/>
                <a:gd name="connsiteY3" fmla="*/ 509543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509543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9287"/>
                <a:gd name="connsiteY0" fmla="*/ 76331 h 884689"/>
                <a:gd name="connsiteX1" fmla="*/ 199721 w 1029287"/>
                <a:gd name="connsiteY1" fmla="*/ 398742 h 884689"/>
                <a:gd name="connsiteX2" fmla="*/ 323178 w 1029287"/>
                <a:gd name="connsiteY2" fmla="*/ 503180 h 884689"/>
                <a:gd name="connsiteX3" fmla="*/ 800165 w 1029287"/>
                <a:gd name="connsiteY3" fmla="*/ 509543 h 884689"/>
                <a:gd name="connsiteX4" fmla="*/ 1023431 w 1029287"/>
                <a:gd name="connsiteY4" fmla="*/ 631265 h 884689"/>
                <a:gd name="connsiteX5" fmla="*/ 1022685 w 1029287"/>
                <a:gd name="connsiteY5" fmla="*/ 883764 h 884689"/>
                <a:gd name="connsiteX6" fmla="*/ 957211 w 1029287"/>
                <a:gd name="connsiteY6" fmla="*/ 753224 h 884689"/>
                <a:gd name="connsiteX7" fmla="*/ 303128 w 1029287"/>
                <a:gd name="connsiteY7" fmla="*/ 746978 h 884689"/>
                <a:gd name="connsiteX8" fmla="*/ 194198 w 1029287"/>
                <a:gd name="connsiteY8" fmla="*/ 409947 h 884689"/>
                <a:gd name="connsiteX9" fmla="*/ 14103 w 1029287"/>
                <a:gd name="connsiteY9" fmla="*/ 22189 h 884689"/>
                <a:gd name="connsiteX10" fmla="*/ 716445 w 1029287"/>
                <a:gd name="connsiteY10" fmla="*/ 76331 h 884689"/>
                <a:gd name="connsiteX0" fmla="*/ 716445 w 1029287"/>
                <a:gd name="connsiteY0" fmla="*/ 76331 h 884689"/>
                <a:gd name="connsiteX1" fmla="*/ 199721 w 1029287"/>
                <a:gd name="connsiteY1" fmla="*/ 398742 h 884689"/>
                <a:gd name="connsiteX2" fmla="*/ 323178 w 1029287"/>
                <a:gd name="connsiteY2" fmla="*/ 503180 h 884689"/>
                <a:gd name="connsiteX3" fmla="*/ 800165 w 1029287"/>
                <a:gd name="connsiteY3" fmla="*/ 509543 h 884689"/>
                <a:gd name="connsiteX4" fmla="*/ 1023431 w 1029287"/>
                <a:gd name="connsiteY4" fmla="*/ 631265 h 884689"/>
                <a:gd name="connsiteX5" fmla="*/ 1022685 w 1029287"/>
                <a:gd name="connsiteY5" fmla="*/ 883764 h 884689"/>
                <a:gd name="connsiteX6" fmla="*/ 957211 w 1029287"/>
                <a:gd name="connsiteY6" fmla="*/ 753224 h 884689"/>
                <a:gd name="connsiteX7" fmla="*/ 303128 w 1029287"/>
                <a:gd name="connsiteY7" fmla="*/ 746978 h 884689"/>
                <a:gd name="connsiteX8" fmla="*/ 194198 w 1029287"/>
                <a:gd name="connsiteY8" fmla="*/ 409947 h 884689"/>
                <a:gd name="connsiteX9" fmla="*/ 14103 w 1029287"/>
                <a:gd name="connsiteY9" fmla="*/ 22189 h 884689"/>
                <a:gd name="connsiteX10" fmla="*/ 716445 w 1029287"/>
                <a:gd name="connsiteY10" fmla="*/ 76331 h 884689"/>
                <a:gd name="connsiteX0" fmla="*/ 716445 w 1023431"/>
                <a:gd name="connsiteY0" fmla="*/ 76331 h 884811"/>
                <a:gd name="connsiteX1" fmla="*/ 199721 w 1023431"/>
                <a:gd name="connsiteY1" fmla="*/ 398742 h 884811"/>
                <a:gd name="connsiteX2" fmla="*/ 323178 w 1023431"/>
                <a:gd name="connsiteY2" fmla="*/ 503180 h 884811"/>
                <a:gd name="connsiteX3" fmla="*/ 800165 w 1023431"/>
                <a:gd name="connsiteY3" fmla="*/ 509543 h 884811"/>
                <a:gd name="connsiteX4" fmla="*/ 1023431 w 1023431"/>
                <a:gd name="connsiteY4" fmla="*/ 631265 h 884811"/>
                <a:gd name="connsiteX5" fmla="*/ 1022685 w 1023431"/>
                <a:gd name="connsiteY5" fmla="*/ 883764 h 884811"/>
                <a:gd name="connsiteX6" fmla="*/ 957211 w 1023431"/>
                <a:gd name="connsiteY6" fmla="*/ 753224 h 884811"/>
                <a:gd name="connsiteX7" fmla="*/ 303128 w 1023431"/>
                <a:gd name="connsiteY7" fmla="*/ 746978 h 884811"/>
                <a:gd name="connsiteX8" fmla="*/ 194198 w 1023431"/>
                <a:gd name="connsiteY8" fmla="*/ 409947 h 884811"/>
                <a:gd name="connsiteX9" fmla="*/ 14103 w 1023431"/>
                <a:gd name="connsiteY9" fmla="*/ 22189 h 884811"/>
                <a:gd name="connsiteX10" fmla="*/ 716445 w 1023431"/>
                <a:gd name="connsiteY10" fmla="*/ 76331 h 884811"/>
                <a:gd name="connsiteX0" fmla="*/ 716445 w 1023431"/>
                <a:gd name="connsiteY0" fmla="*/ 76331 h 884811"/>
                <a:gd name="connsiteX1" fmla="*/ 199721 w 1023431"/>
                <a:gd name="connsiteY1" fmla="*/ 398742 h 884811"/>
                <a:gd name="connsiteX2" fmla="*/ 323178 w 1023431"/>
                <a:gd name="connsiteY2" fmla="*/ 503180 h 884811"/>
                <a:gd name="connsiteX3" fmla="*/ 800165 w 1023431"/>
                <a:gd name="connsiteY3" fmla="*/ 509543 h 884811"/>
                <a:gd name="connsiteX4" fmla="*/ 1023431 w 1023431"/>
                <a:gd name="connsiteY4" fmla="*/ 631265 h 884811"/>
                <a:gd name="connsiteX5" fmla="*/ 1022685 w 1023431"/>
                <a:gd name="connsiteY5" fmla="*/ 883764 h 884811"/>
                <a:gd name="connsiteX6" fmla="*/ 957211 w 1023431"/>
                <a:gd name="connsiteY6" fmla="*/ 753224 h 884811"/>
                <a:gd name="connsiteX7" fmla="*/ 310407 w 1023431"/>
                <a:gd name="connsiteY7" fmla="*/ 782841 h 884811"/>
                <a:gd name="connsiteX8" fmla="*/ 194198 w 1023431"/>
                <a:gd name="connsiteY8" fmla="*/ 409947 h 884811"/>
                <a:gd name="connsiteX9" fmla="*/ 14103 w 1023431"/>
                <a:gd name="connsiteY9" fmla="*/ 22189 h 884811"/>
                <a:gd name="connsiteX10" fmla="*/ 716445 w 1023431"/>
                <a:gd name="connsiteY10" fmla="*/ 76331 h 884811"/>
                <a:gd name="connsiteX0" fmla="*/ 716445 w 1023431"/>
                <a:gd name="connsiteY0" fmla="*/ 76331 h 885071"/>
                <a:gd name="connsiteX1" fmla="*/ 199721 w 1023431"/>
                <a:gd name="connsiteY1" fmla="*/ 398742 h 885071"/>
                <a:gd name="connsiteX2" fmla="*/ 323178 w 1023431"/>
                <a:gd name="connsiteY2" fmla="*/ 503180 h 885071"/>
                <a:gd name="connsiteX3" fmla="*/ 800165 w 1023431"/>
                <a:gd name="connsiteY3" fmla="*/ 509543 h 885071"/>
                <a:gd name="connsiteX4" fmla="*/ 1023431 w 1023431"/>
                <a:gd name="connsiteY4" fmla="*/ 631265 h 885071"/>
                <a:gd name="connsiteX5" fmla="*/ 1022685 w 1023431"/>
                <a:gd name="connsiteY5" fmla="*/ 883764 h 885071"/>
                <a:gd name="connsiteX6" fmla="*/ 964490 w 1023431"/>
                <a:gd name="connsiteY6" fmla="*/ 780121 h 885071"/>
                <a:gd name="connsiteX7" fmla="*/ 310407 w 1023431"/>
                <a:gd name="connsiteY7" fmla="*/ 782841 h 885071"/>
                <a:gd name="connsiteX8" fmla="*/ 194198 w 1023431"/>
                <a:gd name="connsiteY8" fmla="*/ 409947 h 885071"/>
                <a:gd name="connsiteX9" fmla="*/ 14103 w 1023431"/>
                <a:gd name="connsiteY9" fmla="*/ 22189 h 885071"/>
                <a:gd name="connsiteX10" fmla="*/ 716445 w 1023431"/>
                <a:gd name="connsiteY10" fmla="*/ 76331 h 885071"/>
                <a:gd name="connsiteX0" fmla="*/ 716445 w 1023431"/>
                <a:gd name="connsiteY0" fmla="*/ 76331 h 885189"/>
                <a:gd name="connsiteX1" fmla="*/ 199721 w 1023431"/>
                <a:gd name="connsiteY1" fmla="*/ 398742 h 885189"/>
                <a:gd name="connsiteX2" fmla="*/ 323178 w 1023431"/>
                <a:gd name="connsiteY2" fmla="*/ 503180 h 885189"/>
                <a:gd name="connsiteX3" fmla="*/ 800165 w 1023431"/>
                <a:gd name="connsiteY3" fmla="*/ 509543 h 885189"/>
                <a:gd name="connsiteX4" fmla="*/ 1023431 w 1023431"/>
                <a:gd name="connsiteY4" fmla="*/ 631265 h 885189"/>
                <a:gd name="connsiteX5" fmla="*/ 1022685 w 1023431"/>
                <a:gd name="connsiteY5" fmla="*/ 883764 h 885189"/>
                <a:gd name="connsiteX6" fmla="*/ 946292 w 1023431"/>
                <a:gd name="connsiteY6" fmla="*/ 789086 h 885189"/>
                <a:gd name="connsiteX7" fmla="*/ 310407 w 1023431"/>
                <a:gd name="connsiteY7" fmla="*/ 782841 h 885189"/>
                <a:gd name="connsiteX8" fmla="*/ 194198 w 1023431"/>
                <a:gd name="connsiteY8" fmla="*/ 409947 h 885189"/>
                <a:gd name="connsiteX9" fmla="*/ 14103 w 1023431"/>
                <a:gd name="connsiteY9" fmla="*/ 22189 h 885189"/>
                <a:gd name="connsiteX10" fmla="*/ 716445 w 1023431"/>
                <a:gd name="connsiteY10" fmla="*/ 76331 h 885189"/>
                <a:gd name="connsiteX0" fmla="*/ 716445 w 1023431"/>
                <a:gd name="connsiteY0" fmla="*/ 76331 h 983099"/>
                <a:gd name="connsiteX1" fmla="*/ 199721 w 1023431"/>
                <a:gd name="connsiteY1" fmla="*/ 398742 h 983099"/>
                <a:gd name="connsiteX2" fmla="*/ 323178 w 1023431"/>
                <a:gd name="connsiteY2" fmla="*/ 503180 h 983099"/>
                <a:gd name="connsiteX3" fmla="*/ 800165 w 1023431"/>
                <a:gd name="connsiteY3" fmla="*/ 509543 h 983099"/>
                <a:gd name="connsiteX4" fmla="*/ 1023431 w 1023431"/>
                <a:gd name="connsiteY4" fmla="*/ 631265 h 983099"/>
                <a:gd name="connsiteX5" fmla="*/ 1022685 w 1023431"/>
                <a:gd name="connsiteY5" fmla="*/ 982385 h 983099"/>
                <a:gd name="connsiteX6" fmla="*/ 946292 w 1023431"/>
                <a:gd name="connsiteY6" fmla="*/ 789086 h 983099"/>
                <a:gd name="connsiteX7" fmla="*/ 310407 w 1023431"/>
                <a:gd name="connsiteY7" fmla="*/ 782841 h 983099"/>
                <a:gd name="connsiteX8" fmla="*/ 194198 w 1023431"/>
                <a:gd name="connsiteY8" fmla="*/ 409947 h 983099"/>
                <a:gd name="connsiteX9" fmla="*/ 14103 w 1023431"/>
                <a:gd name="connsiteY9" fmla="*/ 22189 h 983099"/>
                <a:gd name="connsiteX10" fmla="*/ 716445 w 1023431"/>
                <a:gd name="connsiteY10" fmla="*/ 76331 h 983099"/>
                <a:gd name="connsiteX0" fmla="*/ 522247 w 829233"/>
                <a:gd name="connsiteY0" fmla="*/ 1295 h 908063"/>
                <a:gd name="connsiteX1" fmla="*/ 5523 w 829233"/>
                <a:gd name="connsiteY1" fmla="*/ 323706 h 908063"/>
                <a:gd name="connsiteX2" fmla="*/ 128980 w 829233"/>
                <a:gd name="connsiteY2" fmla="*/ 428144 h 908063"/>
                <a:gd name="connsiteX3" fmla="*/ 605967 w 829233"/>
                <a:gd name="connsiteY3" fmla="*/ 434507 h 908063"/>
                <a:gd name="connsiteX4" fmla="*/ 829233 w 829233"/>
                <a:gd name="connsiteY4" fmla="*/ 556229 h 908063"/>
                <a:gd name="connsiteX5" fmla="*/ 828487 w 829233"/>
                <a:gd name="connsiteY5" fmla="*/ 907349 h 908063"/>
                <a:gd name="connsiteX6" fmla="*/ 752094 w 829233"/>
                <a:gd name="connsiteY6" fmla="*/ 714050 h 908063"/>
                <a:gd name="connsiteX7" fmla="*/ 116209 w 829233"/>
                <a:gd name="connsiteY7" fmla="*/ 707805 h 908063"/>
                <a:gd name="connsiteX8" fmla="*/ 0 w 829233"/>
                <a:gd name="connsiteY8" fmla="*/ 334911 h 908063"/>
                <a:gd name="connsiteX9" fmla="*/ 522247 w 829233"/>
                <a:gd name="connsiteY9" fmla="*/ 1295 h 908063"/>
                <a:gd name="connsiteX0" fmla="*/ 12367 w 841600"/>
                <a:gd name="connsiteY0" fmla="*/ 36180 h 609332"/>
                <a:gd name="connsiteX1" fmla="*/ 17890 w 841600"/>
                <a:gd name="connsiteY1" fmla="*/ 24975 h 609332"/>
                <a:gd name="connsiteX2" fmla="*/ 141347 w 841600"/>
                <a:gd name="connsiteY2" fmla="*/ 129413 h 609332"/>
                <a:gd name="connsiteX3" fmla="*/ 618334 w 841600"/>
                <a:gd name="connsiteY3" fmla="*/ 135776 h 609332"/>
                <a:gd name="connsiteX4" fmla="*/ 841600 w 841600"/>
                <a:gd name="connsiteY4" fmla="*/ 257498 h 609332"/>
                <a:gd name="connsiteX5" fmla="*/ 840854 w 841600"/>
                <a:gd name="connsiteY5" fmla="*/ 608618 h 609332"/>
                <a:gd name="connsiteX6" fmla="*/ 764461 w 841600"/>
                <a:gd name="connsiteY6" fmla="*/ 415319 h 609332"/>
                <a:gd name="connsiteX7" fmla="*/ 128576 w 841600"/>
                <a:gd name="connsiteY7" fmla="*/ 409074 h 609332"/>
                <a:gd name="connsiteX8" fmla="*/ 12367 w 841600"/>
                <a:gd name="connsiteY8" fmla="*/ 36180 h 609332"/>
                <a:gd name="connsiteX0" fmla="*/ 111938 w 824962"/>
                <a:gd name="connsiteY0" fmla="*/ 393970 h 594228"/>
                <a:gd name="connsiteX1" fmla="*/ 1252 w 824962"/>
                <a:gd name="connsiteY1" fmla="*/ 9871 h 594228"/>
                <a:gd name="connsiteX2" fmla="*/ 124709 w 824962"/>
                <a:gd name="connsiteY2" fmla="*/ 114309 h 594228"/>
                <a:gd name="connsiteX3" fmla="*/ 601696 w 824962"/>
                <a:gd name="connsiteY3" fmla="*/ 120672 h 594228"/>
                <a:gd name="connsiteX4" fmla="*/ 824962 w 824962"/>
                <a:gd name="connsiteY4" fmla="*/ 242394 h 594228"/>
                <a:gd name="connsiteX5" fmla="*/ 824216 w 824962"/>
                <a:gd name="connsiteY5" fmla="*/ 593514 h 594228"/>
                <a:gd name="connsiteX6" fmla="*/ 747823 w 824962"/>
                <a:gd name="connsiteY6" fmla="*/ 400215 h 594228"/>
                <a:gd name="connsiteX7" fmla="*/ 111938 w 824962"/>
                <a:gd name="connsiteY7" fmla="*/ 393970 h 594228"/>
                <a:gd name="connsiteX0" fmla="*/ 89616 w 802640"/>
                <a:gd name="connsiteY0" fmla="*/ 411080 h 611338"/>
                <a:gd name="connsiteX1" fmla="*/ 8046 w 802640"/>
                <a:gd name="connsiteY1" fmla="*/ 9050 h 611338"/>
                <a:gd name="connsiteX2" fmla="*/ 102387 w 802640"/>
                <a:gd name="connsiteY2" fmla="*/ 131419 h 611338"/>
                <a:gd name="connsiteX3" fmla="*/ 579374 w 802640"/>
                <a:gd name="connsiteY3" fmla="*/ 137782 h 611338"/>
                <a:gd name="connsiteX4" fmla="*/ 802640 w 802640"/>
                <a:gd name="connsiteY4" fmla="*/ 259504 h 611338"/>
                <a:gd name="connsiteX5" fmla="*/ 801894 w 802640"/>
                <a:gd name="connsiteY5" fmla="*/ 610624 h 611338"/>
                <a:gd name="connsiteX6" fmla="*/ 725501 w 802640"/>
                <a:gd name="connsiteY6" fmla="*/ 417325 h 611338"/>
                <a:gd name="connsiteX7" fmla="*/ 89616 w 802640"/>
                <a:gd name="connsiteY7" fmla="*/ 411080 h 611338"/>
                <a:gd name="connsiteX0" fmla="*/ 61475 w 774499"/>
                <a:gd name="connsiteY0" fmla="*/ 411080 h 611338"/>
                <a:gd name="connsiteX1" fmla="*/ 41778 w 774499"/>
                <a:gd name="connsiteY1" fmla="*/ 9050 h 611338"/>
                <a:gd name="connsiteX2" fmla="*/ 74246 w 774499"/>
                <a:gd name="connsiteY2" fmla="*/ 131419 h 611338"/>
                <a:gd name="connsiteX3" fmla="*/ 551233 w 774499"/>
                <a:gd name="connsiteY3" fmla="*/ 137782 h 611338"/>
                <a:gd name="connsiteX4" fmla="*/ 774499 w 774499"/>
                <a:gd name="connsiteY4" fmla="*/ 259504 h 611338"/>
                <a:gd name="connsiteX5" fmla="*/ 773753 w 774499"/>
                <a:gd name="connsiteY5" fmla="*/ 610624 h 611338"/>
                <a:gd name="connsiteX6" fmla="*/ 697360 w 774499"/>
                <a:gd name="connsiteY6" fmla="*/ 417325 h 611338"/>
                <a:gd name="connsiteX7" fmla="*/ 61475 w 774499"/>
                <a:gd name="connsiteY7" fmla="*/ 411080 h 611338"/>
                <a:gd name="connsiteX0" fmla="*/ 61475 w 774499"/>
                <a:gd name="connsiteY0" fmla="*/ 408319 h 608577"/>
                <a:gd name="connsiteX1" fmla="*/ 41778 w 774499"/>
                <a:gd name="connsiteY1" fmla="*/ 6289 h 608577"/>
                <a:gd name="connsiteX2" fmla="*/ 25793 w 774499"/>
                <a:gd name="connsiteY2" fmla="*/ 282292 h 608577"/>
                <a:gd name="connsiteX3" fmla="*/ 74246 w 774499"/>
                <a:gd name="connsiteY3" fmla="*/ 128658 h 608577"/>
                <a:gd name="connsiteX4" fmla="*/ 551233 w 774499"/>
                <a:gd name="connsiteY4" fmla="*/ 135021 h 608577"/>
                <a:gd name="connsiteX5" fmla="*/ 774499 w 774499"/>
                <a:gd name="connsiteY5" fmla="*/ 256743 h 608577"/>
                <a:gd name="connsiteX6" fmla="*/ 773753 w 774499"/>
                <a:gd name="connsiteY6" fmla="*/ 607863 h 608577"/>
                <a:gd name="connsiteX7" fmla="*/ 697360 w 774499"/>
                <a:gd name="connsiteY7" fmla="*/ 414564 h 608577"/>
                <a:gd name="connsiteX8" fmla="*/ 61475 w 774499"/>
                <a:gd name="connsiteY8" fmla="*/ 408319 h 608577"/>
                <a:gd name="connsiteX0" fmla="*/ 83065 w 796089"/>
                <a:gd name="connsiteY0" fmla="*/ 417125 h 617383"/>
                <a:gd name="connsiteX1" fmla="*/ 12414 w 796089"/>
                <a:gd name="connsiteY1" fmla="*/ 6129 h 617383"/>
                <a:gd name="connsiteX2" fmla="*/ 47383 w 796089"/>
                <a:gd name="connsiteY2" fmla="*/ 291098 h 617383"/>
                <a:gd name="connsiteX3" fmla="*/ 95836 w 796089"/>
                <a:gd name="connsiteY3" fmla="*/ 137464 h 617383"/>
                <a:gd name="connsiteX4" fmla="*/ 572823 w 796089"/>
                <a:gd name="connsiteY4" fmla="*/ 143827 h 617383"/>
                <a:gd name="connsiteX5" fmla="*/ 796089 w 796089"/>
                <a:gd name="connsiteY5" fmla="*/ 265549 h 617383"/>
                <a:gd name="connsiteX6" fmla="*/ 795343 w 796089"/>
                <a:gd name="connsiteY6" fmla="*/ 616669 h 617383"/>
                <a:gd name="connsiteX7" fmla="*/ 718950 w 796089"/>
                <a:gd name="connsiteY7" fmla="*/ 423370 h 617383"/>
                <a:gd name="connsiteX8" fmla="*/ 83065 w 796089"/>
                <a:gd name="connsiteY8" fmla="*/ 417125 h 617383"/>
                <a:gd name="connsiteX0" fmla="*/ 83065 w 796089"/>
                <a:gd name="connsiteY0" fmla="*/ 419685 h 619943"/>
                <a:gd name="connsiteX1" fmla="*/ 12414 w 796089"/>
                <a:gd name="connsiteY1" fmla="*/ 8689 h 619943"/>
                <a:gd name="connsiteX2" fmla="*/ 95836 w 796089"/>
                <a:gd name="connsiteY2" fmla="*/ 140024 h 619943"/>
                <a:gd name="connsiteX3" fmla="*/ 572823 w 796089"/>
                <a:gd name="connsiteY3" fmla="*/ 146387 h 619943"/>
                <a:gd name="connsiteX4" fmla="*/ 796089 w 796089"/>
                <a:gd name="connsiteY4" fmla="*/ 268109 h 619943"/>
                <a:gd name="connsiteX5" fmla="*/ 795343 w 796089"/>
                <a:gd name="connsiteY5" fmla="*/ 619229 h 619943"/>
                <a:gd name="connsiteX6" fmla="*/ 718950 w 796089"/>
                <a:gd name="connsiteY6" fmla="*/ 425930 h 619943"/>
                <a:gd name="connsiteX7" fmla="*/ 83065 w 796089"/>
                <a:gd name="connsiteY7" fmla="*/ 419685 h 619943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5343"/>
                <a:gd name="connsiteY0" fmla="*/ 418933 h 619191"/>
                <a:gd name="connsiteX1" fmla="*/ 12414 w 795343"/>
                <a:gd name="connsiteY1" fmla="*/ 7937 h 619191"/>
                <a:gd name="connsiteX2" fmla="*/ 95836 w 795343"/>
                <a:gd name="connsiteY2" fmla="*/ 157203 h 619191"/>
                <a:gd name="connsiteX3" fmla="*/ 572823 w 795343"/>
                <a:gd name="connsiteY3" fmla="*/ 145635 h 619191"/>
                <a:gd name="connsiteX4" fmla="*/ 795343 w 795343"/>
                <a:gd name="connsiteY4" fmla="*/ 618477 h 619191"/>
                <a:gd name="connsiteX5" fmla="*/ 718950 w 795343"/>
                <a:gd name="connsiteY5" fmla="*/ 425178 h 619191"/>
                <a:gd name="connsiteX6" fmla="*/ 83065 w 795343"/>
                <a:gd name="connsiteY6" fmla="*/ 418933 h 619191"/>
                <a:gd name="connsiteX0" fmla="*/ 83065 w 795779"/>
                <a:gd name="connsiteY0" fmla="*/ 418933 h 619191"/>
                <a:gd name="connsiteX1" fmla="*/ 12414 w 795779"/>
                <a:gd name="connsiteY1" fmla="*/ 7937 h 619191"/>
                <a:gd name="connsiteX2" fmla="*/ 95836 w 795779"/>
                <a:gd name="connsiteY2" fmla="*/ 157203 h 619191"/>
                <a:gd name="connsiteX3" fmla="*/ 572823 w 795779"/>
                <a:gd name="connsiteY3" fmla="*/ 145635 h 619191"/>
                <a:gd name="connsiteX4" fmla="*/ 795343 w 795779"/>
                <a:gd name="connsiteY4" fmla="*/ 618477 h 619191"/>
                <a:gd name="connsiteX5" fmla="*/ 718950 w 795779"/>
                <a:gd name="connsiteY5" fmla="*/ 425178 h 619191"/>
                <a:gd name="connsiteX6" fmla="*/ 83065 w 795779"/>
                <a:gd name="connsiteY6" fmla="*/ 418933 h 619191"/>
                <a:gd name="connsiteX0" fmla="*/ 83065 w 796164"/>
                <a:gd name="connsiteY0" fmla="*/ 418987 h 619245"/>
                <a:gd name="connsiteX1" fmla="*/ 12414 w 796164"/>
                <a:gd name="connsiteY1" fmla="*/ 7991 h 619245"/>
                <a:gd name="connsiteX2" fmla="*/ 95836 w 796164"/>
                <a:gd name="connsiteY2" fmla="*/ 157257 h 619245"/>
                <a:gd name="connsiteX3" fmla="*/ 631056 w 796164"/>
                <a:gd name="connsiteY3" fmla="*/ 154654 h 619245"/>
                <a:gd name="connsiteX4" fmla="*/ 795343 w 796164"/>
                <a:gd name="connsiteY4" fmla="*/ 618531 h 619245"/>
                <a:gd name="connsiteX5" fmla="*/ 718950 w 796164"/>
                <a:gd name="connsiteY5" fmla="*/ 425232 h 619245"/>
                <a:gd name="connsiteX6" fmla="*/ 83065 w 796164"/>
                <a:gd name="connsiteY6" fmla="*/ 418987 h 619245"/>
                <a:gd name="connsiteX0" fmla="*/ 83065 w 796451"/>
                <a:gd name="connsiteY0" fmla="*/ 418987 h 619245"/>
                <a:gd name="connsiteX1" fmla="*/ 12414 w 796451"/>
                <a:gd name="connsiteY1" fmla="*/ 7991 h 619245"/>
                <a:gd name="connsiteX2" fmla="*/ 95836 w 796451"/>
                <a:gd name="connsiteY2" fmla="*/ 157257 h 619245"/>
                <a:gd name="connsiteX3" fmla="*/ 631056 w 796451"/>
                <a:gd name="connsiteY3" fmla="*/ 154654 h 619245"/>
                <a:gd name="connsiteX4" fmla="*/ 795343 w 796451"/>
                <a:gd name="connsiteY4" fmla="*/ 618531 h 619245"/>
                <a:gd name="connsiteX5" fmla="*/ 718950 w 796451"/>
                <a:gd name="connsiteY5" fmla="*/ 425232 h 619245"/>
                <a:gd name="connsiteX6" fmla="*/ 83065 w 796451"/>
                <a:gd name="connsiteY6" fmla="*/ 418987 h 619245"/>
                <a:gd name="connsiteX0" fmla="*/ 83065 w 795840"/>
                <a:gd name="connsiteY0" fmla="*/ 418987 h 619245"/>
                <a:gd name="connsiteX1" fmla="*/ 12414 w 795840"/>
                <a:gd name="connsiteY1" fmla="*/ 7991 h 619245"/>
                <a:gd name="connsiteX2" fmla="*/ 95836 w 795840"/>
                <a:gd name="connsiteY2" fmla="*/ 157257 h 619245"/>
                <a:gd name="connsiteX3" fmla="*/ 631056 w 795840"/>
                <a:gd name="connsiteY3" fmla="*/ 154654 h 619245"/>
                <a:gd name="connsiteX4" fmla="*/ 795343 w 795840"/>
                <a:gd name="connsiteY4" fmla="*/ 618531 h 619245"/>
                <a:gd name="connsiteX5" fmla="*/ 718950 w 795840"/>
                <a:gd name="connsiteY5" fmla="*/ 425232 h 619245"/>
                <a:gd name="connsiteX6" fmla="*/ 83065 w 795840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80785"/>
                <a:gd name="connsiteY0" fmla="*/ 418987 h 619245"/>
                <a:gd name="connsiteX1" fmla="*/ 12414 w 780785"/>
                <a:gd name="connsiteY1" fmla="*/ 7991 h 619245"/>
                <a:gd name="connsiteX2" fmla="*/ 95836 w 780785"/>
                <a:gd name="connsiteY2" fmla="*/ 157257 h 619245"/>
                <a:gd name="connsiteX3" fmla="*/ 631056 w 780785"/>
                <a:gd name="connsiteY3" fmla="*/ 154654 h 619245"/>
                <a:gd name="connsiteX4" fmla="*/ 780785 w 780785"/>
                <a:gd name="connsiteY4" fmla="*/ 618531 h 619245"/>
                <a:gd name="connsiteX5" fmla="*/ 718950 w 780785"/>
                <a:gd name="connsiteY5" fmla="*/ 425232 h 619245"/>
                <a:gd name="connsiteX6" fmla="*/ 83065 w 780785"/>
                <a:gd name="connsiteY6" fmla="*/ 418987 h 619245"/>
                <a:gd name="connsiteX0" fmla="*/ 77096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77096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1355 w 768086"/>
                <a:gd name="connsiteY0" fmla="*/ 368307 h 568565"/>
                <a:gd name="connsiteX1" fmla="*/ 9207 w 768086"/>
                <a:gd name="connsiteY1" fmla="*/ 9176 h 568565"/>
                <a:gd name="connsiteX2" fmla="*/ 83137 w 768086"/>
                <a:gd name="connsiteY2" fmla="*/ 106577 h 568565"/>
                <a:gd name="connsiteX3" fmla="*/ 618357 w 768086"/>
                <a:gd name="connsiteY3" fmla="*/ 103974 h 568565"/>
                <a:gd name="connsiteX4" fmla="*/ 768086 w 768086"/>
                <a:gd name="connsiteY4" fmla="*/ 567851 h 568565"/>
                <a:gd name="connsiteX5" fmla="*/ 706251 w 768086"/>
                <a:gd name="connsiteY5" fmla="*/ 374552 h 568565"/>
                <a:gd name="connsiteX6" fmla="*/ 161355 w 768086"/>
                <a:gd name="connsiteY6" fmla="*/ 368307 h 568565"/>
                <a:gd name="connsiteX0" fmla="*/ 161355 w 768086"/>
                <a:gd name="connsiteY0" fmla="*/ 490133 h 690391"/>
                <a:gd name="connsiteX1" fmla="*/ 9207 w 768086"/>
                <a:gd name="connsiteY1" fmla="*/ 5484 h 690391"/>
                <a:gd name="connsiteX2" fmla="*/ 83137 w 768086"/>
                <a:gd name="connsiteY2" fmla="*/ 228403 h 690391"/>
                <a:gd name="connsiteX3" fmla="*/ 618357 w 768086"/>
                <a:gd name="connsiteY3" fmla="*/ 225800 h 690391"/>
                <a:gd name="connsiteX4" fmla="*/ 768086 w 768086"/>
                <a:gd name="connsiteY4" fmla="*/ 689677 h 690391"/>
                <a:gd name="connsiteX5" fmla="*/ 706251 w 768086"/>
                <a:gd name="connsiteY5" fmla="*/ 496378 h 690391"/>
                <a:gd name="connsiteX6" fmla="*/ 161355 w 768086"/>
                <a:gd name="connsiteY6" fmla="*/ 490133 h 690391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4895 w 761626"/>
                <a:gd name="connsiteY0" fmla="*/ 484649 h 684907"/>
                <a:gd name="connsiteX1" fmla="*/ 2747 w 761626"/>
                <a:gd name="connsiteY1" fmla="*/ 0 h 684907"/>
                <a:gd name="connsiteX2" fmla="*/ 76677 w 761626"/>
                <a:gd name="connsiteY2" fmla="*/ 222919 h 684907"/>
                <a:gd name="connsiteX3" fmla="*/ 611897 w 761626"/>
                <a:gd name="connsiteY3" fmla="*/ 220316 h 684907"/>
                <a:gd name="connsiteX4" fmla="*/ 761626 w 761626"/>
                <a:gd name="connsiteY4" fmla="*/ 684193 h 684907"/>
                <a:gd name="connsiteX5" fmla="*/ 699791 w 761626"/>
                <a:gd name="connsiteY5" fmla="*/ 490894 h 684907"/>
                <a:gd name="connsiteX6" fmla="*/ 154895 w 761626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762 w 759493"/>
                <a:gd name="connsiteY0" fmla="*/ 484649 h 684907"/>
                <a:gd name="connsiteX1" fmla="*/ 614 w 759493"/>
                <a:gd name="connsiteY1" fmla="*/ 0 h 684907"/>
                <a:gd name="connsiteX2" fmla="*/ 147335 w 759493"/>
                <a:gd name="connsiteY2" fmla="*/ 231884 h 684907"/>
                <a:gd name="connsiteX3" fmla="*/ 609764 w 759493"/>
                <a:gd name="connsiteY3" fmla="*/ 220316 h 684907"/>
                <a:gd name="connsiteX4" fmla="*/ 759493 w 759493"/>
                <a:gd name="connsiteY4" fmla="*/ 684193 h 684907"/>
                <a:gd name="connsiteX5" fmla="*/ 697658 w 759493"/>
                <a:gd name="connsiteY5" fmla="*/ 490894 h 684907"/>
                <a:gd name="connsiteX6" fmla="*/ 152762 w 759493"/>
                <a:gd name="connsiteY6" fmla="*/ 484649 h 684907"/>
                <a:gd name="connsiteX0" fmla="*/ 152762 w 759493"/>
                <a:gd name="connsiteY0" fmla="*/ 484649 h 684907"/>
                <a:gd name="connsiteX1" fmla="*/ 614 w 759493"/>
                <a:gd name="connsiteY1" fmla="*/ 0 h 684907"/>
                <a:gd name="connsiteX2" fmla="*/ 147335 w 759493"/>
                <a:gd name="connsiteY2" fmla="*/ 231884 h 684907"/>
                <a:gd name="connsiteX3" fmla="*/ 609764 w 759493"/>
                <a:gd name="connsiteY3" fmla="*/ 220316 h 684907"/>
                <a:gd name="connsiteX4" fmla="*/ 759493 w 759493"/>
                <a:gd name="connsiteY4" fmla="*/ 684193 h 684907"/>
                <a:gd name="connsiteX5" fmla="*/ 697658 w 759493"/>
                <a:gd name="connsiteY5" fmla="*/ 490894 h 684907"/>
                <a:gd name="connsiteX6" fmla="*/ 152762 w 759493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8535 w 686088"/>
                <a:gd name="connsiteY2" fmla="*/ 22221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8535 w 686088"/>
                <a:gd name="connsiteY2" fmla="*/ 22221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5180 w 686088"/>
                <a:gd name="connsiteY2" fmla="*/ 20568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5180 w 686088"/>
                <a:gd name="connsiteY2" fmla="*/ 20568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3765 w 680496"/>
                <a:gd name="connsiteY0" fmla="*/ 469473 h 669731"/>
                <a:gd name="connsiteX1" fmla="*/ 0 w 680496"/>
                <a:gd name="connsiteY1" fmla="*/ 0 h 669731"/>
                <a:gd name="connsiteX2" fmla="*/ 89588 w 680496"/>
                <a:gd name="connsiteY2" fmla="*/ 208443 h 669731"/>
                <a:gd name="connsiteX3" fmla="*/ 530767 w 680496"/>
                <a:gd name="connsiteY3" fmla="*/ 205140 h 669731"/>
                <a:gd name="connsiteX4" fmla="*/ 680496 w 680496"/>
                <a:gd name="connsiteY4" fmla="*/ 669017 h 669731"/>
                <a:gd name="connsiteX5" fmla="*/ 618661 w 680496"/>
                <a:gd name="connsiteY5" fmla="*/ 475718 h 669731"/>
                <a:gd name="connsiteX6" fmla="*/ 73765 w 680496"/>
                <a:gd name="connsiteY6" fmla="*/ 469473 h 669731"/>
                <a:gd name="connsiteX0" fmla="*/ 73765 w 680496"/>
                <a:gd name="connsiteY0" fmla="*/ 469473 h 669731"/>
                <a:gd name="connsiteX1" fmla="*/ 0 w 680496"/>
                <a:gd name="connsiteY1" fmla="*/ 0 h 669731"/>
                <a:gd name="connsiteX2" fmla="*/ 89588 w 680496"/>
                <a:gd name="connsiteY2" fmla="*/ 208443 h 669731"/>
                <a:gd name="connsiteX3" fmla="*/ 530767 w 680496"/>
                <a:gd name="connsiteY3" fmla="*/ 205140 h 669731"/>
                <a:gd name="connsiteX4" fmla="*/ 680496 w 680496"/>
                <a:gd name="connsiteY4" fmla="*/ 669017 h 669731"/>
                <a:gd name="connsiteX5" fmla="*/ 618661 w 680496"/>
                <a:gd name="connsiteY5" fmla="*/ 475718 h 669731"/>
                <a:gd name="connsiteX6" fmla="*/ 73765 w 680496"/>
                <a:gd name="connsiteY6" fmla="*/ 469473 h 669731"/>
                <a:gd name="connsiteX0" fmla="*/ 73765 w 680496"/>
                <a:gd name="connsiteY0" fmla="*/ 469473 h 669784"/>
                <a:gd name="connsiteX1" fmla="*/ 0 w 680496"/>
                <a:gd name="connsiteY1" fmla="*/ 0 h 669784"/>
                <a:gd name="connsiteX2" fmla="*/ 89588 w 680496"/>
                <a:gd name="connsiteY2" fmla="*/ 208443 h 669784"/>
                <a:gd name="connsiteX3" fmla="*/ 530767 w 680496"/>
                <a:gd name="connsiteY3" fmla="*/ 205140 h 669784"/>
                <a:gd name="connsiteX4" fmla="*/ 680496 w 680496"/>
                <a:gd name="connsiteY4" fmla="*/ 669017 h 669784"/>
                <a:gd name="connsiteX5" fmla="*/ 611950 w 680496"/>
                <a:gd name="connsiteY5" fmla="*/ 489493 h 669784"/>
                <a:gd name="connsiteX6" fmla="*/ 73765 w 680496"/>
                <a:gd name="connsiteY6" fmla="*/ 469473 h 669784"/>
                <a:gd name="connsiteX0" fmla="*/ 81851 w 688582"/>
                <a:gd name="connsiteY0" fmla="*/ 469473 h 669784"/>
                <a:gd name="connsiteX1" fmla="*/ 8086 w 688582"/>
                <a:gd name="connsiteY1" fmla="*/ 0 h 669784"/>
                <a:gd name="connsiteX2" fmla="*/ 97674 w 688582"/>
                <a:gd name="connsiteY2" fmla="*/ 208443 h 669784"/>
                <a:gd name="connsiteX3" fmla="*/ 538853 w 688582"/>
                <a:gd name="connsiteY3" fmla="*/ 205140 h 669784"/>
                <a:gd name="connsiteX4" fmla="*/ 688582 w 688582"/>
                <a:gd name="connsiteY4" fmla="*/ 669017 h 669784"/>
                <a:gd name="connsiteX5" fmla="*/ 620036 w 688582"/>
                <a:gd name="connsiteY5" fmla="*/ 489493 h 669784"/>
                <a:gd name="connsiteX6" fmla="*/ 81851 w 688582"/>
                <a:gd name="connsiteY6" fmla="*/ 469473 h 669784"/>
                <a:gd name="connsiteX0" fmla="*/ 86792 w 684576"/>
                <a:gd name="connsiteY0" fmla="*/ 488758 h 669784"/>
                <a:gd name="connsiteX1" fmla="*/ 4080 w 684576"/>
                <a:gd name="connsiteY1" fmla="*/ 0 h 669784"/>
                <a:gd name="connsiteX2" fmla="*/ 93668 w 684576"/>
                <a:gd name="connsiteY2" fmla="*/ 208443 h 669784"/>
                <a:gd name="connsiteX3" fmla="*/ 534847 w 684576"/>
                <a:gd name="connsiteY3" fmla="*/ 205140 h 669784"/>
                <a:gd name="connsiteX4" fmla="*/ 684576 w 684576"/>
                <a:gd name="connsiteY4" fmla="*/ 669017 h 669784"/>
                <a:gd name="connsiteX5" fmla="*/ 616030 w 684576"/>
                <a:gd name="connsiteY5" fmla="*/ 489493 h 669784"/>
                <a:gd name="connsiteX6" fmla="*/ 86792 w 684576"/>
                <a:gd name="connsiteY6" fmla="*/ 488758 h 669784"/>
                <a:gd name="connsiteX0" fmla="*/ 82712 w 680496"/>
                <a:gd name="connsiteY0" fmla="*/ 488758 h 669784"/>
                <a:gd name="connsiteX1" fmla="*/ 0 w 680496"/>
                <a:gd name="connsiteY1" fmla="*/ 0 h 669784"/>
                <a:gd name="connsiteX2" fmla="*/ 89588 w 680496"/>
                <a:gd name="connsiteY2" fmla="*/ 208443 h 669784"/>
                <a:gd name="connsiteX3" fmla="*/ 530767 w 680496"/>
                <a:gd name="connsiteY3" fmla="*/ 205140 h 669784"/>
                <a:gd name="connsiteX4" fmla="*/ 680496 w 680496"/>
                <a:gd name="connsiteY4" fmla="*/ 669017 h 669784"/>
                <a:gd name="connsiteX5" fmla="*/ 611950 w 680496"/>
                <a:gd name="connsiteY5" fmla="*/ 489493 h 669784"/>
                <a:gd name="connsiteX6" fmla="*/ 82712 w 680496"/>
                <a:gd name="connsiteY6" fmla="*/ 488758 h 669784"/>
                <a:gd name="connsiteX0" fmla="*/ 82712 w 680496"/>
                <a:gd name="connsiteY0" fmla="*/ 488758 h 669741"/>
                <a:gd name="connsiteX1" fmla="*/ 0 w 680496"/>
                <a:gd name="connsiteY1" fmla="*/ 0 h 669741"/>
                <a:gd name="connsiteX2" fmla="*/ 89588 w 680496"/>
                <a:gd name="connsiteY2" fmla="*/ 208443 h 669741"/>
                <a:gd name="connsiteX3" fmla="*/ 530767 w 680496"/>
                <a:gd name="connsiteY3" fmla="*/ 205140 h 669741"/>
                <a:gd name="connsiteX4" fmla="*/ 680496 w 680496"/>
                <a:gd name="connsiteY4" fmla="*/ 669017 h 669741"/>
                <a:gd name="connsiteX5" fmla="*/ 586226 w 680496"/>
                <a:gd name="connsiteY5" fmla="*/ 478473 h 669741"/>
                <a:gd name="connsiteX6" fmla="*/ 82712 w 680496"/>
                <a:gd name="connsiteY6" fmla="*/ 488758 h 669741"/>
                <a:gd name="connsiteX0" fmla="*/ 82712 w 677141"/>
                <a:gd name="connsiteY0" fmla="*/ 488758 h 672487"/>
                <a:gd name="connsiteX1" fmla="*/ 0 w 677141"/>
                <a:gd name="connsiteY1" fmla="*/ 0 h 672487"/>
                <a:gd name="connsiteX2" fmla="*/ 89588 w 677141"/>
                <a:gd name="connsiteY2" fmla="*/ 208443 h 672487"/>
                <a:gd name="connsiteX3" fmla="*/ 530767 w 677141"/>
                <a:gd name="connsiteY3" fmla="*/ 205140 h 672487"/>
                <a:gd name="connsiteX4" fmla="*/ 677141 w 677141"/>
                <a:gd name="connsiteY4" fmla="*/ 671773 h 672487"/>
                <a:gd name="connsiteX5" fmla="*/ 586226 w 677141"/>
                <a:gd name="connsiteY5" fmla="*/ 478473 h 672487"/>
                <a:gd name="connsiteX6" fmla="*/ 82712 w 677141"/>
                <a:gd name="connsiteY6" fmla="*/ 488758 h 672487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6226 w 677141"/>
                <a:gd name="connsiteY5" fmla="*/ 478473 h 671773"/>
                <a:gd name="connsiteX6" fmla="*/ 82712 w 677141"/>
                <a:gd name="connsiteY6" fmla="*/ 488758 h 671773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82712 w 677141"/>
                <a:gd name="connsiteY6" fmla="*/ 488758 h 671773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82712 w 677141"/>
                <a:gd name="connsiteY6" fmla="*/ 488758 h 671773"/>
                <a:gd name="connsiteX0" fmla="*/ 60503 w 681774"/>
                <a:gd name="connsiteY0" fmla="*/ 480492 h 671773"/>
                <a:gd name="connsiteX1" fmla="*/ 4633 w 681774"/>
                <a:gd name="connsiteY1" fmla="*/ 0 h 671773"/>
                <a:gd name="connsiteX2" fmla="*/ 94221 w 681774"/>
                <a:gd name="connsiteY2" fmla="*/ 208443 h 671773"/>
                <a:gd name="connsiteX3" fmla="*/ 535400 w 681774"/>
                <a:gd name="connsiteY3" fmla="*/ 205140 h 671773"/>
                <a:gd name="connsiteX4" fmla="*/ 681774 w 681774"/>
                <a:gd name="connsiteY4" fmla="*/ 671773 h 671773"/>
                <a:gd name="connsiteX5" fmla="*/ 589741 w 681774"/>
                <a:gd name="connsiteY5" fmla="*/ 481228 h 671773"/>
                <a:gd name="connsiteX6" fmla="*/ 60503 w 681774"/>
                <a:gd name="connsiteY6" fmla="*/ 480492 h 671773"/>
                <a:gd name="connsiteX0" fmla="*/ 71659 w 692930"/>
                <a:gd name="connsiteY0" fmla="*/ 480492 h 671773"/>
                <a:gd name="connsiteX1" fmla="*/ 15789 w 692930"/>
                <a:gd name="connsiteY1" fmla="*/ 0 h 671773"/>
                <a:gd name="connsiteX2" fmla="*/ 105377 w 692930"/>
                <a:gd name="connsiteY2" fmla="*/ 208443 h 671773"/>
                <a:gd name="connsiteX3" fmla="*/ 546556 w 692930"/>
                <a:gd name="connsiteY3" fmla="*/ 205140 h 671773"/>
                <a:gd name="connsiteX4" fmla="*/ 692930 w 692930"/>
                <a:gd name="connsiteY4" fmla="*/ 671773 h 671773"/>
                <a:gd name="connsiteX5" fmla="*/ 600897 w 692930"/>
                <a:gd name="connsiteY5" fmla="*/ 481228 h 671773"/>
                <a:gd name="connsiteX6" fmla="*/ 71659 w 692930"/>
                <a:gd name="connsiteY6" fmla="*/ 480492 h 671773"/>
                <a:gd name="connsiteX0" fmla="*/ 55870 w 677141"/>
                <a:gd name="connsiteY0" fmla="*/ 48049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55870 w 677141"/>
                <a:gd name="connsiteY6" fmla="*/ 480492 h 671773"/>
                <a:gd name="connsiteX0" fmla="*/ 92778 w 677141"/>
                <a:gd name="connsiteY0" fmla="*/ 47498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92778 w 677141"/>
                <a:gd name="connsiteY6" fmla="*/ 474982 h 671773"/>
                <a:gd name="connsiteX0" fmla="*/ 92778 w 677141"/>
                <a:gd name="connsiteY0" fmla="*/ 47498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92778 w 677141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89647 w 677200"/>
                <a:gd name="connsiteY2" fmla="*/ 208443 h 671773"/>
                <a:gd name="connsiteX3" fmla="*/ 530826 w 677200"/>
                <a:gd name="connsiteY3" fmla="*/ 20514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89647 w 677200"/>
                <a:gd name="connsiteY2" fmla="*/ 20844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128791 w 677200"/>
                <a:gd name="connsiteY2" fmla="*/ 22497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128791 w 677200"/>
                <a:gd name="connsiteY2" fmla="*/ 22497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3771 w 678134"/>
                <a:gd name="connsiteY0" fmla="*/ 474982 h 671773"/>
                <a:gd name="connsiteX1" fmla="*/ 993 w 678134"/>
                <a:gd name="connsiteY1" fmla="*/ 0 h 671773"/>
                <a:gd name="connsiteX2" fmla="*/ 129725 w 678134"/>
                <a:gd name="connsiteY2" fmla="*/ 224973 h 671773"/>
                <a:gd name="connsiteX3" fmla="*/ 532879 w 678134"/>
                <a:gd name="connsiteY3" fmla="*/ 216160 h 671773"/>
                <a:gd name="connsiteX4" fmla="*/ 678134 w 678134"/>
                <a:gd name="connsiteY4" fmla="*/ 671773 h 671773"/>
                <a:gd name="connsiteX5" fmla="*/ 586101 w 678134"/>
                <a:gd name="connsiteY5" fmla="*/ 481228 h 671773"/>
                <a:gd name="connsiteX6" fmla="*/ 93771 w 678134"/>
                <a:gd name="connsiteY6" fmla="*/ 474982 h 671773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512 w 691875"/>
                <a:gd name="connsiteY0" fmla="*/ 477327 h 674118"/>
                <a:gd name="connsiteX1" fmla="*/ 13101 w 691875"/>
                <a:gd name="connsiteY1" fmla="*/ 182619 h 674118"/>
                <a:gd name="connsiteX2" fmla="*/ 14734 w 691875"/>
                <a:gd name="connsiteY2" fmla="*/ 2345 h 674118"/>
                <a:gd name="connsiteX3" fmla="*/ 143466 w 691875"/>
                <a:gd name="connsiteY3" fmla="*/ 227318 h 674118"/>
                <a:gd name="connsiteX4" fmla="*/ 546620 w 691875"/>
                <a:gd name="connsiteY4" fmla="*/ 218505 h 674118"/>
                <a:gd name="connsiteX5" fmla="*/ 691875 w 691875"/>
                <a:gd name="connsiteY5" fmla="*/ 674118 h 674118"/>
                <a:gd name="connsiteX6" fmla="*/ 599842 w 691875"/>
                <a:gd name="connsiteY6" fmla="*/ 483573 h 674118"/>
                <a:gd name="connsiteX7" fmla="*/ 107512 w 691875"/>
                <a:gd name="connsiteY7" fmla="*/ 477327 h 674118"/>
                <a:gd name="connsiteX0" fmla="*/ 103560 w 687923"/>
                <a:gd name="connsiteY0" fmla="*/ 477419 h 674210"/>
                <a:gd name="connsiteX1" fmla="*/ 9149 w 687923"/>
                <a:gd name="connsiteY1" fmla="*/ 182711 h 674210"/>
                <a:gd name="connsiteX2" fmla="*/ 10782 w 687923"/>
                <a:gd name="connsiteY2" fmla="*/ 2437 h 674210"/>
                <a:gd name="connsiteX3" fmla="*/ 139514 w 687923"/>
                <a:gd name="connsiteY3" fmla="*/ 227410 h 674210"/>
                <a:gd name="connsiteX4" fmla="*/ 542668 w 687923"/>
                <a:gd name="connsiteY4" fmla="*/ 218597 h 674210"/>
                <a:gd name="connsiteX5" fmla="*/ 687923 w 687923"/>
                <a:gd name="connsiteY5" fmla="*/ 674210 h 674210"/>
                <a:gd name="connsiteX6" fmla="*/ 595890 w 687923"/>
                <a:gd name="connsiteY6" fmla="*/ 483665 h 674210"/>
                <a:gd name="connsiteX7" fmla="*/ 103560 w 687923"/>
                <a:gd name="connsiteY7" fmla="*/ 477419 h 674210"/>
                <a:gd name="connsiteX0" fmla="*/ 95353 w 679716"/>
                <a:gd name="connsiteY0" fmla="*/ 474982 h 671773"/>
                <a:gd name="connsiteX1" fmla="*/ 942 w 679716"/>
                <a:gd name="connsiteY1" fmla="*/ 180274 h 671773"/>
                <a:gd name="connsiteX2" fmla="*/ 2575 w 679716"/>
                <a:gd name="connsiteY2" fmla="*/ 0 h 671773"/>
                <a:gd name="connsiteX3" fmla="*/ 131307 w 679716"/>
                <a:gd name="connsiteY3" fmla="*/ 224973 h 671773"/>
                <a:gd name="connsiteX4" fmla="*/ 534461 w 679716"/>
                <a:gd name="connsiteY4" fmla="*/ 216160 h 671773"/>
                <a:gd name="connsiteX5" fmla="*/ 679716 w 679716"/>
                <a:gd name="connsiteY5" fmla="*/ 671773 h 671773"/>
                <a:gd name="connsiteX6" fmla="*/ 587683 w 679716"/>
                <a:gd name="connsiteY6" fmla="*/ 481228 h 671773"/>
                <a:gd name="connsiteX7" fmla="*/ 95353 w 679716"/>
                <a:gd name="connsiteY7" fmla="*/ 474982 h 671773"/>
                <a:gd name="connsiteX0" fmla="*/ 95011 w 679374"/>
                <a:gd name="connsiteY0" fmla="*/ 488757 h 685548"/>
                <a:gd name="connsiteX1" fmla="*/ 600 w 679374"/>
                <a:gd name="connsiteY1" fmla="*/ 194049 h 685548"/>
                <a:gd name="connsiteX2" fmla="*/ 6148 w 679374"/>
                <a:gd name="connsiteY2" fmla="*/ 0 h 685548"/>
                <a:gd name="connsiteX3" fmla="*/ 130965 w 679374"/>
                <a:gd name="connsiteY3" fmla="*/ 238748 h 685548"/>
                <a:gd name="connsiteX4" fmla="*/ 534119 w 679374"/>
                <a:gd name="connsiteY4" fmla="*/ 229935 h 685548"/>
                <a:gd name="connsiteX5" fmla="*/ 679374 w 679374"/>
                <a:gd name="connsiteY5" fmla="*/ 685548 h 685548"/>
                <a:gd name="connsiteX6" fmla="*/ 587341 w 679374"/>
                <a:gd name="connsiteY6" fmla="*/ 495003 h 685548"/>
                <a:gd name="connsiteX7" fmla="*/ 95011 w 679374"/>
                <a:gd name="connsiteY7" fmla="*/ 488757 h 685548"/>
                <a:gd name="connsiteX0" fmla="*/ 95011 w 679374"/>
                <a:gd name="connsiteY0" fmla="*/ 488757 h 685548"/>
                <a:gd name="connsiteX1" fmla="*/ 600 w 679374"/>
                <a:gd name="connsiteY1" fmla="*/ 194049 h 685548"/>
                <a:gd name="connsiteX2" fmla="*/ 6148 w 679374"/>
                <a:gd name="connsiteY2" fmla="*/ 0 h 685548"/>
                <a:gd name="connsiteX3" fmla="*/ 130965 w 679374"/>
                <a:gd name="connsiteY3" fmla="*/ 238748 h 685548"/>
                <a:gd name="connsiteX4" fmla="*/ 534119 w 679374"/>
                <a:gd name="connsiteY4" fmla="*/ 229935 h 685548"/>
                <a:gd name="connsiteX5" fmla="*/ 679374 w 679374"/>
                <a:gd name="connsiteY5" fmla="*/ 685548 h 685548"/>
                <a:gd name="connsiteX6" fmla="*/ 587341 w 679374"/>
                <a:gd name="connsiteY6" fmla="*/ 495003 h 685548"/>
                <a:gd name="connsiteX7" fmla="*/ 95011 w 679374"/>
                <a:gd name="connsiteY7" fmla="*/ 488757 h 685548"/>
                <a:gd name="connsiteX0" fmla="*/ 94275 w 678638"/>
                <a:gd name="connsiteY0" fmla="*/ 488757 h 685548"/>
                <a:gd name="connsiteX1" fmla="*/ 647 w 678638"/>
                <a:gd name="connsiteY1" fmla="*/ 260170 h 685548"/>
                <a:gd name="connsiteX2" fmla="*/ 5412 w 678638"/>
                <a:gd name="connsiteY2" fmla="*/ 0 h 685548"/>
                <a:gd name="connsiteX3" fmla="*/ 130229 w 678638"/>
                <a:gd name="connsiteY3" fmla="*/ 238748 h 685548"/>
                <a:gd name="connsiteX4" fmla="*/ 533383 w 678638"/>
                <a:gd name="connsiteY4" fmla="*/ 229935 h 685548"/>
                <a:gd name="connsiteX5" fmla="*/ 678638 w 678638"/>
                <a:gd name="connsiteY5" fmla="*/ 685548 h 685548"/>
                <a:gd name="connsiteX6" fmla="*/ 586605 w 678638"/>
                <a:gd name="connsiteY6" fmla="*/ 495003 h 685548"/>
                <a:gd name="connsiteX7" fmla="*/ 94275 w 678638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972 w 680335"/>
                <a:gd name="connsiteY0" fmla="*/ 488757 h 685548"/>
                <a:gd name="connsiteX1" fmla="*/ 2344 w 680335"/>
                <a:gd name="connsiteY1" fmla="*/ 260170 h 685548"/>
                <a:gd name="connsiteX2" fmla="*/ 5543 w 680335"/>
                <a:gd name="connsiteY2" fmla="*/ 0 h 685548"/>
                <a:gd name="connsiteX3" fmla="*/ 131926 w 680335"/>
                <a:gd name="connsiteY3" fmla="*/ 238748 h 685548"/>
                <a:gd name="connsiteX4" fmla="*/ 535080 w 680335"/>
                <a:gd name="connsiteY4" fmla="*/ 229935 h 685548"/>
                <a:gd name="connsiteX5" fmla="*/ 680335 w 680335"/>
                <a:gd name="connsiteY5" fmla="*/ 685548 h 685548"/>
                <a:gd name="connsiteX6" fmla="*/ 588302 w 680335"/>
                <a:gd name="connsiteY6" fmla="*/ 495003 h 685548"/>
                <a:gd name="connsiteX7" fmla="*/ 95972 w 680335"/>
                <a:gd name="connsiteY7" fmla="*/ 488757 h 685548"/>
                <a:gd name="connsiteX0" fmla="*/ 95318 w 679681"/>
                <a:gd name="connsiteY0" fmla="*/ 488757 h 685548"/>
                <a:gd name="connsiteX1" fmla="*/ 2473 w 679681"/>
                <a:gd name="connsiteY1" fmla="*/ 279455 h 685548"/>
                <a:gd name="connsiteX2" fmla="*/ 4889 w 679681"/>
                <a:gd name="connsiteY2" fmla="*/ 0 h 685548"/>
                <a:gd name="connsiteX3" fmla="*/ 131272 w 679681"/>
                <a:gd name="connsiteY3" fmla="*/ 238748 h 685548"/>
                <a:gd name="connsiteX4" fmla="*/ 534426 w 679681"/>
                <a:gd name="connsiteY4" fmla="*/ 229935 h 685548"/>
                <a:gd name="connsiteX5" fmla="*/ 679681 w 679681"/>
                <a:gd name="connsiteY5" fmla="*/ 685548 h 685548"/>
                <a:gd name="connsiteX6" fmla="*/ 587648 w 679681"/>
                <a:gd name="connsiteY6" fmla="*/ 495003 h 685548"/>
                <a:gd name="connsiteX7" fmla="*/ 95318 w 679681"/>
                <a:gd name="connsiteY7" fmla="*/ 488757 h 685548"/>
                <a:gd name="connsiteX0" fmla="*/ 94996 w 679359"/>
                <a:gd name="connsiteY0" fmla="*/ 488757 h 685548"/>
                <a:gd name="connsiteX1" fmla="*/ 2151 w 679359"/>
                <a:gd name="connsiteY1" fmla="*/ 279455 h 685548"/>
                <a:gd name="connsiteX2" fmla="*/ 4567 w 679359"/>
                <a:gd name="connsiteY2" fmla="*/ 0 h 685548"/>
                <a:gd name="connsiteX3" fmla="*/ 130950 w 679359"/>
                <a:gd name="connsiteY3" fmla="*/ 238748 h 685548"/>
                <a:gd name="connsiteX4" fmla="*/ 534104 w 679359"/>
                <a:gd name="connsiteY4" fmla="*/ 229935 h 685548"/>
                <a:gd name="connsiteX5" fmla="*/ 679359 w 679359"/>
                <a:gd name="connsiteY5" fmla="*/ 685548 h 685548"/>
                <a:gd name="connsiteX6" fmla="*/ 587326 w 679359"/>
                <a:gd name="connsiteY6" fmla="*/ 495003 h 685548"/>
                <a:gd name="connsiteX7" fmla="*/ 94996 w 679359"/>
                <a:gd name="connsiteY7" fmla="*/ 488757 h 685548"/>
                <a:gd name="connsiteX0" fmla="*/ 91191 w 675554"/>
                <a:gd name="connsiteY0" fmla="*/ 488757 h 685548"/>
                <a:gd name="connsiteX1" fmla="*/ 3044 w 675554"/>
                <a:gd name="connsiteY1" fmla="*/ 279455 h 685548"/>
                <a:gd name="connsiteX2" fmla="*/ 762 w 675554"/>
                <a:gd name="connsiteY2" fmla="*/ 0 h 685548"/>
                <a:gd name="connsiteX3" fmla="*/ 127145 w 675554"/>
                <a:gd name="connsiteY3" fmla="*/ 238748 h 685548"/>
                <a:gd name="connsiteX4" fmla="*/ 530299 w 675554"/>
                <a:gd name="connsiteY4" fmla="*/ 229935 h 685548"/>
                <a:gd name="connsiteX5" fmla="*/ 675554 w 675554"/>
                <a:gd name="connsiteY5" fmla="*/ 685548 h 685548"/>
                <a:gd name="connsiteX6" fmla="*/ 583521 w 675554"/>
                <a:gd name="connsiteY6" fmla="*/ 495003 h 685548"/>
                <a:gd name="connsiteX7" fmla="*/ 91191 w 675554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3065 w 674792"/>
                <a:gd name="connsiteY1" fmla="*/ 3345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3065 w 674792"/>
                <a:gd name="connsiteY1" fmla="*/ 3345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89646 w 674792"/>
                <a:gd name="connsiteY0" fmla="*/ 45845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89646 w 674792"/>
                <a:gd name="connsiteY7" fmla="*/ 45845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6396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63961 h 685548"/>
                <a:gd name="connsiteX0" fmla="*/ 70072 w 674792"/>
                <a:gd name="connsiteY0" fmla="*/ 46396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63961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67453 h 685548"/>
                <a:gd name="connsiteX7" fmla="*/ 67723 w 674792"/>
                <a:gd name="connsiteY7" fmla="*/ 466716 h 685548"/>
                <a:gd name="connsiteX0" fmla="*/ 67723 w 657567"/>
                <a:gd name="connsiteY0" fmla="*/ 466716 h 669018"/>
                <a:gd name="connsiteX1" fmla="*/ 1499 w 657567"/>
                <a:gd name="connsiteY1" fmla="*/ 246394 h 669018"/>
                <a:gd name="connsiteX2" fmla="*/ 0 w 657567"/>
                <a:gd name="connsiteY2" fmla="*/ 0 h 669018"/>
                <a:gd name="connsiteX3" fmla="*/ 126383 w 657567"/>
                <a:gd name="connsiteY3" fmla="*/ 238748 h 669018"/>
                <a:gd name="connsiteX4" fmla="*/ 529537 w 657567"/>
                <a:gd name="connsiteY4" fmla="*/ 229935 h 669018"/>
                <a:gd name="connsiteX5" fmla="*/ 657567 w 657567"/>
                <a:gd name="connsiteY5" fmla="*/ 669018 h 669018"/>
                <a:gd name="connsiteX6" fmla="*/ 582759 w 657567"/>
                <a:gd name="connsiteY6" fmla="*/ 467453 h 669018"/>
                <a:gd name="connsiteX7" fmla="*/ 67723 w 657567"/>
                <a:gd name="connsiteY7" fmla="*/ 466716 h 66901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2263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22636 h 641468"/>
                <a:gd name="connsiteX0" fmla="*/ 80443 w 670287"/>
                <a:gd name="connsiteY0" fmla="*/ 422636 h 641468"/>
                <a:gd name="connsiteX1" fmla="*/ 125 w 670287"/>
                <a:gd name="connsiteY1" fmla="*/ 213334 h 641468"/>
                <a:gd name="connsiteX2" fmla="*/ 6456 w 670287"/>
                <a:gd name="connsiteY2" fmla="*/ 0 h 641468"/>
                <a:gd name="connsiteX3" fmla="*/ 139103 w 670287"/>
                <a:gd name="connsiteY3" fmla="*/ 211198 h 641468"/>
                <a:gd name="connsiteX4" fmla="*/ 542257 w 670287"/>
                <a:gd name="connsiteY4" fmla="*/ 202385 h 641468"/>
                <a:gd name="connsiteX5" fmla="*/ 670287 w 670287"/>
                <a:gd name="connsiteY5" fmla="*/ 641468 h 641468"/>
                <a:gd name="connsiteX6" fmla="*/ 595479 w 670287"/>
                <a:gd name="connsiteY6" fmla="*/ 439903 h 641468"/>
                <a:gd name="connsiteX7" fmla="*/ 80443 w 670287"/>
                <a:gd name="connsiteY7" fmla="*/ 422636 h 641468"/>
                <a:gd name="connsiteX0" fmla="*/ 83123 w 672967"/>
                <a:gd name="connsiteY0" fmla="*/ 422636 h 641468"/>
                <a:gd name="connsiteX1" fmla="*/ 2805 w 672967"/>
                <a:gd name="connsiteY1" fmla="*/ 213334 h 641468"/>
                <a:gd name="connsiteX2" fmla="*/ 9136 w 672967"/>
                <a:gd name="connsiteY2" fmla="*/ 0 h 641468"/>
                <a:gd name="connsiteX3" fmla="*/ 141783 w 672967"/>
                <a:gd name="connsiteY3" fmla="*/ 211198 h 641468"/>
                <a:gd name="connsiteX4" fmla="*/ 544937 w 672967"/>
                <a:gd name="connsiteY4" fmla="*/ 202385 h 641468"/>
                <a:gd name="connsiteX5" fmla="*/ 672967 w 672967"/>
                <a:gd name="connsiteY5" fmla="*/ 641468 h 641468"/>
                <a:gd name="connsiteX6" fmla="*/ 598159 w 672967"/>
                <a:gd name="connsiteY6" fmla="*/ 439903 h 641468"/>
                <a:gd name="connsiteX7" fmla="*/ 83123 w 672967"/>
                <a:gd name="connsiteY7" fmla="*/ 422636 h 641468"/>
                <a:gd name="connsiteX0" fmla="*/ 83123 w 672967"/>
                <a:gd name="connsiteY0" fmla="*/ 422636 h 641468"/>
                <a:gd name="connsiteX1" fmla="*/ 2805 w 672967"/>
                <a:gd name="connsiteY1" fmla="*/ 213334 h 641468"/>
                <a:gd name="connsiteX2" fmla="*/ 9136 w 672967"/>
                <a:gd name="connsiteY2" fmla="*/ 0 h 641468"/>
                <a:gd name="connsiteX3" fmla="*/ 141783 w 672967"/>
                <a:gd name="connsiteY3" fmla="*/ 211198 h 641468"/>
                <a:gd name="connsiteX4" fmla="*/ 544937 w 672967"/>
                <a:gd name="connsiteY4" fmla="*/ 202385 h 641468"/>
                <a:gd name="connsiteX5" fmla="*/ 672967 w 672967"/>
                <a:gd name="connsiteY5" fmla="*/ 641468 h 641468"/>
                <a:gd name="connsiteX6" fmla="*/ 598159 w 672967"/>
                <a:gd name="connsiteY6" fmla="*/ 439903 h 641468"/>
                <a:gd name="connsiteX7" fmla="*/ 83123 w 672967"/>
                <a:gd name="connsiteY7" fmla="*/ 422636 h 641468"/>
                <a:gd name="connsiteX0" fmla="*/ 80588 w 670432"/>
                <a:gd name="connsiteY0" fmla="*/ 422636 h 641468"/>
                <a:gd name="connsiteX1" fmla="*/ 270 w 670432"/>
                <a:gd name="connsiteY1" fmla="*/ 213334 h 641468"/>
                <a:gd name="connsiteX2" fmla="*/ 6601 w 670432"/>
                <a:gd name="connsiteY2" fmla="*/ 0 h 641468"/>
                <a:gd name="connsiteX3" fmla="*/ 139248 w 670432"/>
                <a:gd name="connsiteY3" fmla="*/ 211198 h 641468"/>
                <a:gd name="connsiteX4" fmla="*/ 542402 w 670432"/>
                <a:gd name="connsiteY4" fmla="*/ 202385 h 641468"/>
                <a:gd name="connsiteX5" fmla="*/ 670432 w 670432"/>
                <a:gd name="connsiteY5" fmla="*/ 641468 h 641468"/>
                <a:gd name="connsiteX6" fmla="*/ 595624 w 670432"/>
                <a:gd name="connsiteY6" fmla="*/ 439903 h 641468"/>
                <a:gd name="connsiteX7" fmla="*/ 80588 w 670432"/>
                <a:gd name="connsiteY7" fmla="*/ 422636 h 641468"/>
                <a:gd name="connsiteX0" fmla="*/ 75956 w 665800"/>
                <a:gd name="connsiteY0" fmla="*/ 422636 h 641468"/>
                <a:gd name="connsiteX1" fmla="*/ 1902 w 665800"/>
                <a:gd name="connsiteY1" fmla="*/ 235374 h 641468"/>
                <a:gd name="connsiteX2" fmla="*/ 1969 w 665800"/>
                <a:gd name="connsiteY2" fmla="*/ 0 h 641468"/>
                <a:gd name="connsiteX3" fmla="*/ 134616 w 665800"/>
                <a:gd name="connsiteY3" fmla="*/ 211198 h 641468"/>
                <a:gd name="connsiteX4" fmla="*/ 537770 w 665800"/>
                <a:gd name="connsiteY4" fmla="*/ 202385 h 641468"/>
                <a:gd name="connsiteX5" fmla="*/ 665800 w 665800"/>
                <a:gd name="connsiteY5" fmla="*/ 641468 h 641468"/>
                <a:gd name="connsiteX6" fmla="*/ 590992 w 665800"/>
                <a:gd name="connsiteY6" fmla="*/ 439903 h 641468"/>
                <a:gd name="connsiteX7" fmla="*/ 75956 w 665800"/>
                <a:gd name="connsiteY7" fmla="*/ 422636 h 641468"/>
                <a:gd name="connsiteX0" fmla="*/ 74839 w 664683"/>
                <a:gd name="connsiteY0" fmla="*/ 397840 h 616672"/>
                <a:gd name="connsiteX1" fmla="*/ 785 w 664683"/>
                <a:gd name="connsiteY1" fmla="*/ 210578 h 616672"/>
                <a:gd name="connsiteX2" fmla="*/ 3201 w 664683"/>
                <a:gd name="connsiteY2" fmla="*/ 0 h 616672"/>
                <a:gd name="connsiteX3" fmla="*/ 133499 w 664683"/>
                <a:gd name="connsiteY3" fmla="*/ 186402 h 616672"/>
                <a:gd name="connsiteX4" fmla="*/ 536653 w 664683"/>
                <a:gd name="connsiteY4" fmla="*/ 177589 h 616672"/>
                <a:gd name="connsiteX5" fmla="*/ 664683 w 664683"/>
                <a:gd name="connsiteY5" fmla="*/ 616672 h 616672"/>
                <a:gd name="connsiteX6" fmla="*/ 589875 w 664683"/>
                <a:gd name="connsiteY6" fmla="*/ 415107 h 616672"/>
                <a:gd name="connsiteX7" fmla="*/ 74839 w 664683"/>
                <a:gd name="connsiteY7" fmla="*/ 397840 h 616672"/>
                <a:gd name="connsiteX0" fmla="*/ 74494 w 664338"/>
                <a:gd name="connsiteY0" fmla="*/ 397840 h 616672"/>
                <a:gd name="connsiteX1" fmla="*/ 440 w 664338"/>
                <a:gd name="connsiteY1" fmla="*/ 210578 h 616672"/>
                <a:gd name="connsiteX2" fmla="*/ 2856 w 664338"/>
                <a:gd name="connsiteY2" fmla="*/ 0 h 616672"/>
                <a:gd name="connsiteX3" fmla="*/ 133154 w 664338"/>
                <a:gd name="connsiteY3" fmla="*/ 186402 h 616672"/>
                <a:gd name="connsiteX4" fmla="*/ 536308 w 664338"/>
                <a:gd name="connsiteY4" fmla="*/ 177589 h 616672"/>
                <a:gd name="connsiteX5" fmla="*/ 664338 w 664338"/>
                <a:gd name="connsiteY5" fmla="*/ 616672 h 616672"/>
                <a:gd name="connsiteX6" fmla="*/ 589530 w 664338"/>
                <a:gd name="connsiteY6" fmla="*/ 415107 h 616672"/>
                <a:gd name="connsiteX7" fmla="*/ 74494 w 664338"/>
                <a:gd name="connsiteY7" fmla="*/ 397840 h 616672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8364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18608 w 665073"/>
                <a:gd name="connsiteY3" fmla="*/ 18915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18608 w 665073"/>
                <a:gd name="connsiteY3" fmla="*/ 18915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355640 h 563452"/>
                <a:gd name="connsiteX1" fmla="*/ 1175 w 657432"/>
                <a:gd name="connsiteY1" fmla="*/ 151848 h 563452"/>
                <a:gd name="connsiteX2" fmla="*/ 2025 w 657432"/>
                <a:gd name="connsiteY2" fmla="*/ 0 h 563452"/>
                <a:gd name="connsiteX3" fmla="*/ 118608 w 657432"/>
                <a:gd name="connsiteY3" fmla="*/ 133182 h 563452"/>
                <a:gd name="connsiteX4" fmla="*/ 537043 w 657432"/>
                <a:gd name="connsiteY4" fmla="*/ 118859 h 563452"/>
                <a:gd name="connsiteX5" fmla="*/ 657432 w 657432"/>
                <a:gd name="connsiteY5" fmla="*/ 563452 h 563452"/>
                <a:gd name="connsiteX6" fmla="*/ 590265 w 657432"/>
                <a:gd name="connsiteY6" fmla="*/ 356377 h 563452"/>
                <a:gd name="connsiteX7" fmla="*/ 75229 w 657432"/>
                <a:gd name="connsiteY7" fmla="*/ 355640 h 563452"/>
                <a:gd name="connsiteX0" fmla="*/ 107941 w 690144"/>
                <a:gd name="connsiteY0" fmla="*/ 351162 h 558974"/>
                <a:gd name="connsiteX1" fmla="*/ 33887 w 690144"/>
                <a:gd name="connsiteY1" fmla="*/ 147370 h 558974"/>
                <a:gd name="connsiteX2" fmla="*/ 247 w 690144"/>
                <a:gd name="connsiteY2" fmla="*/ 0 h 558974"/>
                <a:gd name="connsiteX3" fmla="*/ 151320 w 690144"/>
                <a:gd name="connsiteY3" fmla="*/ 128704 h 558974"/>
                <a:gd name="connsiteX4" fmla="*/ 569755 w 690144"/>
                <a:gd name="connsiteY4" fmla="*/ 114381 h 558974"/>
                <a:gd name="connsiteX5" fmla="*/ 690144 w 690144"/>
                <a:gd name="connsiteY5" fmla="*/ 558974 h 558974"/>
                <a:gd name="connsiteX6" fmla="*/ 622977 w 690144"/>
                <a:gd name="connsiteY6" fmla="*/ 351899 h 558974"/>
                <a:gd name="connsiteX7" fmla="*/ 107941 w 690144"/>
                <a:gd name="connsiteY7" fmla="*/ 351162 h 558974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8166 w 656990"/>
                <a:gd name="connsiteY3" fmla="*/ 135421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39899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39899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46616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60118 h 567930"/>
                <a:gd name="connsiteX1" fmla="*/ 733 w 656990"/>
                <a:gd name="connsiteY1" fmla="*/ 156326 h 567930"/>
                <a:gd name="connsiteX2" fmla="*/ 2404 w 656990"/>
                <a:gd name="connsiteY2" fmla="*/ 0 h 567930"/>
                <a:gd name="connsiteX3" fmla="*/ 115703 w 656990"/>
                <a:gd name="connsiteY3" fmla="*/ 148855 h 567930"/>
                <a:gd name="connsiteX4" fmla="*/ 536601 w 656990"/>
                <a:gd name="connsiteY4" fmla="*/ 123337 h 567930"/>
                <a:gd name="connsiteX5" fmla="*/ 656990 w 656990"/>
                <a:gd name="connsiteY5" fmla="*/ 567930 h 567930"/>
                <a:gd name="connsiteX6" fmla="*/ 589823 w 656990"/>
                <a:gd name="connsiteY6" fmla="*/ 360855 h 567930"/>
                <a:gd name="connsiteX7" fmla="*/ 74787 w 656990"/>
                <a:gd name="connsiteY7" fmla="*/ 360118 h 567930"/>
                <a:gd name="connsiteX0" fmla="*/ 74136 w 656339"/>
                <a:gd name="connsiteY0" fmla="*/ 360118 h 567930"/>
                <a:gd name="connsiteX1" fmla="*/ 82 w 656339"/>
                <a:gd name="connsiteY1" fmla="*/ 156326 h 567930"/>
                <a:gd name="connsiteX2" fmla="*/ 1753 w 656339"/>
                <a:gd name="connsiteY2" fmla="*/ 0 h 567930"/>
                <a:gd name="connsiteX3" fmla="*/ 115052 w 656339"/>
                <a:gd name="connsiteY3" fmla="*/ 148855 h 567930"/>
                <a:gd name="connsiteX4" fmla="*/ 535950 w 656339"/>
                <a:gd name="connsiteY4" fmla="*/ 123337 h 567930"/>
                <a:gd name="connsiteX5" fmla="*/ 656339 w 656339"/>
                <a:gd name="connsiteY5" fmla="*/ 567930 h 567930"/>
                <a:gd name="connsiteX6" fmla="*/ 589172 w 656339"/>
                <a:gd name="connsiteY6" fmla="*/ 360855 h 567930"/>
                <a:gd name="connsiteX7" fmla="*/ 74136 w 656339"/>
                <a:gd name="connsiteY7" fmla="*/ 360118 h 567930"/>
                <a:gd name="connsiteX0" fmla="*/ 74189 w 656392"/>
                <a:gd name="connsiteY0" fmla="*/ 367955 h 575767"/>
                <a:gd name="connsiteX1" fmla="*/ 135 w 656392"/>
                <a:gd name="connsiteY1" fmla="*/ 164163 h 575767"/>
                <a:gd name="connsiteX2" fmla="*/ 574 w 656392"/>
                <a:gd name="connsiteY2" fmla="*/ 0 h 575767"/>
                <a:gd name="connsiteX3" fmla="*/ 115105 w 656392"/>
                <a:gd name="connsiteY3" fmla="*/ 156692 h 575767"/>
                <a:gd name="connsiteX4" fmla="*/ 536003 w 656392"/>
                <a:gd name="connsiteY4" fmla="*/ 131174 h 575767"/>
                <a:gd name="connsiteX5" fmla="*/ 656392 w 656392"/>
                <a:gd name="connsiteY5" fmla="*/ 575767 h 575767"/>
                <a:gd name="connsiteX6" fmla="*/ 589225 w 656392"/>
                <a:gd name="connsiteY6" fmla="*/ 368692 h 575767"/>
                <a:gd name="connsiteX7" fmla="*/ 74189 w 656392"/>
                <a:gd name="connsiteY7" fmla="*/ 367955 h 575767"/>
                <a:gd name="connsiteX0" fmla="*/ 74189 w 656392"/>
                <a:gd name="connsiteY0" fmla="*/ 360119 h 567931"/>
                <a:gd name="connsiteX1" fmla="*/ 135 w 656392"/>
                <a:gd name="connsiteY1" fmla="*/ 156327 h 567931"/>
                <a:gd name="connsiteX2" fmla="*/ 574 w 656392"/>
                <a:gd name="connsiteY2" fmla="*/ 0 h 567931"/>
                <a:gd name="connsiteX3" fmla="*/ 115105 w 656392"/>
                <a:gd name="connsiteY3" fmla="*/ 148856 h 567931"/>
                <a:gd name="connsiteX4" fmla="*/ 536003 w 656392"/>
                <a:gd name="connsiteY4" fmla="*/ 123338 h 567931"/>
                <a:gd name="connsiteX5" fmla="*/ 656392 w 656392"/>
                <a:gd name="connsiteY5" fmla="*/ 567931 h 567931"/>
                <a:gd name="connsiteX6" fmla="*/ 589225 w 656392"/>
                <a:gd name="connsiteY6" fmla="*/ 360856 h 567931"/>
                <a:gd name="connsiteX7" fmla="*/ 74189 w 656392"/>
                <a:gd name="connsiteY7" fmla="*/ 360119 h 567931"/>
                <a:gd name="connsiteX0" fmla="*/ 74189 w 656392"/>
                <a:gd name="connsiteY0" fmla="*/ 364597 h 572409"/>
                <a:gd name="connsiteX1" fmla="*/ 135 w 656392"/>
                <a:gd name="connsiteY1" fmla="*/ 160805 h 572409"/>
                <a:gd name="connsiteX2" fmla="*/ 574 w 656392"/>
                <a:gd name="connsiteY2" fmla="*/ 0 h 572409"/>
                <a:gd name="connsiteX3" fmla="*/ 115105 w 656392"/>
                <a:gd name="connsiteY3" fmla="*/ 153334 h 572409"/>
                <a:gd name="connsiteX4" fmla="*/ 536003 w 656392"/>
                <a:gd name="connsiteY4" fmla="*/ 127816 h 572409"/>
                <a:gd name="connsiteX5" fmla="*/ 656392 w 656392"/>
                <a:gd name="connsiteY5" fmla="*/ 572409 h 572409"/>
                <a:gd name="connsiteX6" fmla="*/ 589225 w 656392"/>
                <a:gd name="connsiteY6" fmla="*/ 365334 h 572409"/>
                <a:gd name="connsiteX7" fmla="*/ 74189 w 656392"/>
                <a:gd name="connsiteY7" fmla="*/ 364597 h 572409"/>
                <a:gd name="connsiteX0" fmla="*/ 74189 w 656392"/>
                <a:gd name="connsiteY0" fmla="*/ 355641 h 563453"/>
                <a:gd name="connsiteX1" fmla="*/ 135 w 656392"/>
                <a:gd name="connsiteY1" fmla="*/ 151849 h 563453"/>
                <a:gd name="connsiteX2" fmla="*/ 574 w 656392"/>
                <a:gd name="connsiteY2" fmla="*/ 0 h 563453"/>
                <a:gd name="connsiteX3" fmla="*/ 115105 w 656392"/>
                <a:gd name="connsiteY3" fmla="*/ 144378 h 563453"/>
                <a:gd name="connsiteX4" fmla="*/ 536003 w 656392"/>
                <a:gd name="connsiteY4" fmla="*/ 118860 h 563453"/>
                <a:gd name="connsiteX5" fmla="*/ 656392 w 656392"/>
                <a:gd name="connsiteY5" fmla="*/ 563453 h 563453"/>
                <a:gd name="connsiteX6" fmla="*/ 589225 w 656392"/>
                <a:gd name="connsiteY6" fmla="*/ 356378 h 563453"/>
                <a:gd name="connsiteX7" fmla="*/ 74189 w 656392"/>
                <a:gd name="connsiteY7" fmla="*/ 355641 h 563453"/>
                <a:gd name="connsiteX0" fmla="*/ 74149 w 656352"/>
                <a:gd name="connsiteY0" fmla="*/ 358999 h 566811"/>
                <a:gd name="connsiteX1" fmla="*/ 95 w 656352"/>
                <a:gd name="connsiteY1" fmla="*/ 155207 h 566811"/>
                <a:gd name="connsiteX2" fmla="*/ 1355 w 656352"/>
                <a:gd name="connsiteY2" fmla="*/ 0 h 566811"/>
                <a:gd name="connsiteX3" fmla="*/ 115065 w 656352"/>
                <a:gd name="connsiteY3" fmla="*/ 147736 h 566811"/>
                <a:gd name="connsiteX4" fmla="*/ 535963 w 656352"/>
                <a:gd name="connsiteY4" fmla="*/ 122218 h 566811"/>
                <a:gd name="connsiteX5" fmla="*/ 656352 w 656352"/>
                <a:gd name="connsiteY5" fmla="*/ 566811 h 566811"/>
                <a:gd name="connsiteX6" fmla="*/ 589185 w 656352"/>
                <a:gd name="connsiteY6" fmla="*/ 359736 h 566811"/>
                <a:gd name="connsiteX7" fmla="*/ 74149 w 656352"/>
                <a:gd name="connsiteY7" fmla="*/ 358999 h 566811"/>
                <a:gd name="connsiteX0" fmla="*/ 73369 w 655572"/>
                <a:gd name="connsiteY0" fmla="*/ 358999 h 566811"/>
                <a:gd name="connsiteX1" fmla="*/ 136 w 655572"/>
                <a:gd name="connsiteY1" fmla="*/ 205585 h 566811"/>
                <a:gd name="connsiteX2" fmla="*/ 575 w 655572"/>
                <a:gd name="connsiteY2" fmla="*/ 0 h 566811"/>
                <a:gd name="connsiteX3" fmla="*/ 114285 w 655572"/>
                <a:gd name="connsiteY3" fmla="*/ 147736 h 566811"/>
                <a:gd name="connsiteX4" fmla="*/ 535183 w 655572"/>
                <a:gd name="connsiteY4" fmla="*/ 122218 h 566811"/>
                <a:gd name="connsiteX5" fmla="*/ 655572 w 655572"/>
                <a:gd name="connsiteY5" fmla="*/ 566811 h 566811"/>
                <a:gd name="connsiteX6" fmla="*/ 588405 w 655572"/>
                <a:gd name="connsiteY6" fmla="*/ 359736 h 566811"/>
                <a:gd name="connsiteX7" fmla="*/ 73369 w 655572"/>
                <a:gd name="connsiteY7" fmla="*/ 358999 h 566811"/>
                <a:gd name="connsiteX0" fmla="*/ 73233 w 655436"/>
                <a:gd name="connsiteY0" fmla="*/ 358999 h 566811"/>
                <a:gd name="connsiteX1" fmla="*/ 0 w 655436"/>
                <a:gd name="connsiteY1" fmla="*/ 205585 h 566811"/>
                <a:gd name="connsiteX2" fmla="*/ 439 w 655436"/>
                <a:gd name="connsiteY2" fmla="*/ 0 h 566811"/>
                <a:gd name="connsiteX3" fmla="*/ 114149 w 655436"/>
                <a:gd name="connsiteY3" fmla="*/ 147736 h 566811"/>
                <a:gd name="connsiteX4" fmla="*/ 535047 w 655436"/>
                <a:gd name="connsiteY4" fmla="*/ 122218 h 566811"/>
                <a:gd name="connsiteX5" fmla="*/ 655436 w 655436"/>
                <a:gd name="connsiteY5" fmla="*/ 566811 h 566811"/>
                <a:gd name="connsiteX6" fmla="*/ 588269 w 655436"/>
                <a:gd name="connsiteY6" fmla="*/ 359736 h 566811"/>
                <a:gd name="connsiteX7" fmla="*/ 73233 w 655436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73831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73831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2689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7276 w 655847"/>
                <a:gd name="connsiteY3" fmla="*/ 11954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6368"/>
                <a:gd name="connsiteY0" fmla="*/ 363477 h 566811"/>
                <a:gd name="connsiteX1" fmla="*/ 0 w 656368"/>
                <a:gd name="connsiteY1" fmla="*/ 267158 h 566811"/>
                <a:gd name="connsiteX2" fmla="*/ 850 w 656368"/>
                <a:gd name="connsiteY2" fmla="*/ 0 h 566811"/>
                <a:gd name="connsiteX3" fmla="*/ 117276 w 656368"/>
                <a:gd name="connsiteY3" fmla="*/ 119546 h 566811"/>
                <a:gd name="connsiteX4" fmla="*/ 540890 w 656368"/>
                <a:gd name="connsiteY4" fmla="*/ 115171 h 566811"/>
                <a:gd name="connsiteX5" fmla="*/ 655847 w 656368"/>
                <a:gd name="connsiteY5" fmla="*/ 566811 h 566811"/>
                <a:gd name="connsiteX6" fmla="*/ 585964 w 656368"/>
                <a:gd name="connsiteY6" fmla="*/ 359736 h 566811"/>
                <a:gd name="connsiteX7" fmla="*/ 74055 w 656368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540890 w 665877"/>
                <a:gd name="connsiteY4" fmla="*/ 115171 h 566811"/>
                <a:gd name="connsiteX5" fmla="*/ 653107 w 665877"/>
                <a:gd name="connsiteY5" fmla="*/ 183023 h 566811"/>
                <a:gd name="connsiteX6" fmla="*/ 655847 w 665877"/>
                <a:gd name="connsiteY6" fmla="*/ 566811 h 566811"/>
                <a:gd name="connsiteX7" fmla="*/ 585964 w 665877"/>
                <a:gd name="connsiteY7" fmla="*/ 359736 h 566811"/>
                <a:gd name="connsiteX8" fmla="*/ 74055 w 665877"/>
                <a:gd name="connsiteY8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183023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183023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211212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211212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707582"/>
                <a:gd name="connsiteY0" fmla="*/ 363477 h 566811"/>
                <a:gd name="connsiteX1" fmla="*/ 0 w 707582"/>
                <a:gd name="connsiteY1" fmla="*/ 267158 h 566811"/>
                <a:gd name="connsiteX2" fmla="*/ 850 w 707582"/>
                <a:gd name="connsiteY2" fmla="*/ 0 h 566811"/>
                <a:gd name="connsiteX3" fmla="*/ 117276 w 707582"/>
                <a:gd name="connsiteY3" fmla="*/ 119546 h 566811"/>
                <a:gd name="connsiteX4" fmla="*/ 653107 w 707582"/>
                <a:gd name="connsiteY4" fmla="*/ 211212 h 566811"/>
                <a:gd name="connsiteX5" fmla="*/ 655847 w 707582"/>
                <a:gd name="connsiteY5" fmla="*/ 566811 h 566811"/>
                <a:gd name="connsiteX6" fmla="*/ 585964 w 707582"/>
                <a:gd name="connsiteY6" fmla="*/ 359736 h 566811"/>
                <a:gd name="connsiteX7" fmla="*/ 74055 w 707582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11212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04164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59135"/>
                <a:gd name="connsiteY0" fmla="*/ 363477 h 443665"/>
                <a:gd name="connsiteX1" fmla="*/ 0 w 659135"/>
                <a:gd name="connsiteY1" fmla="*/ 267158 h 443665"/>
                <a:gd name="connsiteX2" fmla="*/ 850 w 659135"/>
                <a:gd name="connsiteY2" fmla="*/ 0 h 443665"/>
                <a:gd name="connsiteX3" fmla="*/ 117276 w 659135"/>
                <a:gd name="connsiteY3" fmla="*/ 119546 h 443665"/>
                <a:gd name="connsiteX4" fmla="*/ 653107 w 659135"/>
                <a:gd name="connsiteY4" fmla="*/ 179535 h 443665"/>
                <a:gd name="connsiteX5" fmla="*/ 654121 w 659135"/>
                <a:gd name="connsiteY5" fmla="*/ 443665 h 443665"/>
                <a:gd name="connsiteX6" fmla="*/ 585964 w 659135"/>
                <a:gd name="connsiteY6" fmla="*/ 359736 h 443665"/>
                <a:gd name="connsiteX7" fmla="*/ 74055 w 659135"/>
                <a:gd name="connsiteY7" fmla="*/ 363477 h 443665"/>
                <a:gd name="connsiteX0" fmla="*/ 74055 w 658506"/>
                <a:gd name="connsiteY0" fmla="*/ 363477 h 452621"/>
                <a:gd name="connsiteX1" fmla="*/ 0 w 658506"/>
                <a:gd name="connsiteY1" fmla="*/ 267158 h 452621"/>
                <a:gd name="connsiteX2" fmla="*/ 850 w 658506"/>
                <a:gd name="connsiteY2" fmla="*/ 0 h 452621"/>
                <a:gd name="connsiteX3" fmla="*/ 117276 w 658506"/>
                <a:gd name="connsiteY3" fmla="*/ 119546 h 452621"/>
                <a:gd name="connsiteX4" fmla="*/ 653107 w 658506"/>
                <a:gd name="connsiteY4" fmla="*/ 179535 h 452621"/>
                <a:gd name="connsiteX5" fmla="*/ 653258 w 658506"/>
                <a:gd name="connsiteY5" fmla="*/ 452621 h 452621"/>
                <a:gd name="connsiteX6" fmla="*/ 585964 w 658506"/>
                <a:gd name="connsiteY6" fmla="*/ 359736 h 452621"/>
                <a:gd name="connsiteX7" fmla="*/ 74055 w 658506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8958"/>
                <a:gd name="connsiteX1" fmla="*/ 0 w 653750"/>
                <a:gd name="connsiteY1" fmla="*/ 267158 h 458958"/>
                <a:gd name="connsiteX2" fmla="*/ 850 w 653750"/>
                <a:gd name="connsiteY2" fmla="*/ 0 h 458958"/>
                <a:gd name="connsiteX3" fmla="*/ 117276 w 653750"/>
                <a:gd name="connsiteY3" fmla="*/ 119546 h 458958"/>
                <a:gd name="connsiteX4" fmla="*/ 653107 w 653750"/>
                <a:gd name="connsiteY4" fmla="*/ 179535 h 458958"/>
                <a:gd name="connsiteX5" fmla="*/ 653258 w 653750"/>
                <a:gd name="connsiteY5" fmla="*/ 452621 h 458958"/>
                <a:gd name="connsiteX6" fmla="*/ 74055 w 653750"/>
                <a:gd name="connsiteY6" fmla="*/ 363477 h 458958"/>
                <a:gd name="connsiteX0" fmla="*/ 74055 w 653750"/>
                <a:gd name="connsiteY0" fmla="*/ 363477 h 458125"/>
                <a:gd name="connsiteX1" fmla="*/ 0 w 653750"/>
                <a:gd name="connsiteY1" fmla="*/ 267158 h 458125"/>
                <a:gd name="connsiteX2" fmla="*/ 850 w 653750"/>
                <a:gd name="connsiteY2" fmla="*/ 0 h 458125"/>
                <a:gd name="connsiteX3" fmla="*/ 117276 w 653750"/>
                <a:gd name="connsiteY3" fmla="*/ 119546 h 458125"/>
                <a:gd name="connsiteX4" fmla="*/ 653107 w 653750"/>
                <a:gd name="connsiteY4" fmla="*/ 179535 h 458125"/>
                <a:gd name="connsiteX5" fmla="*/ 653258 w 653750"/>
                <a:gd name="connsiteY5" fmla="*/ 452621 h 458125"/>
                <a:gd name="connsiteX6" fmla="*/ 74055 w 653750"/>
                <a:gd name="connsiteY6" fmla="*/ 363477 h 458125"/>
                <a:gd name="connsiteX0" fmla="*/ 74055 w 653750"/>
                <a:gd name="connsiteY0" fmla="*/ 363477 h 457702"/>
                <a:gd name="connsiteX1" fmla="*/ 0 w 653750"/>
                <a:gd name="connsiteY1" fmla="*/ 267158 h 457702"/>
                <a:gd name="connsiteX2" fmla="*/ 850 w 653750"/>
                <a:gd name="connsiteY2" fmla="*/ 0 h 457702"/>
                <a:gd name="connsiteX3" fmla="*/ 117276 w 653750"/>
                <a:gd name="connsiteY3" fmla="*/ 119546 h 457702"/>
                <a:gd name="connsiteX4" fmla="*/ 653107 w 653750"/>
                <a:gd name="connsiteY4" fmla="*/ 179535 h 457702"/>
                <a:gd name="connsiteX5" fmla="*/ 653258 w 653750"/>
                <a:gd name="connsiteY5" fmla="*/ 452621 h 457702"/>
                <a:gd name="connsiteX6" fmla="*/ 74055 w 653750"/>
                <a:gd name="connsiteY6" fmla="*/ 363477 h 457702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4055 w 653750"/>
                <a:gd name="connsiteY6" fmla="*/ 363477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8968"/>
                <a:gd name="connsiteX1" fmla="*/ 0 w 653750"/>
                <a:gd name="connsiteY1" fmla="*/ 267158 h 458968"/>
                <a:gd name="connsiteX2" fmla="*/ 850 w 653750"/>
                <a:gd name="connsiteY2" fmla="*/ 0 h 458968"/>
                <a:gd name="connsiteX3" fmla="*/ 117276 w 653750"/>
                <a:gd name="connsiteY3" fmla="*/ 119546 h 458968"/>
                <a:gd name="connsiteX4" fmla="*/ 653107 w 653750"/>
                <a:gd name="connsiteY4" fmla="*/ 179535 h 458968"/>
                <a:gd name="connsiteX5" fmla="*/ 653258 w 653750"/>
                <a:gd name="connsiteY5" fmla="*/ 452621 h 458968"/>
                <a:gd name="connsiteX6" fmla="*/ 588345 w 653750"/>
                <a:gd name="connsiteY6" fmla="*/ 370435 h 458968"/>
                <a:gd name="connsiteX7" fmla="*/ 78369 w 653750"/>
                <a:gd name="connsiteY7" fmla="*/ 352282 h 458968"/>
                <a:gd name="connsiteX0" fmla="*/ 78369 w 653750"/>
                <a:gd name="connsiteY0" fmla="*/ 352282 h 458968"/>
                <a:gd name="connsiteX1" fmla="*/ 0 w 653750"/>
                <a:gd name="connsiteY1" fmla="*/ 267158 h 458968"/>
                <a:gd name="connsiteX2" fmla="*/ 850 w 653750"/>
                <a:gd name="connsiteY2" fmla="*/ 0 h 458968"/>
                <a:gd name="connsiteX3" fmla="*/ 117276 w 653750"/>
                <a:gd name="connsiteY3" fmla="*/ 119546 h 458968"/>
                <a:gd name="connsiteX4" fmla="*/ 584955 w 653750"/>
                <a:gd name="connsiteY4" fmla="*/ 116728 h 458968"/>
                <a:gd name="connsiteX5" fmla="*/ 653107 w 653750"/>
                <a:gd name="connsiteY5" fmla="*/ 179535 h 458968"/>
                <a:gd name="connsiteX6" fmla="*/ 653258 w 653750"/>
                <a:gd name="connsiteY6" fmla="*/ 452621 h 458968"/>
                <a:gd name="connsiteX7" fmla="*/ 588345 w 653750"/>
                <a:gd name="connsiteY7" fmla="*/ 370435 h 458968"/>
                <a:gd name="connsiteX8" fmla="*/ 78369 w 653750"/>
                <a:gd name="connsiteY8" fmla="*/ 352282 h 458968"/>
                <a:gd name="connsiteX0" fmla="*/ 78369 w 658254"/>
                <a:gd name="connsiteY0" fmla="*/ 352282 h 462383"/>
                <a:gd name="connsiteX1" fmla="*/ 0 w 658254"/>
                <a:gd name="connsiteY1" fmla="*/ 267158 h 462383"/>
                <a:gd name="connsiteX2" fmla="*/ 850 w 658254"/>
                <a:gd name="connsiteY2" fmla="*/ 0 h 462383"/>
                <a:gd name="connsiteX3" fmla="*/ 117276 w 658254"/>
                <a:gd name="connsiteY3" fmla="*/ 119546 h 462383"/>
                <a:gd name="connsiteX4" fmla="*/ 584955 w 658254"/>
                <a:gd name="connsiteY4" fmla="*/ 116728 h 462383"/>
                <a:gd name="connsiteX5" fmla="*/ 653258 w 658254"/>
                <a:gd name="connsiteY5" fmla="*/ 452621 h 462383"/>
                <a:gd name="connsiteX6" fmla="*/ 588345 w 658254"/>
                <a:gd name="connsiteY6" fmla="*/ 370435 h 462383"/>
                <a:gd name="connsiteX7" fmla="*/ 78369 w 658254"/>
                <a:gd name="connsiteY7" fmla="*/ 352282 h 462383"/>
                <a:gd name="connsiteX0" fmla="*/ 78369 w 647845"/>
                <a:gd name="connsiteY0" fmla="*/ 352282 h 370435"/>
                <a:gd name="connsiteX1" fmla="*/ 0 w 647845"/>
                <a:gd name="connsiteY1" fmla="*/ 267158 h 370435"/>
                <a:gd name="connsiteX2" fmla="*/ 850 w 647845"/>
                <a:gd name="connsiteY2" fmla="*/ 0 h 370435"/>
                <a:gd name="connsiteX3" fmla="*/ 117276 w 647845"/>
                <a:gd name="connsiteY3" fmla="*/ 119546 h 370435"/>
                <a:gd name="connsiteX4" fmla="*/ 584955 w 647845"/>
                <a:gd name="connsiteY4" fmla="*/ 116728 h 370435"/>
                <a:gd name="connsiteX5" fmla="*/ 588345 w 647845"/>
                <a:gd name="connsiteY5" fmla="*/ 370435 h 370435"/>
                <a:gd name="connsiteX6" fmla="*/ 78369 w 647845"/>
                <a:gd name="connsiteY6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4955 w 655573"/>
                <a:gd name="connsiteY4" fmla="*/ 11672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7109 w 655573"/>
                <a:gd name="connsiteY4" fmla="*/ 132401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7109 w 655573"/>
                <a:gd name="connsiteY4" fmla="*/ 132401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8186 w 655573"/>
                <a:gd name="connsiteY4" fmla="*/ 13911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8186 w 655573"/>
                <a:gd name="connsiteY4" fmla="*/ 13911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8186 w 655573"/>
                <a:gd name="connsiteY4" fmla="*/ 13911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8186 w 655573"/>
                <a:gd name="connsiteY4" fmla="*/ 13911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8186 w 655573"/>
                <a:gd name="connsiteY4" fmla="*/ 13911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8186 w 655573"/>
                <a:gd name="connsiteY4" fmla="*/ 13911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19546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19546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19546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19546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19546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32980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32980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9377" h="370435">
                  <a:moveTo>
                    <a:pt x="78369" y="352282"/>
                  </a:moveTo>
                  <a:cubicBezTo>
                    <a:pt x="44445" y="343480"/>
                    <a:pt x="4273" y="332862"/>
                    <a:pt x="0" y="267158"/>
                  </a:cubicBezTo>
                  <a:cubicBezTo>
                    <a:pt x="646" y="88542"/>
                    <a:pt x="1368" y="118456"/>
                    <a:pt x="850" y="0"/>
                  </a:cubicBezTo>
                  <a:cubicBezTo>
                    <a:pt x="26563" y="141681"/>
                    <a:pt x="69309" y="127515"/>
                    <a:pt x="117276" y="132980"/>
                  </a:cubicBezTo>
                  <a:cubicBezTo>
                    <a:pt x="254856" y="143236"/>
                    <a:pt x="259936" y="137818"/>
                    <a:pt x="588186" y="139118"/>
                  </a:cubicBezTo>
                  <a:cubicBezTo>
                    <a:pt x="612236" y="181227"/>
                    <a:pt x="622958" y="209006"/>
                    <a:pt x="649377" y="264724"/>
                  </a:cubicBezTo>
                  <a:cubicBezTo>
                    <a:pt x="568072" y="405525"/>
                    <a:pt x="628574" y="304345"/>
                    <a:pt x="588345" y="370435"/>
                  </a:cubicBezTo>
                  <a:cubicBezTo>
                    <a:pt x="492530" y="362668"/>
                    <a:pt x="271222" y="362778"/>
                    <a:pt x="78369" y="352282"/>
                  </a:cubicBezTo>
                  <a:close/>
                </a:path>
              </a:pathLst>
            </a:custGeom>
            <a:solidFill>
              <a:srgbClr val="9FE6FF"/>
            </a:solidFill>
            <a:ln w="19050"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0744" name="TextBox 38"/>
            <p:cNvSpPr txBox="1">
              <a:spLocks noChangeArrowheads="1"/>
            </p:cNvSpPr>
            <p:nvPr/>
          </p:nvSpPr>
          <p:spPr bwMode="auto">
            <a:xfrm>
              <a:off x="3417904" y="4220665"/>
              <a:ext cx="2354229" cy="396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>
                  <a:latin typeface="Comic Sans MS" pitchFamily="66" charset="0"/>
                </a:rPr>
                <a:t>Тысячи лет назад</a:t>
              </a:r>
            </a:p>
          </p:txBody>
        </p:sp>
        <p:sp>
          <p:nvSpPr>
            <p:cNvPr id="30745" name="TextBox 39"/>
            <p:cNvSpPr txBox="1">
              <a:spLocks noChangeArrowheads="1"/>
            </p:cNvSpPr>
            <p:nvPr/>
          </p:nvSpPr>
          <p:spPr bwMode="auto">
            <a:xfrm>
              <a:off x="3348055" y="5445890"/>
              <a:ext cx="2354229" cy="396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>
                  <a:latin typeface="Comic Sans MS" pitchFamily="66" charset="0"/>
                </a:rPr>
                <a:t>Тысячи лет назад</a:t>
              </a: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971602" y="4571410"/>
              <a:ext cx="0" cy="466601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единительная линия 42"/>
            <p:cNvCxnSpPr/>
            <p:nvPr/>
          </p:nvCxnSpPr>
          <p:spPr>
            <a:xfrm>
              <a:off x="8177160" y="4607913"/>
              <a:ext cx="0" cy="46818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1258935" y="5760133"/>
              <a:ext cx="0" cy="612613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2411444" y="5787112"/>
              <a:ext cx="0" cy="57611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Прямая соединительная линия 45"/>
            <p:cNvCxnSpPr/>
            <p:nvPr/>
          </p:nvCxnSpPr>
          <p:spPr>
            <a:xfrm>
              <a:off x="3563952" y="5787112"/>
              <a:ext cx="0" cy="57611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Прямая соединительная линия 46"/>
            <p:cNvCxnSpPr/>
            <p:nvPr/>
          </p:nvCxnSpPr>
          <p:spPr>
            <a:xfrm>
              <a:off x="4716460" y="5814093"/>
              <a:ext cx="0" cy="576109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5867381" y="5814093"/>
              <a:ext cx="0" cy="576109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7019889" y="5814093"/>
              <a:ext cx="0" cy="576109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единительная линия 49"/>
            <p:cNvCxnSpPr/>
            <p:nvPr/>
          </p:nvCxnSpPr>
          <p:spPr>
            <a:xfrm>
              <a:off x="8102548" y="5814093"/>
              <a:ext cx="0" cy="576109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8172397" y="3630272"/>
              <a:ext cx="0" cy="431686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7164350" y="3573137"/>
              <a:ext cx="0" cy="431686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6156302" y="3573137"/>
              <a:ext cx="0" cy="431686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5148254" y="3587420"/>
              <a:ext cx="0" cy="431686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4140206" y="3573137"/>
              <a:ext cx="0" cy="431686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132158" y="3568375"/>
              <a:ext cx="0" cy="433273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>
              <a:off x="2124110" y="3573137"/>
              <a:ext cx="0" cy="46818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1136699" y="3573137"/>
              <a:ext cx="0" cy="46818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763" name="TextBox 66"/>
            <p:cNvSpPr txBox="1">
              <a:spLocks noChangeArrowheads="1"/>
            </p:cNvSpPr>
            <p:nvPr/>
          </p:nvSpPr>
          <p:spPr bwMode="auto">
            <a:xfrm>
              <a:off x="1371646" y="3600117"/>
              <a:ext cx="741352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800</a:t>
              </a:r>
            </a:p>
          </p:txBody>
        </p:sp>
        <p:sp>
          <p:nvSpPr>
            <p:cNvPr id="30764" name="TextBox 67"/>
            <p:cNvSpPr txBox="1">
              <a:spLocks noChangeArrowheads="1"/>
            </p:cNvSpPr>
            <p:nvPr/>
          </p:nvSpPr>
          <p:spPr bwMode="auto">
            <a:xfrm>
              <a:off x="2305083" y="3600117"/>
              <a:ext cx="741352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700</a:t>
              </a:r>
            </a:p>
          </p:txBody>
        </p:sp>
        <p:sp>
          <p:nvSpPr>
            <p:cNvPr id="30765" name="TextBox 68"/>
            <p:cNvSpPr txBox="1">
              <a:spLocks noChangeArrowheads="1"/>
            </p:cNvSpPr>
            <p:nvPr/>
          </p:nvSpPr>
          <p:spPr bwMode="auto">
            <a:xfrm>
              <a:off x="3321068" y="3600117"/>
              <a:ext cx="741352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600</a:t>
              </a:r>
            </a:p>
          </p:txBody>
        </p:sp>
        <p:sp>
          <p:nvSpPr>
            <p:cNvPr id="30766" name="TextBox 69"/>
            <p:cNvSpPr txBox="1">
              <a:spLocks noChangeArrowheads="1"/>
            </p:cNvSpPr>
            <p:nvPr/>
          </p:nvSpPr>
          <p:spPr bwMode="auto">
            <a:xfrm>
              <a:off x="4286254" y="3600117"/>
              <a:ext cx="741352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500</a:t>
              </a:r>
            </a:p>
          </p:txBody>
        </p:sp>
        <p:sp>
          <p:nvSpPr>
            <p:cNvPr id="30767" name="TextBox 70"/>
            <p:cNvSpPr txBox="1">
              <a:spLocks noChangeArrowheads="1"/>
            </p:cNvSpPr>
            <p:nvPr/>
          </p:nvSpPr>
          <p:spPr bwMode="auto">
            <a:xfrm>
              <a:off x="5356214" y="3600117"/>
              <a:ext cx="741351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400</a:t>
              </a:r>
            </a:p>
          </p:txBody>
        </p:sp>
        <p:sp>
          <p:nvSpPr>
            <p:cNvPr id="30768" name="TextBox 71"/>
            <p:cNvSpPr txBox="1">
              <a:spLocks noChangeArrowheads="1"/>
            </p:cNvSpPr>
            <p:nvPr/>
          </p:nvSpPr>
          <p:spPr bwMode="auto">
            <a:xfrm>
              <a:off x="6300762" y="3600117"/>
              <a:ext cx="741352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300</a:t>
              </a:r>
            </a:p>
          </p:txBody>
        </p:sp>
        <p:sp>
          <p:nvSpPr>
            <p:cNvPr id="30769" name="TextBox 72"/>
            <p:cNvSpPr txBox="1">
              <a:spLocks noChangeArrowheads="1"/>
            </p:cNvSpPr>
            <p:nvPr/>
          </p:nvSpPr>
          <p:spPr bwMode="auto">
            <a:xfrm>
              <a:off x="7277061" y="3600117"/>
              <a:ext cx="741352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200</a:t>
              </a:r>
            </a:p>
          </p:txBody>
        </p:sp>
        <p:sp>
          <p:nvSpPr>
            <p:cNvPr id="30770" name="TextBox 73"/>
            <p:cNvSpPr txBox="1">
              <a:spLocks noChangeArrowheads="1"/>
            </p:cNvSpPr>
            <p:nvPr/>
          </p:nvSpPr>
          <p:spPr bwMode="auto">
            <a:xfrm>
              <a:off x="8172398" y="3644555"/>
              <a:ext cx="692140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100</a:t>
              </a:r>
            </a:p>
          </p:txBody>
        </p:sp>
        <p:sp>
          <p:nvSpPr>
            <p:cNvPr id="30771" name="TextBox 74"/>
            <p:cNvSpPr txBox="1">
              <a:spLocks noChangeArrowheads="1"/>
            </p:cNvSpPr>
            <p:nvPr/>
          </p:nvSpPr>
          <p:spPr bwMode="auto">
            <a:xfrm>
              <a:off x="366773" y="4571410"/>
              <a:ext cx="555617" cy="457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>
                  <a:latin typeface="Comic Sans MS" pitchFamily="66" charset="0"/>
                </a:rPr>
                <a:t>35</a:t>
              </a:r>
            </a:p>
          </p:txBody>
        </p:sp>
        <p:sp>
          <p:nvSpPr>
            <p:cNvPr id="30772" name="TextBox 75"/>
            <p:cNvSpPr txBox="1">
              <a:spLocks noChangeArrowheads="1"/>
            </p:cNvSpPr>
            <p:nvPr/>
          </p:nvSpPr>
          <p:spPr bwMode="auto">
            <a:xfrm>
              <a:off x="3103584" y="4615848"/>
              <a:ext cx="555617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>
                  <a:latin typeface="Comic Sans MS" pitchFamily="66" charset="0"/>
                </a:rPr>
                <a:t>30</a:t>
              </a:r>
            </a:p>
          </p:txBody>
        </p:sp>
        <p:sp>
          <p:nvSpPr>
            <p:cNvPr id="30773" name="TextBox 76"/>
            <p:cNvSpPr txBox="1">
              <a:spLocks noChangeArrowheads="1"/>
            </p:cNvSpPr>
            <p:nvPr/>
          </p:nvSpPr>
          <p:spPr bwMode="auto">
            <a:xfrm>
              <a:off x="6037241" y="4630132"/>
              <a:ext cx="555617" cy="4570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30774" name="TextBox 77"/>
            <p:cNvSpPr txBox="1">
              <a:spLocks noChangeArrowheads="1"/>
            </p:cNvSpPr>
            <p:nvPr/>
          </p:nvSpPr>
          <p:spPr bwMode="auto">
            <a:xfrm>
              <a:off x="8299396" y="4668221"/>
              <a:ext cx="506405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>
                  <a:latin typeface="Comic Sans MS" pitchFamily="66" charset="0"/>
                </a:rPr>
                <a:t>12</a:t>
              </a:r>
            </a:p>
          </p:txBody>
        </p:sp>
        <p:sp>
          <p:nvSpPr>
            <p:cNvPr id="30775" name="TextBox 78"/>
            <p:cNvSpPr txBox="1">
              <a:spLocks noChangeArrowheads="1"/>
            </p:cNvSpPr>
            <p:nvPr/>
          </p:nvSpPr>
          <p:spPr bwMode="auto">
            <a:xfrm>
              <a:off x="557271" y="5847421"/>
              <a:ext cx="555617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11</a:t>
              </a:r>
            </a:p>
          </p:txBody>
        </p:sp>
        <p:sp>
          <p:nvSpPr>
            <p:cNvPr id="30776" name="TextBox 79"/>
            <p:cNvSpPr txBox="1">
              <a:spLocks noChangeArrowheads="1"/>
            </p:cNvSpPr>
            <p:nvPr/>
          </p:nvSpPr>
          <p:spPr bwMode="auto">
            <a:xfrm>
              <a:off x="1603418" y="5904556"/>
              <a:ext cx="555617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0777" name="TextBox 80"/>
            <p:cNvSpPr txBox="1">
              <a:spLocks noChangeArrowheads="1"/>
            </p:cNvSpPr>
            <p:nvPr/>
          </p:nvSpPr>
          <p:spPr bwMode="auto">
            <a:xfrm>
              <a:off x="2886099" y="5904556"/>
              <a:ext cx="369883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9</a:t>
              </a:r>
            </a:p>
          </p:txBody>
        </p:sp>
        <p:sp>
          <p:nvSpPr>
            <p:cNvPr id="30778" name="TextBox 81"/>
            <p:cNvSpPr txBox="1">
              <a:spLocks noChangeArrowheads="1"/>
            </p:cNvSpPr>
            <p:nvPr/>
          </p:nvSpPr>
          <p:spPr bwMode="auto">
            <a:xfrm>
              <a:off x="3852873" y="5904556"/>
              <a:ext cx="369882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8</a:t>
              </a:r>
            </a:p>
          </p:txBody>
        </p:sp>
        <p:sp>
          <p:nvSpPr>
            <p:cNvPr id="30779" name="TextBox 82"/>
            <p:cNvSpPr txBox="1">
              <a:spLocks noChangeArrowheads="1"/>
            </p:cNvSpPr>
            <p:nvPr/>
          </p:nvSpPr>
          <p:spPr bwMode="auto">
            <a:xfrm>
              <a:off x="5280015" y="5904556"/>
              <a:ext cx="369882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7</a:t>
              </a:r>
            </a:p>
          </p:txBody>
        </p:sp>
        <p:sp>
          <p:nvSpPr>
            <p:cNvPr id="30780" name="TextBox 83"/>
            <p:cNvSpPr txBox="1">
              <a:spLocks noChangeArrowheads="1"/>
            </p:cNvSpPr>
            <p:nvPr/>
          </p:nvSpPr>
          <p:spPr bwMode="auto">
            <a:xfrm>
              <a:off x="6219801" y="5904556"/>
              <a:ext cx="369882" cy="4570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6</a:t>
              </a:r>
            </a:p>
          </p:txBody>
        </p:sp>
        <p:sp>
          <p:nvSpPr>
            <p:cNvPr id="30781" name="TextBox 84"/>
            <p:cNvSpPr txBox="1">
              <a:spLocks noChangeArrowheads="1"/>
            </p:cNvSpPr>
            <p:nvPr/>
          </p:nvSpPr>
          <p:spPr bwMode="auto">
            <a:xfrm>
              <a:off x="7418917" y="5904035"/>
              <a:ext cx="369910" cy="457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5</a:t>
              </a:r>
            </a:p>
          </p:txBody>
        </p: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8" cstate="print">
              <a:extLst/>
            </a:blip>
            <a:srcRect/>
            <a:stretch>
              <a:fillRect/>
            </a:stretch>
          </p:blipFill>
          <p:spPr bwMode="auto">
            <a:xfrm>
              <a:off x="5796136" y="5355484"/>
              <a:ext cx="1121829" cy="461240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9" cstate="print">
              <a:extLst/>
            </a:blip>
            <a:srcRect/>
            <a:stretch>
              <a:fillRect/>
            </a:stretch>
          </p:blipFill>
          <p:spPr bwMode="auto">
            <a:xfrm>
              <a:off x="1135964" y="5283366"/>
              <a:ext cx="344438" cy="476634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23" name="Picture 4"/>
            <p:cNvPicPr>
              <a:picLocks noChangeAspect="1" noChangeArrowheads="1"/>
            </p:cNvPicPr>
            <p:nvPr/>
          </p:nvPicPr>
          <p:blipFill>
            <a:blip r:embed="rId10" cstate="print">
              <a:extLst/>
            </a:blip>
            <a:srcRect/>
            <a:stretch>
              <a:fillRect/>
            </a:stretch>
          </p:blipFill>
          <p:spPr bwMode="auto">
            <a:xfrm>
              <a:off x="1726917" y="5421492"/>
              <a:ext cx="1116891" cy="520676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24" name="Picture 5"/>
            <p:cNvPicPr>
              <a:picLocks noChangeAspect="1" noChangeArrowheads="1"/>
            </p:cNvPicPr>
            <p:nvPr/>
          </p:nvPicPr>
          <p:blipFill>
            <a:blip r:embed="rId11">
              <a:extLst/>
            </a:blip>
            <a:srcRect/>
            <a:stretch>
              <a:fillRect/>
            </a:stretch>
          </p:blipFill>
          <p:spPr bwMode="auto">
            <a:xfrm>
              <a:off x="7380312" y="5409040"/>
              <a:ext cx="956964" cy="505753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25" name="Picture 6"/>
            <p:cNvPicPr>
              <a:picLocks noChangeAspect="1" noChangeArrowheads="1"/>
            </p:cNvPicPr>
            <p:nvPr/>
          </p:nvPicPr>
          <p:blipFill>
            <a:blip r:embed="rId12" cstate="print">
              <a:extLst/>
            </a:blip>
            <a:srcRect/>
            <a:stretch>
              <a:fillRect/>
            </a:stretch>
          </p:blipFill>
          <p:spPr bwMode="auto">
            <a:xfrm>
              <a:off x="4262165" y="6055464"/>
              <a:ext cx="1029915" cy="477093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27" name="Picture 8"/>
            <p:cNvPicPr>
              <a:picLocks noChangeAspect="1" noChangeArrowheads="1"/>
            </p:cNvPicPr>
            <p:nvPr/>
          </p:nvPicPr>
          <p:blipFill>
            <a:blip r:embed="rId13">
              <a:extLst/>
            </a:blip>
            <a:srcRect/>
            <a:stretch>
              <a:fillRect/>
            </a:stretch>
          </p:blipFill>
          <p:spPr bwMode="auto">
            <a:xfrm>
              <a:off x="7596336" y="2896335"/>
              <a:ext cx="819150" cy="733425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29" name="Picture 10"/>
            <p:cNvPicPr>
              <a:picLocks noChangeAspect="1" noChangeArrowheads="1"/>
            </p:cNvPicPr>
            <p:nvPr/>
          </p:nvPicPr>
          <p:blipFill>
            <a:blip r:embed="rId14">
              <a:extLst/>
            </a:blip>
            <a:srcRect/>
            <a:stretch>
              <a:fillRect/>
            </a:stretch>
          </p:blipFill>
          <p:spPr bwMode="auto">
            <a:xfrm>
              <a:off x="395536" y="2996952"/>
              <a:ext cx="1000125" cy="762000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</p:grp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972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000" dirty="0"/>
              <a:t>ЗНАНИЯ И УМЕНИЯ ПЕРВОБЫТНОГО ОБЩЕСТВА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Заголовок 1"/>
          <p:cNvSpPr txBox="1">
            <a:spLocks/>
          </p:cNvSpPr>
          <p:nvPr/>
        </p:nvSpPr>
        <p:spPr>
          <a:xfrm>
            <a:off x="0" y="0"/>
            <a:ext cx="9144000" cy="1015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2000" y="1257488"/>
            <a:ext cx="8640000" cy="231552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6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600">
                <a:latin typeface="Comic Sans MS" pitchFamily="66" charset="0"/>
              </a:rPr>
              <a:t>Подсчитай по ленте времени, сколько лет и смен поколений потребовалось первым земледельцам, чтобы посёлки родовых общин преобразовались в города-государства?</a:t>
            </a:r>
          </a:p>
        </p:txBody>
      </p:sp>
      <p:grpSp>
        <p:nvGrpSpPr>
          <p:cNvPr id="32773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2808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2774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2804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2775" name="Группа 3"/>
          <p:cNvGrpSpPr>
            <a:grpSpLocks/>
          </p:cNvGrpSpPr>
          <p:nvPr/>
        </p:nvGrpSpPr>
        <p:grpSpPr bwMode="auto">
          <a:xfrm>
            <a:off x="215900" y="3881438"/>
            <a:ext cx="8696325" cy="1851025"/>
            <a:chOff x="216000" y="4680000"/>
            <a:chExt cx="8695889" cy="1852557"/>
          </a:xfrm>
        </p:grpSpPr>
        <p:sp>
          <p:nvSpPr>
            <p:cNvPr id="93" name="Стрелка вправо 4"/>
            <p:cNvSpPr/>
            <p:nvPr/>
          </p:nvSpPr>
          <p:spPr>
            <a:xfrm rot="10800000">
              <a:off x="224897" y="4680000"/>
              <a:ext cx="8686992" cy="1368410"/>
            </a:xfrm>
            <a:custGeom>
              <a:avLst/>
              <a:gdLst>
                <a:gd name="connsiteX0" fmla="*/ 0 w 2155800"/>
                <a:gd name="connsiteY0" fmla="*/ 133350 h 533400"/>
                <a:gd name="connsiteX1" fmla="*/ 1889100 w 2155800"/>
                <a:gd name="connsiteY1" fmla="*/ 133350 h 533400"/>
                <a:gd name="connsiteX2" fmla="*/ 1889100 w 2155800"/>
                <a:gd name="connsiteY2" fmla="*/ 0 h 533400"/>
                <a:gd name="connsiteX3" fmla="*/ 2155800 w 2155800"/>
                <a:gd name="connsiteY3" fmla="*/ 266700 h 533400"/>
                <a:gd name="connsiteX4" fmla="*/ 1889100 w 2155800"/>
                <a:gd name="connsiteY4" fmla="*/ 533400 h 533400"/>
                <a:gd name="connsiteX5" fmla="*/ 1889100 w 2155800"/>
                <a:gd name="connsiteY5" fmla="*/ 400050 h 533400"/>
                <a:gd name="connsiteX6" fmla="*/ 0 w 2155800"/>
                <a:gd name="connsiteY6" fmla="*/ 400050 h 533400"/>
                <a:gd name="connsiteX7" fmla="*/ 0 w 2155800"/>
                <a:gd name="connsiteY7" fmla="*/ 133350 h 533400"/>
                <a:gd name="connsiteX0" fmla="*/ 0 w 2155800"/>
                <a:gd name="connsiteY0" fmla="*/ 0 h 400050"/>
                <a:gd name="connsiteX1" fmla="*/ 1889100 w 2155800"/>
                <a:gd name="connsiteY1" fmla="*/ 0 h 400050"/>
                <a:gd name="connsiteX2" fmla="*/ 2155800 w 2155800"/>
                <a:gd name="connsiteY2" fmla="*/ 133350 h 400050"/>
                <a:gd name="connsiteX3" fmla="*/ 1889100 w 2155800"/>
                <a:gd name="connsiteY3" fmla="*/ 400050 h 400050"/>
                <a:gd name="connsiteX4" fmla="*/ 1889100 w 2155800"/>
                <a:gd name="connsiteY4" fmla="*/ 266700 h 400050"/>
                <a:gd name="connsiteX5" fmla="*/ 0 w 2155800"/>
                <a:gd name="connsiteY5" fmla="*/ 266700 h 400050"/>
                <a:gd name="connsiteX6" fmla="*/ 0 w 2155800"/>
                <a:gd name="connsiteY6" fmla="*/ 0 h 400050"/>
                <a:gd name="connsiteX0" fmla="*/ 0 w 2155800"/>
                <a:gd name="connsiteY0" fmla="*/ 0 h 266700"/>
                <a:gd name="connsiteX1" fmla="*/ 1889100 w 2155800"/>
                <a:gd name="connsiteY1" fmla="*/ 0 h 266700"/>
                <a:gd name="connsiteX2" fmla="*/ 2155800 w 2155800"/>
                <a:gd name="connsiteY2" fmla="*/ 133350 h 266700"/>
                <a:gd name="connsiteX3" fmla="*/ 1889100 w 2155800"/>
                <a:gd name="connsiteY3" fmla="*/ 266700 h 266700"/>
                <a:gd name="connsiteX4" fmla="*/ 0 w 2155800"/>
                <a:gd name="connsiteY4" fmla="*/ 266700 h 266700"/>
                <a:gd name="connsiteX5" fmla="*/ 0 w 2155800"/>
                <a:gd name="connsiteY5" fmla="*/ 0 h 266700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0 w 2155800"/>
                <a:gd name="connsiteY5" fmla="*/ 267512 h 267512"/>
                <a:gd name="connsiteX6" fmla="*/ 0 w 2155800"/>
                <a:gd name="connsiteY6" fmla="*/ 812 h 267512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1496345 w 2155800"/>
                <a:gd name="connsiteY5" fmla="*/ 265974 h 267512"/>
                <a:gd name="connsiteX6" fmla="*/ 0 w 2155800"/>
                <a:gd name="connsiteY6" fmla="*/ 267512 h 267512"/>
                <a:gd name="connsiteX7" fmla="*/ 0 w 2155800"/>
                <a:gd name="connsiteY7" fmla="*/ 812 h 267512"/>
                <a:gd name="connsiteX0" fmla="*/ 0 w 2155800"/>
                <a:gd name="connsiteY0" fmla="*/ 3264 h 269964"/>
                <a:gd name="connsiteX1" fmla="*/ 1344488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1355599 w 2155800"/>
                <a:gd name="connsiteY7" fmla="*/ 267192 h 269964"/>
                <a:gd name="connsiteX8" fmla="*/ 0 w 2155800"/>
                <a:gd name="connsiteY8" fmla="*/ 269964 h 269964"/>
                <a:gd name="connsiteX9" fmla="*/ 0 w 2155800"/>
                <a:gd name="connsiteY9" fmla="*/ 3264 h 269964"/>
                <a:gd name="connsiteX0" fmla="*/ 0 w 2155800"/>
                <a:gd name="connsiteY0" fmla="*/ 3264 h 269964"/>
                <a:gd name="connsiteX1" fmla="*/ 1218558 w 2155800"/>
                <a:gd name="connsiteY1" fmla="*/ 1770 h 269964"/>
                <a:gd name="connsiteX2" fmla="*/ 1355600 w 2155800"/>
                <a:gd name="connsiteY2" fmla="*/ 0 h 269964"/>
                <a:gd name="connsiteX3" fmla="*/ 1500048 w 2155800"/>
                <a:gd name="connsiteY3" fmla="*/ 2452 h 269964"/>
                <a:gd name="connsiteX4" fmla="*/ 1889100 w 2155800"/>
                <a:gd name="connsiteY4" fmla="*/ 3264 h 269964"/>
                <a:gd name="connsiteX5" fmla="*/ 2155800 w 2155800"/>
                <a:gd name="connsiteY5" fmla="*/ 136614 h 269964"/>
                <a:gd name="connsiteX6" fmla="*/ 1889100 w 2155800"/>
                <a:gd name="connsiteY6" fmla="*/ 269964 h 269964"/>
                <a:gd name="connsiteX7" fmla="*/ 1496345 w 2155800"/>
                <a:gd name="connsiteY7" fmla="*/ 268426 h 269964"/>
                <a:gd name="connsiteX8" fmla="*/ 1355599 w 2155800"/>
                <a:gd name="connsiteY8" fmla="*/ 267192 h 269964"/>
                <a:gd name="connsiteX9" fmla="*/ 0 w 2155800"/>
                <a:gd name="connsiteY9" fmla="*/ 269964 h 269964"/>
                <a:gd name="connsiteX10" fmla="*/ 0 w 2155800"/>
                <a:gd name="connsiteY10" fmla="*/ 3264 h 269964"/>
                <a:gd name="connsiteX0" fmla="*/ 0 w 2155800"/>
                <a:gd name="connsiteY0" fmla="*/ 3264 h 270731"/>
                <a:gd name="connsiteX1" fmla="*/ 1218558 w 2155800"/>
                <a:gd name="connsiteY1" fmla="*/ 1770 h 270731"/>
                <a:gd name="connsiteX2" fmla="*/ 1355600 w 2155800"/>
                <a:gd name="connsiteY2" fmla="*/ 0 h 270731"/>
                <a:gd name="connsiteX3" fmla="*/ 1500048 w 2155800"/>
                <a:gd name="connsiteY3" fmla="*/ 2452 h 270731"/>
                <a:gd name="connsiteX4" fmla="*/ 1889100 w 2155800"/>
                <a:gd name="connsiteY4" fmla="*/ 3264 h 270731"/>
                <a:gd name="connsiteX5" fmla="*/ 2155800 w 2155800"/>
                <a:gd name="connsiteY5" fmla="*/ 136614 h 270731"/>
                <a:gd name="connsiteX6" fmla="*/ 1889100 w 2155800"/>
                <a:gd name="connsiteY6" fmla="*/ 269964 h 270731"/>
                <a:gd name="connsiteX7" fmla="*/ 1496345 w 2155800"/>
                <a:gd name="connsiteY7" fmla="*/ 268426 h 270731"/>
                <a:gd name="connsiteX8" fmla="*/ 1355599 w 2155800"/>
                <a:gd name="connsiteY8" fmla="*/ 267192 h 270731"/>
                <a:gd name="connsiteX9" fmla="*/ 1218558 w 2155800"/>
                <a:gd name="connsiteY9" fmla="*/ 270731 h 270731"/>
                <a:gd name="connsiteX10" fmla="*/ 0 w 2155800"/>
                <a:gd name="connsiteY10" fmla="*/ 269964 h 270731"/>
                <a:gd name="connsiteX11" fmla="*/ 0 w 2155800"/>
                <a:gd name="connsiteY11" fmla="*/ 3264 h 270731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130982 h 417800"/>
                <a:gd name="connsiteX1" fmla="*/ 1216706 w 2155800"/>
                <a:gd name="connsiteY1" fmla="*/ 2 h 417800"/>
                <a:gd name="connsiteX2" fmla="*/ 1355600 w 2155800"/>
                <a:gd name="connsiteY2" fmla="*/ 127718 h 417800"/>
                <a:gd name="connsiteX3" fmla="*/ 1500048 w 2155800"/>
                <a:gd name="connsiteY3" fmla="*/ 130170 h 417800"/>
                <a:gd name="connsiteX4" fmla="*/ 1889100 w 2155800"/>
                <a:gd name="connsiteY4" fmla="*/ 130982 h 417800"/>
                <a:gd name="connsiteX5" fmla="*/ 2155800 w 2155800"/>
                <a:gd name="connsiteY5" fmla="*/ 264332 h 417800"/>
                <a:gd name="connsiteX6" fmla="*/ 1889100 w 2155800"/>
                <a:gd name="connsiteY6" fmla="*/ 397682 h 417800"/>
                <a:gd name="connsiteX7" fmla="*/ 1496345 w 2155800"/>
                <a:gd name="connsiteY7" fmla="*/ 396144 h 417800"/>
                <a:gd name="connsiteX8" fmla="*/ 1355599 w 2155800"/>
                <a:gd name="connsiteY8" fmla="*/ 394910 h 417800"/>
                <a:gd name="connsiteX9" fmla="*/ 1218558 w 2155800"/>
                <a:gd name="connsiteY9" fmla="*/ 398449 h 417800"/>
                <a:gd name="connsiteX10" fmla="*/ 0 w 2155800"/>
                <a:gd name="connsiteY10" fmla="*/ 397682 h 417800"/>
                <a:gd name="connsiteX11" fmla="*/ 0 w 2155800"/>
                <a:gd name="connsiteY11" fmla="*/ 130982 h 417800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1020 h 405011"/>
                <a:gd name="connsiteX1" fmla="*/ 1216706 w 2155800"/>
                <a:gd name="connsiteY1" fmla="*/ 40 h 405011"/>
                <a:gd name="connsiteX2" fmla="*/ 1355600 w 2155800"/>
                <a:gd name="connsiteY2" fmla="*/ 127756 h 405011"/>
                <a:gd name="connsiteX3" fmla="*/ 1500048 w 2155800"/>
                <a:gd name="connsiteY3" fmla="*/ 130208 h 405011"/>
                <a:gd name="connsiteX4" fmla="*/ 1889100 w 2155800"/>
                <a:gd name="connsiteY4" fmla="*/ 131020 h 405011"/>
                <a:gd name="connsiteX5" fmla="*/ 2155800 w 2155800"/>
                <a:gd name="connsiteY5" fmla="*/ 264370 h 405011"/>
                <a:gd name="connsiteX6" fmla="*/ 1889100 w 2155800"/>
                <a:gd name="connsiteY6" fmla="*/ 397720 h 405011"/>
                <a:gd name="connsiteX7" fmla="*/ 1496345 w 2155800"/>
                <a:gd name="connsiteY7" fmla="*/ 396182 h 405011"/>
                <a:gd name="connsiteX8" fmla="*/ 1355599 w 2155800"/>
                <a:gd name="connsiteY8" fmla="*/ 394948 h 405011"/>
                <a:gd name="connsiteX9" fmla="*/ 1220410 w 2155800"/>
                <a:gd name="connsiteY9" fmla="*/ 263490 h 405011"/>
                <a:gd name="connsiteX10" fmla="*/ 0 w 2155800"/>
                <a:gd name="connsiteY10" fmla="*/ 397720 h 405011"/>
                <a:gd name="connsiteX11" fmla="*/ 0 w 2155800"/>
                <a:gd name="connsiteY11" fmla="*/ 131020 h 405011"/>
                <a:gd name="connsiteX0" fmla="*/ 0 w 2155800"/>
                <a:gd name="connsiteY0" fmla="*/ 21278 h 441286"/>
                <a:gd name="connsiteX1" fmla="*/ 1216706 w 2155800"/>
                <a:gd name="connsiteY1" fmla="*/ 36315 h 441286"/>
                <a:gd name="connsiteX2" fmla="*/ 1355600 w 2155800"/>
                <a:gd name="connsiteY2" fmla="*/ 164031 h 441286"/>
                <a:gd name="connsiteX3" fmla="*/ 1500048 w 2155800"/>
                <a:gd name="connsiteY3" fmla="*/ 166483 h 441286"/>
                <a:gd name="connsiteX4" fmla="*/ 1889100 w 2155800"/>
                <a:gd name="connsiteY4" fmla="*/ 167295 h 441286"/>
                <a:gd name="connsiteX5" fmla="*/ 2155800 w 2155800"/>
                <a:gd name="connsiteY5" fmla="*/ 300645 h 441286"/>
                <a:gd name="connsiteX6" fmla="*/ 1889100 w 2155800"/>
                <a:gd name="connsiteY6" fmla="*/ 433995 h 441286"/>
                <a:gd name="connsiteX7" fmla="*/ 1496345 w 2155800"/>
                <a:gd name="connsiteY7" fmla="*/ 432457 h 441286"/>
                <a:gd name="connsiteX8" fmla="*/ 1355599 w 2155800"/>
                <a:gd name="connsiteY8" fmla="*/ 431223 h 441286"/>
                <a:gd name="connsiteX9" fmla="*/ 1220410 w 2155800"/>
                <a:gd name="connsiteY9" fmla="*/ 299765 h 441286"/>
                <a:gd name="connsiteX10" fmla="*/ 0 w 2155800"/>
                <a:gd name="connsiteY10" fmla="*/ 433995 h 441286"/>
                <a:gd name="connsiteX11" fmla="*/ 0 w 2155800"/>
                <a:gd name="connsiteY11" fmla="*/ 21278 h 441286"/>
                <a:gd name="connsiteX0" fmla="*/ 0 w 2155800"/>
                <a:gd name="connsiteY0" fmla="*/ 0 h 420008"/>
                <a:gd name="connsiteX1" fmla="*/ 1216706 w 2155800"/>
                <a:gd name="connsiteY1" fmla="*/ 15037 h 420008"/>
                <a:gd name="connsiteX2" fmla="*/ 1355600 w 2155800"/>
                <a:gd name="connsiteY2" fmla="*/ 142753 h 420008"/>
                <a:gd name="connsiteX3" fmla="*/ 1500048 w 2155800"/>
                <a:gd name="connsiteY3" fmla="*/ 145205 h 420008"/>
                <a:gd name="connsiteX4" fmla="*/ 1889100 w 2155800"/>
                <a:gd name="connsiteY4" fmla="*/ 146017 h 420008"/>
                <a:gd name="connsiteX5" fmla="*/ 2155800 w 2155800"/>
                <a:gd name="connsiteY5" fmla="*/ 279367 h 420008"/>
                <a:gd name="connsiteX6" fmla="*/ 1889100 w 2155800"/>
                <a:gd name="connsiteY6" fmla="*/ 412717 h 420008"/>
                <a:gd name="connsiteX7" fmla="*/ 1496345 w 2155800"/>
                <a:gd name="connsiteY7" fmla="*/ 411179 h 420008"/>
                <a:gd name="connsiteX8" fmla="*/ 1355599 w 2155800"/>
                <a:gd name="connsiteY8" fmla="*/ 409945 h 420008"/>
                <a:gd name="connsiteX9" fmla="*/ 1220410 w 2155800"/>
                <a:gd name="connsiteY9" fmla="*/ 278487 h 420008"/>
                <a:gd name="connsiteX10" fmla="*/ 0 w 2155800"/>
                <a:gd name="connsiteY10" fmla="*/ 412717 h 420008"/>
                <a:gd name="connsiteX11" fmla="*/ 0 w 2155800"/>
                <a:gd name="connsiteY11" fmla="*/ 0 h 420008"/>
                <a:gd name="connsiteX0" fmla="*/ 0 w 2157652"/>
                <a:gd name="connsiteY0" fmla="*/ 5105 h 414093"/>
                <a:gd name="connsiteX1" fmla="*/ 1218558 w 2157652"/>
                <a:gd name="connsiteY1" fmla="*/ 9122 h 414093"/>
                <a:gd name="connsiteX2" fmla="*/ 1357452 w 2157652"/>
                <a:gd name="connsiteY2" fmla="*/ 136838 h 414093"/>
                <a:gd name="connsiteX3" fmla="*/ 1501900 w 2157652"/>
                <a:gd name="connsiteY3" fmla="*/ 139290 h 414093"/>
                <a:gd name="connsiteX4" fmla="*/ 1890952 w 2157652"/>
                <a:gd name="connsiteY4" fmla="*/ 140102 h 414093"/>
                <a:gd name="connsiteX5" fmla="*/ 2157652 w 2157652"/>
                <a:gd name="connsiteY5" fmla="*/ 273452 h 414093"/>
                <a:gd name="connsiteX6" fmla="*/ 1890952 w 2157652"/>
                <a:gd name="connsiteY6" fmla="*/ 406802 h 414093"/>
                <a:gd name="connsiteX7" fmla="*/ 1498197 w 2157652"/>
                <a:gd name="connsiteY7" fmla="*/ 405264 h 414093"/>
                <a:gd name="connsiteX8" fmla="*/ 1357451 w 2157652"/>
                <a:gd name="connsiteY8" fmla="*/ 404030 h 414093"/>
                <a:gd name="connsiteX9" fmla="*/ 1222262 w 2157652"/>
                <a:gd name="connsiteY9" fmla="*/ 272572 h 414093"/>
                <a:gd name="connsiteX10" fmla="*/ 1852 w 2157652"/>
                <a:gd name="connsiteY10" fmla="*/ 406802 h 414093"/>
                <a:gd name="connsiteX11" fmla="*/ 0 w 2157652"/>
                <a:gd name="connsiteY11" fmla="*/ 5105 h 414093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1852 w 2157652"/>
                <a:gd name="connsiteY10" fmla="*/ 409556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04109"/>
                <a:gd name="connsiteX1" fmla="*/ 1218736 w 2157830"/>
                <a:gd name="connsiteY1" fmla="*/ 6429 h 404109"/>
                <a:gd name="connsiteX2" fmla="*/ 1357630 w 2157830"/>
                <a:gd name="connsiteY2" fmla="*/ 134145 h 404109"/>
                <a:gd name="connsiteX3" fmla="*/ 1502078 w 2157830"/>
                <a:gd name="connsiteY3" fmla="*/ 136597 h 404109"/>
                <a:gd name="connsiteX4" fmla="*/ 1891130 w 2157830"/>
                <a:gd name="connsiteY4" fmla="*/ 137409 h 404109"/>
                <a:gd name="connsiteX5" fmla="*/ 2157830 w 2157830"/>
                <a:gd name="connsiteY5" fmla="*/ 270759 h 404109"/>
                <a:gd name="connsiteX6" fmla="*/ 1891130 w 2157830"/>
                <a:gd name="connsiteY6" fmla="*/ 404109 h 404109"/>
                <a:gd name="connsiteX7" fmla="*/ 1498375 w 2157830"/>
                <a:gd name="connsiteY7" fmla="*/ 402571 h 404109"/>
                <a:gd name="connsiteX8" fmla="*/ 1357629 w 2157830"/>
                <a:gd name="connsiteY8" fmla="*/ 401337 h 404109"/>
                <a:gd name="connsiteX9" fmla="*/ 1222440 w 2157830"/>
                <a:gd name="connsiteY9" fmla="*/ 269879 h 404109"/>
                <a:gd name="connsiteX10" fmla="*/ 178 w 2157830"/>
                <a:gd name="connsiteY10" fmla="*/ 269112 h 404109"/>
                <a:gd name="connsiteX11" fmla="*/ 178 w 2157830"/>
                <a:gd name="connsiteY11" fmla="*/ 2412 h 404109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178 w 2157830"/>
                <a:gd name="connsiteY11" fmla="*/ 287740 h 422737"/>
                <a:gd name="connsiteX12" fmla="*/ 178 w 2157830"/>
                <a:gd name="connsiteY12" fmla="*/ 21040 h 422737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377969 w 2157830"/>
                <a:gd name="connsiteY11" fmla="*/ 282261 h 422737"/>
                <a:gd name="connsiteX12" fmla="*/ 178 w 2157830"/>
                <a:gd name="connsiteY12" fmla="*/ 287740 h 422737"/>
                <a:gd name="connsiteX13" fmla="*/ 178 w 2157830"/>
                <a:gd name="connsiteY13" fmla="*/ 21040 h 422737"/>
                <a:gd name="connsiteX0" fmla="*/ 1935 w 2157735"/>
                <a:gd name="connsiteY0" fmla="*/ 6063 h 586837"/>
                <a:gd name="connsiteX1" fmla="*/ 379726 w 2157735"/>
                <a:gd name="connsiteY1" fmla="*/ 181878 h 586837"/>
                <a:gd name="connsiteX2" fmla="*/ 1218641 w 2157735"/>
                <a:gd name="connsiteY2" fmla="*/ 189157 h 586837"/>
                <a:gd name="connsiteX3" fmla="*/ 1357535 w 2157735"/>
                <a:gd name="connsiteY3" fmla="*/ 316873 h 586837"/>
                <a:gd name="connsiteX4" fmla="*/ 1501983 w 2157735"/>
                <a:gd name="connsiteY4" fmla="*/ 319325 h 586837"/>
                <a:gd name="connsiteX5" fmla="*/ 1891035 w 2157735"/>
                <a:gd name="connsiteY5" fmla="*/ 320137 h 586837"/>
                <a:gd name="connsiteX6" fmla="*/ 2157735 w 2157735"/>
                <a:gd name="connsiteY6" fmla="*/ 453487 h 586837"/>
                <a:gd name="connsiteX7" fmla="*/ 1891035 w 2157735"/>
                <a:gd name="connsiteY7" fmla="*/ 586837 h 586837"/>
                <a:gd name="connsiteX8" fmla="*/ 1498280 w 2157735"/>
                <a:gd name="connsiteY8" fmla="*/ 585299 h 586837"/>
                <a:gd name="connsiteX9" fmla="*/ 1357534 w 2157735"/>
                <a:gd name="connsiteY9" fmla="*/ 584065 h 586837"/>
                <a:gd name="connsiteX10" fmla="*/ 1222345 w 2157735"/>
                <a:gd name="connsiteY10" fmla="*/ 452607 h 586837"/>
                <a:gd name="connsiteX11" fmla="*/ 377874 w 2157735"/>
                <a:gd name="connsiteY11" fmla="*/ 446361 h 586837"/>
                <a:gd name="connsiteX12" fmla="*/ 83 w 2157735"/>
                <a:gd name="connsiteY12" fmla="*/ 451840 h 586837"/>
                <a:gd name="connsiteX13" fmla="*/ 1935 w 2157735"/>
                <a:gd name="connsiteY13" fmla="*/ 6063 h 586837"/>
                <a:gd name="connsiteX0" fmla="*/ 0 w 2155800"/>
                <a:gd name="connsiteY0" fmla="*/ 6063 h 586837"/>
                <a:gd name="connsiteX1" fmla="*/ 377791 w 2155800"/>
                <a:gd name="connsiteY1" fmla="*/ 181878 h 586837"/>
                <a:gd name="connsiteX2" fmla="*/ 1216706 w 2155800"/>
                <a:gd name="connsiteY2" fmla="*/ 189157 h 586837"/>
                <a:gd name="connsiteX3" fmla="*/ 1355600 w 2155800"/>
                <a:gd name="connsiteY3" fmla="*/ 316873 h 586837"/>
                <a:gd name="connsiteX4" fmla="*/ 1500048 w 2155800"/>
                <a:gd name="connsiteY4" fmla="*/ 319325 h 586837"/>
                <a:gd name="connsiteX5" fmla="*/ 1889100 w 2155800"/>
                <a:gd name="connsiteY5" fmla="*/ 320137 h 586837"/>
                <a:gd name="connsiteX6" fmla="*/ 2155800 w 2155800"/>
                <a:gd name="connsiteY6" fmla="*/ 453487 h 586837"/>
                <a:gd name="connsiteX7" fmla="*/ 1889100 w 2155800"/>
                <a:gd name="connsiteY7" fmla="*/ 586837 h 586837"/>
                <a:gd name="connsiteX8" fmla="*/ 1496345 w 2155800"/>
                <a:gd name="connsiteY8" fmla="*/ 585299 h 586837"/>
                <a:gd name="connsiteX9" fmla="*/ 1355599 w 2155800"/>
                <a:gd name="connsiteY9" fmla="*/ 584065 h 586837"/>
                <a:gd name="connsiteX10" fmla="*/ 1220410 w 2155800"/>
                <a:gd name="connsiteY10" fmla="*/ 452607 h 586837"/>
                <a:gd name="connsiteX11" fmla="*/ 375939 w 2155800"/>
                <a:gd name="connsiteY11" fmla="*/ 446361 h 586837"/>
                <a:gd name="connsiteX12" fmla="*/ 1852 w 2155800"/>
                <a:gd name="connsiteY12" fmla="*/ 258988 h 586837"/>
                <a:gd name="connsiteX13" fmla="*/ 0 w 2155800"/>
                <a:gd name="connsiteY13" fmla="*/ 6063 h 586837"/>
                <a:gd name="connsiteX0" fmla="*/ 0 w 2155800"/>
                <a:gd name="connsiteY0" fmla="*/ 14464 h 595238"/>
                <a:gd name="connsiteX1" fmla="*/ 377791 w 2155800"/>
                <a:gd name="connsiteY1" fmla="*/ 190279 h 595238"/>
                <a:gd name="connsiteX2" fmla="*/ 1216706 w 2155800"/>
                <a:gd name="connsiteY2" fmla="*/ 197558 h 595238"/>
                <a:gd name="connsiteX3" fmla="*/ 1355600 w 2155800"/>
                <a:gd name="connsiteY3" fmla="*/ 325274 h 595238"/>
                <a:gd name="connsiteX4" fmla="*/ 1500048 w 2155800"/>
                <a:gd name="connsiteY4" fmla="*/ 327726 h 595238"/>
                <a:gd name="connsiteX5" fmla="*/ 1889100 w 2155800"/>
                <a:gd name="connsiteY5" fmla="*/ 328538 h 595238"/>
                <a:gd name="connsiteX6" fmla="*/ 2155800 w 2155800"/>
                <a:gd name="connsiteY6" fmla="*/ 461888 h 595238"/>
                <a:gd name="connsiteX7" fmla="*/ 1889100 w 2155800"/>
                <a:gd name="connsiteY7" fmla="*/ 595238 h 595238"/>
                <a:gd name="connsiteX8" fmla="*/ 1496345 w 2155800"/>
                <a:gd name="connsiteY8" fmla="*/ 593700 h 595238"/>
                <a:gd name="connsiteX9" fmla="*/ 1355599 w 2155800"/>
                <a:gd name="connsiteY9" fmla="*/ 592466 h 595238"/>
                <a:gd name="connsiteX10" fmla="*/ 1220410 w 2155800"/>
                <a:gd name="connsiteY10" fmla="*/ 461008 h 595238"/>
                <a:gd name="connsiteX11" fmla="*/ 375939 w 2155800"/>
                <a:gd name="connsiteY11" fmla="*/ 454762 h 595238"/>
                <a:gd name="connsiteX12" fmla="*/ 1852 w 2155800"/>
                <a:gd name="connsiteY12" fmla="*/ 267389 h 595238"/>
                <a:gd name="connsiteX13" fmla="*/ 0 w 2155800"/>
                <a:gd name="connsiteY13" fmla="*/ 14464 h 595238"/>
                <a:gd name="connsiteX0" fmla="*/ 0 w 2155800"/>
                <a:gd name="connsiteY0" fmla="*/ 6064 h 586838"/>
                <a:gd name="connsiteX1" fmla="*/ 377791 w 2155800"/>
                <a:gd name="connsiteY1" fmla="*/ 181879 h 586838"/>
                <a:gd name="connsiteX2" fmla="*/ 1216706 w 2155800"/>
                <a:gd name="connsiteY2" fmla="*/ 189158 h 586838"/>
                <a:gd name="connsiteX3" fmla="*/ 1355600 w 2155800"/>
                <a:gd name="connsiteY3" fmla="*/ 316874 h 586838"/>
                <a:gd name="connsiteX4" fmla="*/ 1500048 w 2155800"/>
                <a:gd name="connsiteY4" fmla="*/ 319326 h 586838"/>
                <a:gd name="connsiteX5" fmla="*/ 1889100 w 2155800"/>
                <a:gd name="connsiteY5" fmla="*/ 320138 h 586838"/>
                <a:gd name="connsiteX6" fmla="*/ 2155800 w 2155800"/>
                <a:gd name="connsiteY6" fmla="*/ 453488 h 586838"/>
                <a:gd name="connsiteX7" fmla="*/ 1889100 w 2155800"/>
                <a:gd name="connsiteY7" fmla="*/ 586838 h 586838"/>
                <a:gd name="connsiteX8" fmla="*/ 1496345 w 2155800"/>
                <a:gd name="connsiteY8" fmla="*/ 585300 h 586838"/>
                <a:gd name="connsiteX9" fmla="*/ 1355599 w 2155800"/>
                <a:gd name="connsiteY9" fmla="*/ 584066 h 586838"/>
                <a:gd name="connsiteX10" fmla="*/ 1220410 w 2155800"/>
                <a:gd name="connsiteY10" fmla="*/ 452608 h 586838"/>
                <a:gd name="connsiteX11" fmla="*/ 375939 w 2155800"/>
                <a:gd name="connsiteY11" fmla="*/ 446362 h 586838"/>
                <a:gd name="connsiteX12" fmla="*/ 1852 w 2155800"/>
                <a:gd name="connsiteY12" fmla="*/ 258989 h 586838"/>
                <a:gd name="connsiteX13" fmla="*/ 0 w 2155800"/>
                <a:gd name="connsiteY13" fmla="*/ 6064 h 586838"/>
                <a:gd name="connsiteX0" fmla="*/ 0 w 2155800"/>
                <a:gd name="connsiteY0" fmla="*/ 4 h 580778"/>
                <a:gd name="connsiteX1" fmla="*/ 377791 w 2155800"/>
                <a:gd name="connsiteY1" fmla="*/ 175819 h 580778"/>
                <a:gd name="connsiteX2" fmla="*/ 1216706 w 2155800"/>
                <a:gd name="connsiteY2" fmla="*/ 183098 h 580778"/>
                <a:gd name="connsiteX3" fmla="*/ 1355600 w 2155800"/>
                <a:gd name="connsiteY3" fmla="*/ 310814 h 580778"/>
                <a:gd name="connsiteX4" fmla="*/ 1500048 w 2155800"/>
                <a:gd name="connsiteY4" fmla="*/ 313266 h 580778"/>
                <a:gd name="connsiteX5" fmla="*/ 1889100 w 2155800"/>
                <a:gd name="connsiteY5" fmla="*/ 314078 h 580778"/>
                <a:gd name="connsiteX6" fmla="*/ 2155800 w 2155800"/>
                <a:gd name="connsiteY6" fmla="*/ 447428 h 580778"/>
                <a:gd name="connsiteX7" fmla="*/ 1889100 w 2155800"/>
                <a:gd name="connsiteY7" fmla="*/ 580778 h 580778"/>
                <a:gd name="connsiteX8" fmla="*/ 1496345 w 2155800"/>
                <a:gd name="connsiteY8" fmla="*/ 579240 h 580778"/>
                <a:gd name="connsiteX9" fmla="*/ 1355599 w 2155800"/>
                <a:gd name="connsiteY9" fmla="*/ 578006 h 580778"/>
                <a:gd name="connsiteX10" fmla="*/ 1220410 w 2155800"/>
                <a:gd name="connsiteY10" fmla="*/ 446548 h 580778"/>
                <a:gd name="connsiteX11" fmla="*/ 375939 w 2155800"/>
                <a:gd name="connsiteY11" fmla="*/ 440302 h 580778"/>
                <a:gd name="connsiteX12" fmla="*/ 1852 w 2155800"/>
                <a:gd name="connsiteY12" fmla="*/ 252929 h 580778"/>
                <a:gd name="connsiteX13" fmla="*/ 0 w 2155800"/>
                <a:gd name="connsiteY13" fmla="*/ 4 h 580778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2086792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7732 w 2183532"/>
                <a:gd name="connsiteY0" fmla="*/ 842 h 581616"/>
                <a:gd name="connsiteX1" fmla="*/ 405523 w 2183532"/>
                <a:gd name="connsiteY1" fmla="*/ 176657 h 581616"/>
                <a:gd name="connsiteX2" fmla="*/ 1244438 w 2183532"/>
                <a:gd name="connsiteY2" fmla="*/ 183936 h 581616"/>
                <a:gd name="connsiteX3" fmla="*/ 1383332 w 2183532"/>
                <a:gd name="connsiteY3" fmla="*/ 311652 h 581616"/>
                <a:gd name="connsiteX4" fmla="*/ 1527780 w 2183532"/>
                <a:gd name="connsiteY4" fmla="*/ 314104 h 581616"/>
                <a:gd name="connsiteX5" fmla="*/ 2114524 w 2183532"/>
                <a:gd name="connsiteY5" fmla="*/ 323313 h 581616"/>
                <a:gd name="connsiteX6" fmla="*/ 2183532 w 2183532"/>
                <a:gd name="connsiteY6" fmla="*/ 448266 h 581616"/>
                <a:gd name="connsiteX7" fmla="*/ 2114524 w 2183532"/>
                <a:gd name="connsiteY7" fmla="*/ 581616 h 581616"/>
                <a:gd name="connsiteX8" fmla="*/ 1524077 w 2183532"/>
                <a:gd name="connsiteY8" fmla="*/ 580078 h 581616"/>
                <a:gd name="connsiteX9" fmla="*/ 1383331 w 2183532"/>
                <a:gd name="connsiteY9" fmla="*/ 578844 h 581616"/>
                <a:gd name="connsiteX10" fmla="*/ 1248142 w 2183532"/>
                <a:gd name="connsiteY10" fmla="*/ 447386 h 581616"/>
                <a:gd name="connsiteX11" fmla="*/ 403671 w 2183532"/>
                <a:gd name="connsiteY11" fmla="*/ 441140 h 581616"/>
                <a:gd name="connsiteX12" fmla="*/ 29584 w 2183532"/>
                <a:gd name="connsiteY12" fmla="*/ 253767 h 581616"/>
                <a:gd name="connsiteX13" fmla="*/ 27733 w 2183532"/>
                <a:gd name="connsiteY13" fmla="*/ 116045 h 581616"/>
                <a:gd name="connsiteX14" fmla="*/ 27732 w 2183532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1877 h 582651"/>
                <a:gd name="connsiteX1" fmla="*/ 377791 w 2155800"/>
                <a:gd name="connsiteY1" fmla="*/ 177692 h 582651"/>
                <a:gd name="connsiteX2" fmla="*/ 1216706 w 2155800"/>
                <a:gd name="connsiteY2" fmla="*/ 184971 h 582651"/>
                <a:gd name="connsiteX3" fmla="*/ 1355600 w 2155800"/>
                <a:gd name="connsiteY3" fmla="*/ 312687 h 582651"/>
                <a:gd name="connsiteX4" fmla="*/ 1500048 w 2155800"/>
                <a:gd name="connsiteY4" fmla="*/ 315139 h 582651"/>
                <a:gd name="connsiteX5" fmla="*/ 2086792 w 2155800"/>
                <a:gd name="connsiteY5" fmla="*/ 324348 h 582651"/>
                <a:gd name="connsiteX6" fmla="*/ 2155800 w 2155800"/>
                <a:gd name="connsiteY6" fmla="*/ 449301 h 582651"/>
                <a:gd name="connsiteX7" fmla="*/ 2086792 w 2155800"/>
                <a:gd name="connsiteY7" fmla="*/ 582651 h 582651"/>
                <a:gd name="connsiteX8" fmla="*/ 1496345 w 2155800"/>
                <a:gd name="connsiteY8" fmla="*/ 581113 h 582651"/>
                <a:gd name="connsiteX9" fmla="*/ 1355599 w 2155800"/>
                <a:gd name="connsiteY9" fmla="*/ 579879 h 582651"/>
                <a:gd name="connsiteX10" fmla="*/ 1220410 w 2155800"/>
                <a:gd name="connsiteY10" fmla="*/ 448421 h 582651"/>
                <a:gd name="connsiteX11" fmla="*/ 375939 w 2155800"/>
                <a:gd name="connsiteY11" fmla="*/ 442175 h 582651"/>
                <a:gd name="connsiteX12" fmla="*/ 1852 w 2155800"/>
                <a:gd name="connsiteY12" fmla="*/ 254802 h 582651"/>
                <a:gd name="connsiteX13" fmla="*/ 54803 w 2155800"/>
                <a:gd name="connsiteY13" fmla="*/ 128100 h 582651"/>
                <a:gd name="connsiteX14" fmla="*/ 0 w 2155800"/>
                <a:gd name="connsiteY14" fmla="*/ 1877 h 582651"/>
                <a:gd name="connsiteX0" fmla="*/ 0 w 2155800"/>
                <a:gd name="connsiteY0" fmla="*/ 17891 h 598665"/>
                <a:gd name="connsiteX1" fmla="*/ 377791 w 2155800"/>
                <a:gd name="connsiteY1" fmla="*/ 193706 h 598665"/>
                <a:gd name="connsiteX2" fmla="*/ 1216706 w 2155800"/>
                <a:gd name="connsiteY2" fmla="*/ 200985 h 598665"/>
                <a:gd name="connsiteX3" fmla="*/ 1355600 w 2155800"/>
                <a:gd name="connsiteY3" fmla="*/ 328701 h 598665"/>
                <a:gd name="connsiteX4" fmla="*/ 1500048 w 2155800"/>
                <a:gd name="connsiteY4" fmla="*/ 331153 h 598665"/>
                <a:gd name="connsiteX5" fmla="*/ 2086792 w 2155800"/>
                <a:gd name="connsiteY5" fmla="*/ 340362 h 598665"/>
                <a:gd name="connsiteX6" fmla="*/ 2155800 w 2155800"/>
                <a:gd name="connsiteY6" fmla="*/ 465315 h 598665"/>
                <a:gd name="connsiteX7" fmla="*/ 2086792 w 2155800"/>
                <a:gd name="connsiteY7" fmla="*/ 598665 h 598665"/>
                <a:gd name="connsiteX8" fmla="*/ 1496345 w 2155800"/>
                <a:gd name="connsiteY8" fmla="*/ 597127 h 598665"/>
                <a:gd name="connsiteX9" fmla="*/ 1355599 w 2155800"/>
                <a:gd name="connsiteY9" fmla="*/ 595893 h 598665"/>
                <a:gd name="connsiteX10" fmla="*/ 1220410 w 2155800"/>
                <a:gd name="connsiteY10" fmla="*/ 464435 h 598665"/>
                <a:gd name="connsiteX11" fmla="*/ 375939 w 2155800"/>
                <a:gd name="connsiteY11" fmla="*/ 458189 h 598665"/>
                <a:gd name="connsiteX12" fmla="*/ 1852 w 2155800"/>
                <a:gd name="connsiteY12" fmla="*/ 270816 h 598665"/>
                <a:gd name="connsiteX13" fmla="*/ 54803 w 2155800"/>
                <a:gd name="connsiteY13" fmla="*/ 144114 h 598665"/>
                <a:gd name="connsiteX14" fmla="*/ 0 w 2155800"/>
                <a:gd name="connsiteY14" fmla="*/ 17891 h 598665"/>
                <a:gd name="connsiteX0" fmla="*/ 0 w 2155800"/>
                <a:gd name="connsiteY0" fmla="*/ 14262 h 595036"/>
                <a:gd name="connsiteX1" fmla="*/ 377791 w 2155800"/>
                <a:gd name="connsiteY1" fmla="*/ 190077 h 595036"/>
                <a:gd name="connsiteX2" fmla="*/ 1216706 w 2155800"/>
                <a:gd name="connsiteY2" fmla="*/ 197356 h 595036"/>
                <a:gd name="connsiteX3" fmla="*/ 1355600 w 2155800"/>
                <a:gd name="connsiteY3" fmla="*/ 325072 h 595036"/>
                <a:gd name="connsiteX4" fmla="*/ 1500048 w 2155800"/>
                <a:gd name="connsiteY4" fmla="*/ 327524 h 595036"/>
                <a:gd name="connsiteX5" fmla="*/ 2086792 w 2155800"/>
                <a:gd name="connsiteY5" fmla="*/ 336733 h 595036"/>
                <a:gd name="connsiteX6" fmla="*/ 2155800 w 2155800"/>
                <a:gd name="connsiteY6" fmla="*/ 461686 h 595036"/>
                <a:gd name="connsiteX7" fmla="*/ 2086792 w 2155800"/>
                <a:gd name="connsiteY7" fmla="*/ 595036 h 595036"/>
                <a:gd name="connsiteX8" fmla="*/ 1496345 w 2155800"/>
                <a:gd name="connsiteY8" fmla="*/ 593498 h 595036"/>
                <a:gd name="connsiteX9" fmla="*/ 1355599 w 2155800"/>
                <a:gd name="connsiteY9" fmla="*/ 592264 h 595036"/>
                <a:gd name="connsiteX10" fmla="*/ 1220410 w 2155800"/>
                <a:gd name="connsiteY10" fmla="*/ 460806 h 595036"/>
                <a:gd name="connsiteX11" fmla="*/ 375939 w 2155800"/>
                <a:gd name="connsiteY11" fmla="*/ 454560 h 595036"/>
                <a:gd name="connsiteX12" fmla="*/ 1852 w 2155800"/>
                <a:gd name="connsiteY12" fmla="*/ 267187 h 595036"/>
                <a:gd name="connsiteX13" fmla="*/ 54803 w 2155800"/>
                <a:gd name="connsiteY13" fmla="*/ 140485 h 595036"/>
                <a:gd name="connsiteX14" fmla="*/ 0 w 2155800"/>
                <a:gd name="connsiteY14" fmla="*/ 14262 h 595036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6741 w 2155800"/>
                <a:gd name="connsiteY3" fmla="*/ 313837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9723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496345 w 2155800"/>
                <a:gd name="connsiteY7" fmla="*/ 585936 h 587474"/>
                <a:gd name="connsiteX8" fmla="*/ 1245249 w 2155800"/>
                <a:gd name="connsiteY8" fmla="*/ 581029 h 587474"/>
                <a:gd name="connsiteX9" fmla="*/ 1075763 w 2155800"/>
                <a:gd name="connsiteY9" fmla="*/ 453244 h 587474"/>
                <a:gd name="connsiteX10" fmla="*/ 375939 w 2155800"/>
                <a:gd name="connsiteY10" fmla="*/ 446998 h 587474"/>
                <a:gd name="connsiteX11" fmla="*/ 1852 w 2155800"/>
                <a:gd name="connsiteY11" fmla="*/ 259625 h 587474"/>
                <a:gd name="connsiteX12" fmla="*/ 54803 w 2155800"/>
                <a:gd name="connsiteY12" fmla="*/ 132923 h 587474"/>
                <a:gd name="connsiteX13" fmla="*/ 0 w 2155800"/>
                <a:gd name="connsiteY13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0489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4848 h 585622"/>
                <a:gd name="connsiteX1" fmla="*/ 377791 w 2155800"/>
                <a:gd name="connsiteY1" fmla="*/ 180663 h 585622"/>
                <a:gd name="connsiteX2" fmla="*/ 1186509 w 2155800"/>
                <a:gd name="connsiteY2" fmla="*/ 187024 h 585622"/>
                <a:gd name="connsiteX3" fmla="*/ 1245995 w 2155800"/>
                <a:gd name="connsiteY3" fmla="*/ 326678 h 585622"/>
                <a:gd name="connsiteX4" fmla="*/ 2086792 w 2155800"/>
                <a:gd name="connsiteY4" fmla="*/ 327319 h 585622"/>
                <a:gd name="connsiteX5" fmla="*/ 2155800 w 2155800"/>
                <a:gd name="connsiteY5" fmla="*/ 452272 h 585622"/>
                <a:gd name="connsiteX6" fmla="*/ 2086792 w 2155800"/>
                <a:gd name="connsiteY6" fmla="*/ 585622 h 585622"/>
                <a:gd name="connsiteX7" fmla="*/ 1245249 w 2155800"/>
                <a:gd name="connsiteY7" fmla="*/ 579177 h 585622"/>
                <a:gd name="connsiteX8" fmla="*/ 1179775 w 2155800"/>
                <a:gd name="connsiteY8" fmla="*/ 448637 h 585622"/>
                <a:gd name="connsiteX9" fmla="*/ 375939 w 2155800"/>
                <a:gd name="connsiteY9" fmla="*/ 445146 h 585622"/>
                <a:gd name="connsiteX10" fmla="*/ 1852 w 2155800"/>
                <a:gd name="connsiteY10" fmla="*/ 257773 h 585622"/>
                <a:gd name="connsiteX11" fmla="*/ 54803 w 2155800"/>
                <a:gd name="connsiteY11" fmla="*/ 131071 h 585622"/>
                <a:gd name="connsiteX12" fmla="*/ 0 w 2155800"/>
                <a:gd name="connsiteY12" fmla="*/ 4848 h 585622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1480 h 582254"/>
                <a:gd name="connsiteX1" fmla="*/ 377791 w 2155800"/>
                <a:gd name="connsiteY1" fmla="*/ 177295 h 582254"/>
                <a:gd name="connsiteX2" fmla="*/ 1186509 w 2155800"/>
                <a:gd name="connsiteY2" fmla="*/ 183656 h 582254"/>
                <a:gd name="connsiteX3" fmla="*/ 1245995 w 2155800"/>
                <a:gd name="connsiteY3" fmla="*/ 323310 h 582254"/>
                <a:gd name="connsiteX4" fmla="*/ 2086792 w 2155800"/>
                <a:gd name="connsiteY4" fmla="*/ 323951 h 582254"/>
                <a:gd name="connsiteX5" fmla="*/ 2155800 w 2155800"/>
                <a:gd name="connsiteY5" fmla="*/ 448904 h 582254"/>
                <a:gd name="connsiteX6" fmla="*/ 2086792 w 2155800"/>
                <a:gd name="connsiteY6" fmla="*/ 582254 h 582254"/>
                <a:gd name="connsiteX7" fmla="*/ 1245249 w 2155800"/>
                <a:gd name="connsiteY7" fmla="*/ 575809 h 582254"/>
                <a:gd name="connsiteX8" fmla="*/ 1179775 w 2155800"/>
                <a:gd name="connsiteY8" fmla="*/ 445269 h 582254"/>
                <a:gd name="connsiteX9" fmla="*/ 375939 w 2155800"/>
                <a:gd name="connsiteY9" fmla="*/ 441778 h 582254"/>
                <a:gd name="connsiteX10" fmla="*/ 1852 w 2155800"/>
                <a:gd name="connsiteY10" fmla="*/ 254405 h 582254"/>
                <a:gd name="connsiteX11" fmla="*/ 54803 w 2155800"/>
                <a:gd name="connsiteY11" fmla="*/ 127703 h 582254"/>
                <a:gd name="connsiteX12" fmla="*/ 0 w 2155800"/>
                <a:gd name="connsiteY12" fmla="*/ 1480 h 582254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6560 h 587334"/>
                <a:gd name="connsiteX1" fmla="*/ 399041 w 2155800"/>
                <a:gd name="connsiteY1" fmla="*/ 187885 h 587334"/>
                <a:gd name="connsiteX2" fmla="*/ 1186509 w 2155800"/>
                <a:gd name="connsiteY2" fmla="*/ 188736 h 587334"/>
                <a:gd name="connsiteX3" fmla="*/ 1245995 w 2155800"/>
                <a:gd name="connsiteY3" fmla="*/ 328390 h 587334"/>
                <a:gd name="connsiteX4" fmla="*/ 2086792 w 2155800"/>
                <a:gd name="connsiteY4" fmla="*/ 329031 h 587334"/>
                <a:gd name="connsiteX5" fmla="*/ 2155800 w 2155800"/>
                <a:gd name="connsiteY5" fmla="*/ 453984 h 587334"/>
                <a:gd name="connsiteX6" fmla="*/ 2086792 w 2155800"/>
                <a:gd name="connsiteY6" fmla="*/ 587334 h 587334"/>
                <a:gd name="connsiteX7" fmla="*/ 1245249 w 2155800"/>
                <a:gd name="connsiteY7" fmla="*/ 580889 h 587334"/>
                <a:gd name="connsiteX8" fmla="*/ 1179775 w 2155800"/>
                <a:gd name="connsiteY8" fmla="*/ 450349 h 587334"/>
                <a:gd name="connsiteX9" fmla="*/ 398307 w 2155800"/>
                <a:gd name="connsiteY9" fmla="*/ 444104 h 587334"/>
                <a:gd name="connsiteX10" fmla="*/ 1852 w 2155800"/>
                <a:gd name="connsiteY10" fmla="*/ 259485 h 587334"/>
                <a:gd name="connsiteX11" fmla="*/ 54803 w 2155800"/>
                <a:gd name="connsiteY11" fmla="*/ 132783 h 587334"/>
                <a:gd name="connsiteX12" fmla="*/ 0 w 2155800"/>
                <a:gd name="connsiteY12" fmla="*/ 6560 h 587334"/>
                <a:gd name="connsiteX0" fmla="*/ 0 w 2155800"/>
                <a:gd name="connsiteY0" fmla="*/ 6011 h 586785"/>
                <a:gd name="connsiteX1" fmla="*/ 400159 w 2155800"/>
                <a:gd name="connsiteY1" fmla="*/ 190091 h 586785"/>
                <a:gd name="connsiteX2" fmla="*/ 1186509 w 2155800"/>
                <a:gd name="connsiteY2" fmla="*/ 188187 h 586785"/>
                <a:gd name="connsiteX3" fmla="*/ 1245995 w 2155800"/>
                <a:gd name="connsiteY3" fmla="*/ 327841 h 586785"/>
                <a:gd name="connsiteX4" fmla="*/ 2086792 w 2155800"/>
                <a:gd name="connsiteY4" fmla="*/ 328482 h 586785"/>
                <a:gd name="connsiteX5" fmla="*/ 2155800 w 2155800"/>
                <a:gd name="connsiteY5" fmla="*/ 453435 h 586785"/>
                <a:gd name="connsiteX6" fmla="*/ 2086792 w 2155800"/>
                <a:gd name="connsiteY6" fmla="*/ 586785 h 586785"/>
                <a:gd name="connsiteX7" fmla="*/ 1245249 w 2155800"/>
                <a:gd name="connsiteY7" fmla="*/ 580340 h 586785"/>
                <a:gd name="connsiteX8" fmla="*/ 1179775 w 2155800"/>
                <a:gd name="connsiteY8" fmla="*/ 449800 h 586785"/>
                <a:gd name="connsiteX9" fmla="*/ 398307 w 2155800"/>
                <a:gd name="connsiteY9" fmla="*/ 443555 h 586785"/>
                <a:gd name="connsiteX10" fmla="*/ 1852 w 2155800"/>
                <a:gd name="connsiteY10" fmla="*/ 258936 h 586785"/>
                <a:gd name="connsiteX11" fmla="*/ 54803 w 2155800"/>
                <a:gd name="connsiteY11" fmla="*/ 132234 h 586785"/>
                <a:gd name="connsiteX12" fmla="*/ 0 w 2155800"/>
                <a:gd name="connsiteY12" fmla="*/ 6011 h 586785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2885 h 583659"/>
                <a:gd name="connsiteX1" fmla="*/ 400159 w 2155800"/>
                <a:gd name="connsiteY1" fmla="*/ 178700 h 583659"/>
                <a:gd name="connsiteX2" fmla="*/ 1186509 w 2155800"/>
                <a:gd name="connsiteY2" fmla="*/ 185061 h 583659"/>
                <a:gd name="connsiteX3" fmla="*/ 1245995 w 2155800"/>
                <a:gd name="connsiteY3" fmla="*/ 324715 h 583659"/>
                <a:gd name="connsiteX4" fmla="*/ 2086792 w 2155800"/>
                <a:gd name="connsiteY4" fmla="*/ 325356 h 583659"/>
                <a:gd name="connsiteX5" fmla="*/ 2155800 w 2155800"/>
                <a:gd name="connsiteY5" fmla="*/ 450309 h 583659"/>
                <a:gd name="connsiteX6" fmla="*/ 2086792 w 2155800"/>
                <a:gd name="connsiteY6" fmla="*/ 583659 h 583659"/>
                <a:gd name="connsiteX7" fmla="*/ 1245249 w 2155800"/>
                <a:gd name="connsiteY7" fmla="*/ 577214 h 583659"/>
                <a:gd name="connsiteX8" fmla="*/ 1179775 w 2155800"/>
                <a:gd name="connsiteY8" fmla="*/ 446674 h 583659"/>
                <a:gd name="connsiteX9" fmla="*/ 398307 w 2155800"/>
                <a:gd name="connsiteY9" fmla="*/ 440429 h 583659"/>
                <a:gd name="connsiteX10" fmla="*/ 1852 w 2155800"/>
                <a:gd name="connsiteY10" fmla="*/ 255810 h 583659"/>
                <a:gd name="connsiteX11" fmla="*/ 54803 w 2155800"/>
                <a:gd name="connsiteY11" fmla="*/ 129108 h 583659"/>
                <a:gd name="connsiteX12" fmla="*/ 0 w 2155800"/>
                <a:gd name="connsiteY12" fmla="*/ 2885 h 583659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086792"/>
                <a:gd name="connsiteY0" fmla="*/ 0 h 580774"/>
                <a:gd name="connsiteX1" fmla="*/ 400159 w 2086792"/>
                <a:gd name="connsiteY1" fmla="*/ 175815 h 580774"/>
                <a:gd name="connsiteX2" fmla="*/ 1186509 w 2086792"/>
                <a:gd name="connsiteY2" fmla="*/ 182176 h 580774"/>
                <a:gd name="connsiteX3" fmla="*/ 1245995 w 2086792"/>
                <a:gd name="connsiteY3" fmla="*/ 321830 h 580774"/>
                <a:gd name="connsiteX4" fmla="*/ 2086792 w 2086792"/>
                <a:gd name="connsiteY4" fmla="*/ 322471 h 580774"/>
                <a:gd name="connsiteX5" fmla="*/ 2086792 w 2086792"/>
                <a:gd name="connsiteY5" fmla="*/ 580774 h 580774"/>
                <a:gd name="connsiteX6" fmla="*/ 1245249 w 2086792"/>
                <a:gd name="connsiteY6" fmla="*/ 574329 h 580774"/>
                <a:gd name="connsiteX7" fmla="*/ 1179775 w 2086792"/>
                <a:gd name="connsiteY7" fmla="*/ 443789 h 580774"/>
                <a:gd name="connsiteX8" fmla="*/ 398307 w 2086792"/>
                <a:gd name="connsiteY8" fmla="*/ 437544 h 580774"/>
                <a:gd name="connsiteX9" fmla="*/ 1852 w 2086792"/>
                <a:gd name="connsiteY9" fmla="*/ 252925 h 580774"/>
                <a:gd name="connsiteX10" fmla="*/ 36909 w 2086792"/>
                <a:gd name="connsiteY10" fmla="*/ 137243 h 580774"/>
                <a:gd name="connsiteX11" fmla="*/ 0 w 2086792"/>
                <a:gd name="connsiteY11" fmla="*/ 0 h 580774"/>
                <a:gd name="connsiteX0" fmla="*/ 0 w 2086792"/>
                <a:gd name="connsiteY0" fmla="*/ 0 h 575267"/>
                <a:gd name="connsiteX1" fmla="*/ 400159 w 2086792"/>
                <a:gd name="connsiteY1" fmla="*/ 175815 h 575267"/>
                <a:gd name="connsiteX2" fmla="*/ 1186509 w 2086792"/>
                <a:gd name="connsiteY2" fmla="*/ 182176 h 575267"/>
                <a:gd name="connsiteX3" fmla="*/ 1245995 w 2086792"/>
                <a:gd name="connsiteY3" fmla="*/ 321830 h 575267"/>
                <a:gd name="connsiteX4" fmla="*/ 2086792 w 2086792"/>
                <a:gd name="connsiteY4" fmla="*/ 322471 h 575267"/>
                <a:gd name="connsiteX5" fmla="*/ 1245249 w 2086792"/>
                <a:gd name="connsiteY5" fmla="*/ 574329 h 575267"/>
                <a:gd name="connsiteX6" fmla="*/ 1179775 w 2086792"/>
                <a:gd name="connsiteY6" fmla="*/ 443789 h 575267"/>
                <a:gd name="connsiteX7" fmla="*/ 398307 w 2086792"/>
                <a:gd name="connsiteY7" fmla="*/ 437544 h 575267"/>
                <a:gd name="connsiteX8" fmla="*/ 1852 w 2086792"/>
                <a:gd name="connsiteY8" fmla="*/ 252925 h 575267"/>
                <a:gd name="connsiteX9" fmla="*/ 36909 w 2086792"/>
                <a:gd name="connsiteY9" fmla="*/ 137243 h 575267"/>
                <a:gd name="connsiteX10" fmla="*/ 0 w 2086792"/>
                <a:gd name="connsiteY10" fmla="*/ 0 h 575267"/>
                <a:gd name="connsiteX0" fmla="*/ 0 w 1245995"/>
                <a:gd name="connsiteY0" fmla="*/ 0 h 575267"/>
                <a:gd name="connsiteX1" fmla="*/ 400159 w 1245995"/>
                <a:gd name="connsiteY1" fmla="*/ 175815 h 575267"/>
                <a:gd name="connsiteX2" fmla="*/ 1186509 w 1245995"/>
                <a:gd name="connsiteY2" fmla="*/ 182176 h 575267"/>
                <a:gd name="connsiteX3" fmla="*/ 1245995 w 1245995"/>
                <a:gd name="connsiteY3" fmla="*/ 321830 h 575267"/>
                <a:gd name="connsiteX4" fmla="*/ 1245249 w 1245995"/>
                <a:gd name="connsiteY4" fmla="*/ 574329 h 575267"/>
                <a:gd name="connsiteX5" fmla="*/ 1179775 w 1245995"/>
                <a:gd name="connsiteY5" fmla="*/ 443789 h 575267"/>
                <a:gd name="connsiteX6" fmla="*/ 398307 w 1245995"/>
                <a:gd name="connsiteY6" fmla="*/ 437544 h 575267"/>
                <a:gd name="connsiteX7" fmla="*/ 1852 w 1245995"/>
                <a:gd name="connsiteY7" fmla="*/ 252925 h 575267"/>
                <a:gd name="connsiteX8" fmla="*/ 36909 w 1245995"/>
                <a:gd name="connsiteY8" fmla="*/ 137243 h 575267"/>
                <a:gd name="connsiteX9" fmla="*/ 0 w 1245995"/>
                <a:gd name="connsiteY9" fmla="*/ 0 h 575267"/>
                <a:gd name="connsiteX0" fmla="*/ 48872 w 1294867"/>
                <a:gd name="connsiteY0" fmla="*/ 0 h 575267"/>
                <a:gd name="connsiteX1" fmla="*/ 449031 w 1294867"/>
                <a:gd name="connsiteY1" fmla="*/ 175815 h 575267"/>
                <a:gd name="connsiteX2" fmla="*/ 1235381 w 1294867"/>
                <a:gd name="connsiteY2" fmla="*/ 182176 h 575267"/>
                <a:gd name="connsiteX3" fmla="*/ 1294867 w 1294867"/>
                <a:gd name="connsiteY3" fmla="*/ 321830 h 575267"/>
                <a:gd name="connsiteX4" fmla="*/ 1294121 w 1294867"/>
                <a:gd name="connsiteY4" fmla="*/ 574329 h 575267"/>
                <a:gd name="connsiteX5" fmla="*/ 1228647 w 1294867"/>
                <a:gd name="connsiteY5" fmla="*/ 443789 h 575267"/>
                <a:gd name="connsiteX6" fmla="*/ 447179 w 1294867"/>
                <a:gd name="connsiteY6" fmla="*/ 437544 h 575267"/>
                <a:gd name="connsiteX7" fmla="*/ 50724 w 1294867"/>
                <a:gd name="connsiteY7" fmla="*/ 252925 h 575267"/>
                <a:gd name="connsiteX8" fmla="*/ 48872 w 1294867"/>
                <a:gd name="connsiteY8" fmla="*/ 0 h 575267"/>
                <a:gd name="connsiteX0" fmla="*/ 30033 w 1276028"/>
                <a:gd name="connsiteY0" fmla="*/ 47414 h 622681"/>
                <a:gd name="connsiteX1" fmla="*/ 430192 w 1276028"/>
                <a:gd name="connsiteY1" fmla="*/ 223229 h 622681"/>
                <a:gd name="connsiteX2" fmla="*/ 1216542 w 1276028"/>
                <a:gd name="connsiteY2" fmla="*/ 229590 h 622681"/>
                <a:gd name="connsiteX3" fmla="*/ 1276028 w 1276028"/>
                <a:gd name="connsiteY3" fmla="*/ 369244 h 622681"/>
                <a:gd name="connsiteX4" fmla="*/ 1275282 w 1276028"/>
                <a:gd name="connsiteY4" fmla="*/ 621743 h 622681"/>
                <a:gd name="connsiteX5" fmla="*/ 1209808 w 1276028"/>
                <a:gd name="connsiteY5" fmla="*/ 491203 h 622681"/>
                <a:gd name="connsiteX6" fmla="*/ 428340 w 1276028"/>
                <a:gd name="connsiteY6" fmla="*/ 484958 h 622681"/>
                <a:gd name="connsiteX7" fmla="*/ 31885 w 1276028"/>
                <a:gd name="connsiteY7" fmla="*/ 300339 h 622681"/>
                <a:gd name="connsiteX8" fmla="*/ 30033 w 1276028"/>
                <a:gd name="connsiteY8" fmla="*/ 47414 h 622681"/>
                <a:gd name="connsiteX0" fmla="*/ 1094 w 1247089"/>
                <a:gd name="connsiteY0" fmla="*/ 0 h 575267"/>
                <a:gd name="connsiteX1" fmla="*/ 401253 w 1247089"/>
                <a:gd name="connsiteY1" fmla="*/ 175815 h 575267"/>
                <a:gd name="connsiteX2" fmla="*/ 1187603 w 1247089"/>
                <a:gd name="connsiteY2" fmla="*/ 182176 h 575267"/>
                <a:gd name="connsiteX3" fmla="*/ 1247089 w 1247089"/>
                <a:gd name="connsiteY3" fmla="*/ 321830 h 575267"/>
                <a:gd name="connsiteX4" fmla="*/ 1246343 w 1247089"/>
                <a:gd name="connsiteY4" fmla="*/ 574329 h 575267"/>
                <a:gd name="connsiteX5" fmla="*/ 1180869 w 1247089"/>
                <a:gd name="connsiteY5" fmla="*/ 443789 h 575267"/>
                <a:gd name="connsiteX6" fmla="*/ 399401 w 1247089"/>
                <a:gd name="connsiteY6" fmla="*/ 437544 h 575267"/>
                <a:gd name="connsiteX7" fmla="*/ 2946 w 1247089"/>
                <a:gd name="connsiteY7" fmla="*/ 252925 h 575267"/>
                <a:gd name="connsiteX8" fmla="*/ 1094 w 1247089"/>
                <a:gd name="connsiteY8" fmla="*/ 0 h 575267"/>
                <a:gd name="connsiteX0" fmla="*/ 0 w 1244143"/>
                <a:gd name="connsiteY0" fmla="*/ 81893 h 404235"/>
                <a:gd name="connsiteX1" fmla="*/ 398307 w 1244143"/>
                <a:gd name="connsiteY1" fmla="*/ 4783 h 404235"/>
                <a:gd name="connsiteX2" fmla="*/ 1184657 w 1244143"/>
                <a:gd name="connsiteY2" fmla="*/ 11144 h 404235"/>
                <a:gd name="connsiteX3" fmla="*/ 1244143 w 1244143"/>
                <a:gd name="connsiteY3" fmla="*/ 150798 h 404235"/>
                <a:gd name="connsiteX4" fmla="*/ 1243397 w 1244143"/>
                <a:gd name="connsiteY4" fmla="*/ 403297 h 404235"/>
                <a:gd name="connsiteX5" fmla="*/ 1177923 w 1244143"/>
                <a:gd name="connsiteY5" fmla="*/ 272757 h 404235"/>
                <a:gd name="connsiteX6" fmla="*/ 396455 w 1244143"/>
                <a:gd name="connsiteY6" fmla="*/ 266512 h 404235"/>
                <a:gd name="connsiteX7" fmla="*/ 0 w 1244143"/>
                <a:gd name="connsiteY7" fmla="*/ 81893 h 404235"/>
                <a:gd name="connsiteX0" fmla="*/ 97065 w 944753"/>
                <a:gd name="connsiteY0" fmla="*/ 280139 h 417862"/>
                <a:gd name="connsiteX1" fmla="*/ 98917 w 944753"/>
                <a:gd name="connsiteY1" fmla="*/ 18410 h 417862"/>
                <a:gd name="connsiteX2" fmla="*/ 885267 w 944753"/>
                <a:gd name="connsiteY2" fmla="*/ 24771 h 417862"/>
                <a:gd name="connsiteX3" fmla="*/ 944753 w 944753"/>
                <a:gd name="connsiteY3" fmla="*/ 164425 h 417862"/>
                <a:gd name="connsiteX4" fmla="*/ 944007 w 944753"/>
                <a:gd name="connsiteY4" fmla="*/ 416924 h 417862"/>
                <a:gd name="connsiteX5" fmla="*/ 878533 w 944753"/>
                <a:gd name="connsiteY5" fmla="*/ 286384 h 417862"/>
                <a:gd name="connsiteX6" fmla="*/ 97065 w 944753"/>
                <a:gd name="connsiteY6" fmla="*/ 280139 h 417862"/>
                <a:gd name="connsiteX0" fmla="*/ 97065 w 944753"/>
                <a:gd name="connsiteY0" fmla="*/ 280139 h 417862"/>
                <a:gd name="connsiteX1" fmla="*/ 98917 w 944753"/>
                <a:gd name="connsiteY1" fmla="*/ 18410 h 417862"/>
                <a:gd name="connsiteX2" fmla="*/ 885267 w 944753"/>
                <a:gd name="connsiteY2" fmla="*/ 24771 h 417862"/>
                <a:gd name="connsiteX3" fmla="*/ 944753 w 944753"/>
                <a:gd name="connsiteY3" fmla="*/ 164425 h 417862"/>
                <a:gd name="connsiteX4" fmla="*/ 944007 w 944753"/>
                <a:gd name="connsiteY4" fmla="*/ 416924 h 417862"/>
                <a:gd name="connsiteX5" fmla="*/ 878533 w 944753"/>
                <a:gd name="connsiteY5" fmla="*/ 286384 h 417862"/>
                <a:gd name="connsiteX6" fmla="*/ 97065 w 944753"/>
                <a:gd name="connsiteY6" fmla="*/ 280139 h 417862"/>
                <a:gd name="connsiteX0" fmla="*/ 88060 w 935748"/>
                <a:gd name="connsiteY0" fmla="*/ 275626 h 413349"/>
                <a:gd name="connsiteX1" fmla="*/ 89912 w 935748"/>
                <a:gd name="connsiteY1" fmla="*/ 13897 h 413349"/>
                <a:gd name="connsiteX2" fmla="*/ 876262 w 935748"/>
                <a:gd name="connsiteY2" fmla="*/ 20258 h 413349"/>
                <a:gd name="connsiteX3" fmla="*/ 935748 w 935748"/>
                <a:gd name="connsiteY3" fmla="*/ 159912 h 413349"/>
                <a:gd name="connsiteX4" fmla="*/ 935002 w 935748"/>
                <a:gd name="connsiteY4" fmla="*/ 412411 h 413349"/>
                <a:gd name="connsiteX5" fmla="*/ 869528 w 935748"/>
                <a:gd name="connsiteY5" fmla="*/ 281871 h 413349"/>
                <a:gd name="connsiteX6" fmla="*/ 88060 w 935748"/>
                <a:gd name="connsiteY6" fmla="*/ 275626 h 413349"/>
                <a:gd name="connsiteX0" fmla="*/ 88060 w 935748"/>
                <a:gd name="connsiteY0" fmla="*/ 275626 h 413349"/>
                <a:gd name="connsiteX1" fmla="*/ 89912 w 935748"/>
                <a:gd name="connsiteY1" fmla="*/ 13897 h 413349"/>
                <a:gd name="connsiteX2" fmla="*/ 876262 w 935748"/>
                <a:gd name="connsiteY2" fmla="*/ 20258 h 413349"/>
                <a:gd name="connsiteX3" fmla="*/ 935748 w 935748"/>
                <a:gd name="connsiteY3" fmla="*/ 159912 h 413349"/>
                <a:gd name="connsiteX4" fmla="*/ 935002 w 935748"/>
                <a:gd name="connsiteY4" fmla="*/ 412411 h 413349"/>
                <a:gd name="connsiteX5" fmla="*/ 869528 w 935748"/>
                <a:gd name="connsiteY5" fmla="*/ 281871 h 413349"/>
                <a:gd name="connsiteX6" fmla="*/ 88060 w 935748"/>
                <a:gd name="connsiteY6" fmla="*/ 275626 h 413349"/>
                <a:gd name="connsiteX0" fmla="*/ 71928 w 919616"/>
                <a:gd name="connsiteY0" fmla="*/ 307657 h 445380"/>
                <a:gd name="connsiteX1" fmla="*/ 73780 w 919616"/>
                <a:gd name="connsiteY1" fmla="*/ 45928 h 445380"/>
                <a:gd name="connsiteX2" fmla="*/ 860130 w 919616"/>
                <a:gd name="connsiteY2" fmla="*/ 52289 h 445380"/>
                <a:gd name="connsiteX3" fmla="*/ 919616 w 919616"/>
                <a:gd name="connsiteY3" fmla="*/ 191943 h 445380"/>
                <a:gd name="connsiteX4" fmla="*/ 918870 w 919616"/>
                <a:gd name="connsiteY4" fmla="*/ 444442 h 445380"/>
                <a:gd name="connsiteX5" fmla="*/ 853396 w 919616"/>
                <a:gd name="connsiteY5" fmla="*/ 313902 h 445380"/>
                <a:gd name="connsiteX6" fmla="*/ 71928 w 919616"/>
                <a:gd name="connsiteY6" fmla="*/ 307657 h 445380"/>
                <a:gd name="connsiteX0" fmla="*/ 82371 w 930059"/>
                <a:gd name="connsiteY0" fmla="*/ 267821 h 405544"/>
                <a:gd name="connsiteX1" fmla="*/ 84223 w 930059"/>
                <a:gd name="connsiteY1" fmla="*/ 6092 h 405544"/>
                <a:gd name="connsiteX2" fmla="*/ 870573 w 930059"/>
                <a:gd name="connsiteY2" fmla="*/ 12453 h 405544"/>
                <a:gd name="connsiteX3" fmla="*/ 930059 w 930059"/>
                <a:gd name="connsiteY3" fmla="*/ 152107 h 405544"/>
                <a:gd name="connsiteX4" fmla="*/ 929313 w 930059"/>
                <a:gd name="connsiteY4" fmla="*/ 404606 h 405544"/>
                <a:gd name="connsiteX5" fmla="*/ 863839 w 930059"/>
                <a:gd name="connsiteY5" fmla="*/ 274066 h 405544"/>
                <a:gd name="connsiteX6" fmla="*/ 82371 w 930059"/>
                <a:gd name="connsiteY6" fmla="*/ 267821 h 405544"/>
                <a:gd name="connsiteX0" fmla="*/ 72455 w 920143"/>
                <a:gd name="connsiteY0" fmla="*/ 267821 h 405544"/>
                <a:gd name="connsiteX1" fmla="*/ 74307 w 920143"/>
                <a:gd name="connsiteY1" fmla="*/ 6092 h 405544"/>
                <a:gd name="connsiteX2" fmla="*/ 860657 w 920143"/>
                <a:gd name="connsiteY2" fmla="*/ 12453 h 405544"/>
                <a:gd name="connsiteX3" fmla="*/ 920143 w 920143"/>
                <a:gd name="connsiteY3" fmla="*/ 152107 h 405544"/>
                <a:gd name="connsiteX4" fmla="*/ 919397 w 920143"/>
                <a:gd name="connsiteY4" fmla="*/ 404606 h 405544"/>
                <a:gd name="connsiteX5" fmla="*/ 853923 w 920143"/>
                <a:gd name="connsiteY5" fmla="*/ 274066 h 405544"/>
                <a:gd name="connsiteX6" fmla="*/ 72455 w 920143"/>
                <a:gd name="connsiteY6" fmla="*/ 267821 h 405544"/>
                <a:gd name="connsiteX0" fmla="*/ 72455 w 939000"/>
                <a:gd name="connsiteY0" fmla="*/ 524300 h 662023"/>
                <a:gd name="connsiteX1" fmla="*/ 74307 w 939000"/>
                <a:gd name="connsiteY1" fmla="*/ 262571 h 662023"/>
                <a:gd name="connsiteX2" fmla="*/ 860657 w 939000"/>
                <a:gd name="connsiteY2" fmla="*/ 268932 h 662023"/>
                <a:gd name="connsiteX3" fmla="*/ 936661 w 939000"/>
                <a:gd name="connsiteY3" fmla="*/ 1689 h 662023"/>
                <a:gd name="connsiteX4" fmla="*/ 919397 w 939000"/>
                <a:gd name="connsiteY4" fmla="*/ 661085 h 662023"/>
                <a:gd name="connsiteX5" fmla="*/ 853923 w 939000"/>
                <a:gd name="connsiteY5" fmla="*/ 530545 h 662023"/>
                <a:gd name="connsiteX6" fmla="*/ 72455 w 939000"/>
                <a:gd name="connsiteY6" fmla="*/ 524300 h 662023"/>
                <a:gd name="connsiteX0" fmla="*/ 72455 w 919397"/>
                <a:gd name="connsiteY0" fmla="*/ 605335 h 743058"/>
                <a:gd name="connsiteX1" fmla="*/ 74307 w 919397"/>
                <a:gd name="connsiteY1" fmla="*/ 343606 h 743058"/>
                <a:gd name="connsiteX2" fmla="*/ 860657 w 919397"/>
                <a:gd name="connsiteY2" fmla="*/ 349967 h 743058"/>
                <a:gd name="connsiteX3" fmla="*/ 866459 w 919397"/>
                <a:gd name="connsiteY3" fmla="*/ 1345 h 743058"/>
                <a:gd name="connsiteX4" fmla="*/ 919397 w 919397"/>
                <a:gd name="connsiteY4" fmla="*/ 742120 h 743058"/>
                <a:gd name="connsiteX5" fmla="*/ 853923 w 919397"/>
                <a:gd name="connsiteY5" fmla="*/ 611580 h 743058"/>
                <a:gd name="connsiteX6" fmla="*/ 72455 w 919397"/>
                <a:gd name="connsiteY6" fmla="*/ 605335 h 743058"/>
                <a:gd name="connsiteX0" fmla="*/ 72455 w 919397"/>
                <a:gd name="connsiteY0" fmla="*/ 609877 h 747600"/>
                <a:gd name="connsiteX1" fmla="*/ 74307 w 919397"/>
                <a:gd name="connsiteY1" fmla="*/ 348148 h 747600"/>
                <a:gd name="connsiteX2" fmla="*/ 860657 w 919397"/>
                <a:gd name="connsiteY2" fmla="*/ 354509 h 747600"/>
                <a:gd name="connsiteX3" fmla="*/ 866459 w 919397"/>
                <a:gd name="connsiteY3" fmla="*/ 5887 h 747600"/>
                <a:gd name="connsiteX4" fmla="*/ 919397 w 919397"/>
                <a:gd name="connsiteY4" fmla="*/ 746662 h 747600"/>
                <a:gd name="connsiteX5" fmla="*/ 853923 w 919397"/>
                <a:gd name="connsiteY5" fmla="*/ 616122 h 747600"/>
                <a:gd name="connsiteX6" fmla="*/ 72455 w 919397"/>
                <a:gd name="connsiteY6" fmla="*/ 609877 h 747600"/>
                <a:gd name="connsiteX0" fmla="*/ 72455 w 919397"/>
                <a:gd name="connsiteY0" fmla="*/ 613079 h 750802"/>
                <a:gd name="connsiteX1" fmla="*/ 74307 w 919397"/>
                <a:gd name="connsiteY1" fmla="*/ 351350 h 750802"/>
                <a:gd name="connsiteX2" fmla="*/ 860657 w 919397"/>
                <a:gd name="connsiteY2" fmla="*/ 357711 h 750802"/>
                <a:gd name="connsiteX3" fmla="*/ 866459 w 919397"/>
                <a:gd name="connsiteY3" fmla="*/ 9089 h 750802"/>
                <a:gd name="connsiteX4" fmla="*/ 919397 w 919397"/>
                <a:gd name="connsiteY4" fmla="*/ 749864 h 750802"/>
                <a:gd name="connsiteX5" fmla="*/ 853923 w 919397"/>
                <a:gd name="connsiteY5" fmla="*/ 619324 h 750802"/>
                <a:gd name="connsiteX6" fmla="*/ 72455 w 919397"/>
                <a:gd name="connsiteY6" fmla="*/ 613079 h 750802"/>
                <a:gd name="connsiteX0" fmla="*/ 72455 w 919397"/>
                <a:gd name="connsiteY0" fmla="*/ 613079 h 750802"/>
                <a:gd name="connsiteX1" fmla="*/ 74307 w 919397"/>
                <a:gd name="connsiteY1" fmla="*/ 351350 h 750802"/>
                <a:gd name="connsiteX2" fmla="*/ 860657 w 919397"/>
                <a:gd name="connsiteY2" fmla="*/ 357711 h 750802"/>
                <a:gd name="connsiteX3" fmla="*/ 866459 w 919397"/>
                <a:gd name="connsiteY3" fmla="*/ 9089 h 750802"/>
                <a:gd name="connsiteX4" fmla="*/ 919397 w 919397"/>
                <a:gd name="connsiteY4" fmla="*/ 749864 h 750802"/>
                <a:gd name="connsiteX5" fmla="*/ 853923 w 919397"/>
                <a:gd name="connsiteY5" fmla="*/ 619324 h 750802"/>
                <a:gd name="connsiteX6" fmla="*/ 72455 w 919397"/>
                <a:gd name="connsiteY6" fmla="*/ 613079 h 750802"/>
                <a:gd name="connsiteX0" fmla="*/ 72455 w 919397"/>
                <a:gd name="connsiteY0" fmla="*/ 613079 h 750802"/>
                <a:gd name="connsiteX1" fmla="*/ 74307 w 919397"/>
                <a:gd name="connsiteY1" fmla="*/ 351350 h 750802"/>
                <a:gd name="connsiteX2" fmla="*/ 860657 w 919397"/>
                <a:gd name="connsiteY2" fmla="*/ 357711 h 750802"/>
                <a:gd name="connsiteX3" fmla="*/ 866459 w 919397"/>
                <a:gd name="connsiteY3" fmla="*/ 9089 h 750802"/>
                <a:gd name="connsiteX4" fmla="*/ 919397 w 919397"/>
                <a:gd name="connsiteY4" fmla="*/ 749864 h 750802"/>
                <a:gd name="connsiteX5" fmla="*/ 853923 w 919397"/>
                <a:gd name="connsiteY5" fmla="*/ 619324 h 750802"/>
                <a:gd name="connsiteX6" fmla="*/ 72455 w 919397"/>
                <a:gd name="connsiteY6" fmla="*/ 613079 h 750802"/>
                <a:gd name="connsiteX0" fmla="*/ 72455 w 941258"/>
                <a:gd name="connsiteY0" fmla="*/ 613079 h 750802"/>
                <a:gd name="connsiteX1" fmla="*/ 74307 w 941258"/>
                <a:gd name="connsiteY1" fmla="*/ 351350 h 750802"/>
                <a:gd name="connsiteX2" fmla="*/ 860657 w 941258"/>
                <a:gd name="connsiteY2" fmla="*/ 357711 h 750802"/>
                <a:gd name="connsiteX3" fmla="*/ 866459 w 941258"/>
                <a:gd name="connsiteY3" fmla="*/ 9089 h 750802"/>
                <a:gd name="connsiteX4" fmla="*/ 919397 w 941258"/>
                <a:gd name="connsiteY4" fmla="*/ 749864 h 750802"/>
                <a:gd name="connsiteX5" fmla="*/ 853923 w 941258"/>
                <a:gd name="connsiteY5" fmla="*/ 619324 h 750802"/>
                <a:gd name="connsiteX6" fmla="*/ 72455 w 941258"/>
                <a:gd name="connsiteY6" fmla="*/ 613079 h 750802"/>
                <a:gd name="connsiteX0" fmla="*/ 72455 w 941258"/>
                <a:gd name="connsiteY0" fmla="*/ 603990 h 741713"/>
                <a:gd name="connsiteX1" fmla="*/ 74307 w 941258"/>
                <a:gd name="connsiteY1" fmla="*/ 342261 h 741713"/>
                <a:gd name="connsiteX2" fmla="*/ 860657 w 941258"/>
                <a:gd name="connsiteY2" fmla="*/ 348622 h 741713"/>
                <a:gd name="connsiteX3" fmla="*/ 866459 w 941258"/>
                <a:gd name="connsiteY3" fmla="*/ 0 h 741713"/>
                <a:gd name="connsiteX4" fmla="*/ 919397 w 941258"/>
                <a:gd name="connsiteY4" fmla="*/ 740775 h 741713"/>
                <a:gd name="connsiteX5" fmla="*/ 853923 w 941258"/>
                <a:gd name="connsiteY5" fmla="*/ 610235 h 741713"/>
                <a:gd name="connsiteX6" fmla="*/ 72455 w 941258"/>
                <a:gd name="connsiteY6" fmla="*/ 603990 h 741713"/>
                <a:gd name="connsiteX0" fmla="*/ 85823 w 954626"/>
                <a:gd name="connsiteY0" fmla="*/ 603990 h 741713"/>
                <a:gd name="connsiteX1" fmla="*/ 87675 w 954626"/>
                <a:gd name="connsiteY1" fmla="*/ 342261 h 741713"/>
                <a:gd name="connsiteX2" fmla="*/ 840989 w 954626"/>
                <a:gd name="connsiteY2" fmla="*/ 338450 h 741713"/>
                <a:gd name="connsiteX3" fmla="*/ 879827 w 954626"/>
                <a:gd name="connsiteY3" fmla="*/ 0 h 741713"/>
                <a:gd name="connsiteX4" fmla="*/ 932765 w 954626"/>
                <a:gd name="connsiteY4" fmla="*/ 740775 h 741713"/>
                <a:gd name="connsiteX5" fmla="*/ 867291 w 954626"/>
                <a:gd name="connsiteY5" fmla="*/ 610235 h 741713"/>
                <a:gd name="connsiteX6" fmla="*/ 85823 w 954626"/>
                <a:gd name="connsiteY6" fmla="*/ 603990 h 741713"/>
                <a:gd name="connsiteX0" fmla="*/ 85823 w 954626"/>
                <a:gd name="connsiteY0" fmla="*/ 603990 h 741713"/>
                <a:gd name="connsiteX1" fmla="*/ 87675 w 954626"/>
                <a:gd name="connsiteY1" fmla="*/ 342261 h 741713"/>
                <a:gd name="connsiteX2" fmla="*/ 840989 w 954626"/>
                <a:gd name="connsiteY2" fmla="*/ 338450 h 741713"/>
                <a:gd name="connsiteX3" fmla="*/ 879827 w 954626"/>
                <a:gd name="connsiteY3" fmla="*/ 0 h 741713"/>
                <a:gd name="connsiteX4" fmla="*/ 932765 w 954626"/>
                <a:gd name="connsiteY4" fmla="*/ 740775 h 741713"/>
                <a:gd name="connsiteX5" fmla="*/ 867291 w 954626"/>
                <a:gd name="connsiteY5" fmla="*/ 610235 h 741713"/>
                <a:gd name="connsiteX6" fmla="*/ 85823 w 954626"/>
                <a:gd name="connsiteY6" fmla="*/ 603990 h 741713"/>
                <a:gd name="connsiteX0" fmla="*/ 85823 w 954626"/>
                <a:gd name="connsiteY0" fmla="*/ 603990 h 741713"/>
                <a:gd name="connsiteX1" fmla="*/ 87675 w 954626"/>
                <a:gd name="connsiteY1" fmla="*/ 342261 h 741713"/>
                <a:gd name="connsiteX2" fmla="*/ 840989 w 954626"/>
                <a:gd name="connsiteY2" fmla="*/ 338450 h 741713"/>
                <a:gd name="connsiteX3" fmla="*/ 879827 w 954626"/>
                <a:gd name="connsiteY3" fmla="*/ 0 h 741713"/>
                <a:gd name="connsiteX4" fmla="*/ 932765 w 954626"/>
                <a:gd name="connsiteY4" fmla="*/ 740775 h 741713"/>
                <a:gd name="connsiteX5" fmla="*/ 867291 w 954626"/>
                <a:gd name="connsiteY5" fmla="*/ 610235 h 741713"/>
                <a:gd name="connsiteX6" fmla="*/ 85823 w 954626"/>
                <a:gd name="connsiteY6" fmla="*/ 603990 h 741713"/>
                <a:gd name="connsiteX0" fmla="*/ 85823 w 930627"/>
                <a:gd name="connsiteY0" fmla="*/ 603990 h 661555"/>
                <a:gd name="connsiteX1" fmla="*/ 87675 w 930627"/>
                <a:gd name="connsiteY1" fmla="*/ 342261 h 661555"/>
                <a:gd name="connsiteX2" fmla="*/ 840989 w 930627"/>
                <a:gd name="connsiteY2" fmla="*/ 338450 h 661555"/>
                <a:gd name="connsiteX3" fmla="*/ 879827 w 930627"/>
                <a:gd name="connsiteY3" fmla="*/ 0 h 661555"/>
                <a:gd name="connsiteX4" fmla="*/ 867291 w 930627"/>
                <a:gd name="connsiteY4" fmla="*/ 610235 h 661555"/>
                <a:gd name="connsiteX5" fmla="*/ 85823 w 930627"/>
                <a:gd name="connsiteY5" fmla="*/ 603990 h 661555"/>
                <a:gd name="connsiteX0" fmla="*/ 85823 w 932284"/>
                <a:gd name="connsiteY0" fmla="*/ 603990 h 661555"/>
                <a:gd name="connsiteX1" fmla="*/ 87675 w 932284"/>
                <a:gd name="connsiteY1" fmla="*/ 342261 h 661555"/>
                <a:gd name="connsiteX2" fmla="*/ 840989 w 932284"/>
                <a:gd name="connsiteY2" fmla="*/ 338450 h 661555"/>
                <a:gd name="connsiteX3" fmla="*/ 879827 w 932284"/>
                <a:gd name="connsiteY3" fmla="*/ 0 h 661555"/>
                <a:gd name="connsiteX4" fmla="*/ 867291 w 932284"/>
                <a:gd name="connsiteY4" fmla="*/ 610235 h 661555"/>
                <a:gd name="connsiteX5" fmla="*/ 85823 w 932284"/>
                <a:gd name="connsiteY5" fmla="*/ 603990 h 661555"/>
                <a:gd name="connsiteX0" fmla="*/ 85823 w 932284"/>
                <a:gd name="connsiteY0" fmla="*/ 603990 h 656905"/>
                <a:gd name="connsiteX1" fmla="*/ 87675 w 932284"/>
                <a:gd name="connsiteY1" fmla="*/ 291399 h 656905"/>
                <a:gd name="connsiteX2" fmla="*/ 840989 w 932284"/>
                <a:gd name="connsiteY2" fmla="*/ 338450 h 656905"/>
                <a:gd name="connsiteX3" fmla="*/ 879827 w 932284"/>
                <a:gd name="connsiteY3" fmla="*/ 0 h 656905"/>
                <a:gd name="connsiteX4" fmla="*/ 867291 w 932284"/>
                <a:gd name="connsiteY4" fmla="*/ 610235 h 656905"/>
                <a:gd name="connsiteX5" fmla="*/ 85823 w 932284"/>
                <a:gd name="connsiteY5" fmla="*/ 603990 h 656905"/>
                <a:gd name="connsiteX0" fmla="*/ 85823 w 932284"/>
                <a:gd name="connsiteY0" fmla="*/ 603990 h 656905"/>
                <a:gd name="connsiteX1" fmla="*/ 87675 w 932284"/>
                <a:gd name="connsiteY1" fmla="*/ 291399 h 656905"/>
                <a:gd name="connsiteX2" fmla="*/ 840989 w 932284"/>
                <a:gd name="connsiteY2" fmla="*/ 338450 h 656905"/>
                <a:gd name="connsiteX3" fmla="*/ 879827 w 932284"/>
                <a:gd name="connsiteY3" fmla="*/ 0 h 656905"/>
                <a:gd name="connsiteX4" fmla="*/ 867291 w 932284"/>
                <a:gd name="connsiteY4" fmla="*/ 610235 h 656905"/>
                <a:gd name="connsiteX5" fmla="*/ 85823 w 932284"/>
                <a:gd name="connsiteY5" fmla="*/ 603990 h 656905"/>
                <a:gd name="connsiteX0" fmla="*/ 87911 w 934372"/>
                <a:gd name="connsiteY0" fmla="*/ 603990 h 655368"/>
                <a:gd name="connsiteX1" fmla="*/ 89763 w 934372"/>
                <a:gd name="connsiteY1" fmla="*/ 291399 h 655368"/>
                <a:gd name="connsiteX2" fmla="*/ 843077 w 934372"/>
                <a:gd name="connsiteY2" fmla="*/ 338450 h 655368"/>
                <a:gd name="connsiteX3" fmla="*/ 881915 w 934372"/>
                <a:gd name="connsiteY3" fmla="*/ 0 h 655368"/>
                <a:gd name="connsiteX4" fmla="*/ 869379 w 934372"/>
                <a:gd name="connsiteY4" fmla="*/ 610235 h 655368"/>
                <a:gd name="connsiteX5" fmla="*/ 87911 w 934372"/>
                <a:gd name="connsiteY5" fmla="*/ 603990 h 655368"/>
                <a:gd name="connsiteX0" fmla="*/ 85024 w 931485"/>
                <a:gd name="connsiteY0" fmla="*/ 603990 h 656773"/>
                <a:gd name="connsiteX1" fmla="*/ 86876 w 931485"/>
                <a:gd name="connsiteY1" fmla="*/ 291399 h 656773"/>
                <a:gd name="connsiteX2" fmla="*/ 827801 w 931485"/>
                <a:gd name="connsiteY2" fmla="*/ 348622 h 656773"/>
                <a:gd name="connsiteX3" fmla="*/ 879028 w 931485"/>
                <a:gd name="connsiteY3" fmla="*/ 0 h 656773"/>
                <a:gd name="connsiteX4" fmla="*/ 866492 w 931485"/>
                <a:gd name="connsiteY4" fmla="*/ 610235 h 656773"/>
                <a:gd name="connsiteX5" fmla="*/ 85024 w 931485"/>
                <a:gd name="connsiteY5" fmla="*/ 603990 h 656773"/>
                <a:gd name="connsiteX0" fmla="*/ 85024 w 931485"/>
                <a:gd name="connsiteY0" fmla="*/ 603990 h 656773"/>
                <a:gd name="connsiteX1" fmla="*/ 86876 w 931485"/>
                <a:gd name="connsiteY1" fmla="*/ 291399 h 656773"/>
                <a:gd name="connsiteX2" fmla="*/ 827801 w 931485"/>
                <a:gd name="connsiteY2" fmla="*/ 348622 h 656773"/>
                <a:gd name="connsiteX3" fmla="*/ 879028 w 931485"/>
                <a:gd name="connsiteY3" fmla="*/ 0 h 656773"/>
                <a:gd name="connsiteX4" fmla="*/ 866492 w 931485"/>
                <a:gd name="connsiteY4" fmla="*/ 610235 h 656773"/>
                <a:gd name="connsiteX5" fmla="*/ 85024 w 931485"/>
                <a:gd name="connsiteY5" fmla="*/ 603990 h 656773"/>
                <a:gd name="connsiteX0" fmla="*/ 85024 w 931485"/>
                <a:gd name="connsiteY0" fmla="*/ 603990 h 656773"/>
                <a:gd name="connsiteX1" fmla="*/ 86876 w 931485"/>
                <a:gd name="connsiteY1" fmla="*/ 291399 h 656773"/>
                <a:gd name="connsiteX2" fmla="*/ 827801 w 931485"/>
                <a:gd name="connsiteY2" fmla="*/ 348622 h 656773"/>
                <a:gd name="connsiteX3" fmla="*/ 879028 w 931485"/>
                <a:gd name="connsiteY3" fmla="*/ 0 h 656773"/>
                <a:gd name="connsiteX4" fmla="*/ 866492 w 931485"/>
                <a:gd name="connsiteY4" fmla="*/ 610235 h 656773"/>
                <a:gd name="connsiteX5" fmla="*/ 85024 w 931485"/>
                <a:gd name="connsiteY5" fmla="*/ 603990 h 656773"/>
                <a:gd name="connsiteX0" fmla="*/ 86742 w 933203"/>
                <a:gd name="connsiteY0" fmla="*/ 603990 h 655536"/>
                <a:gd name="connsiteX1" fmla="*/ 88594 w 933203"/>
                <a:gd name="connsiteY1" fmla="*/ 291399 h 655536"/>
                <a:gd name="connsiteX2" fmla="*/ 829519 w 933203"/>
                <a:gd name="connsiteY2" fmla="*/ 348622 h 655536"/>
                <a:gd name="connsiteX3" fmla="*/ 880746 w 933203"/>
                <a:gd name="connsiteY3" fmla="*/ 0 h 655536"/>
                <a:gd name="connsiteX4" fmla="*/ 868210 w 933203"/>
                <a:gd name="connsiteY4" fmla="*/ 610235 h 655536"/>
                <a:gd name="connsiteX5" fmla="*/ 86742 w 933203"/>
                <a:gd name="connsiteY5" fmla="*/ 603990 h 655536"/>
                <a:gd name="connsiteX0" fmla="*/ 86742 w 933203"/>
                <a:gd name="connsiteY0" fmla="*/ 603990 h 655536"/>
                <a:gd name="connsiteX1" fmla="*/ 88594 w 933203"/>
                <a:gd name="connsiteY1" fmla="*/ 291399 h 655536"/>
                <a:gd name="connsiteX2" fmla="*/ 829519 w 933203"/>
                <a:gd name="connsiteY2" fmla="*/ 348622 h 655536"/>
                <a:gd name="connsiteX3" fmla="*/ 880746 w 933203"/>
                <a:gd name="connsiteY3" fmla="*/ 0 h 655536"/>
                <a:gd name="connsiteX4" fmla="*/ 868210 w 933203"/>
                <a:gd name="connsiteY4" fmla="*/ 610235 h 655536"/>
                <a:gd name="connsiteX5" fmla="*/ 86742 w 933203"/>
                <a:gd name="connsiteY5" fmla="*/ 603990 h 655536"/>
                <a:gd name="connsiteX0" fmla="*/ 86742 w 933203"/>
                <a:gd name="connsiteY0" fmla="*/ 603990 h 655536"/>
                <a:gd name="connsiteX1" fmla="*/ 88594 w 933203"/>
                <a:gd name="connsiteY1" fmla="*/ 291399 h 655536"/>
                <a:gd name="connsiteX2" fmla="*/ 829519 w 933203"/>
                <a:gd name="connsiteY2" fmla="*/ 348622 h 655536"/>
                <a:gd name="connsiteX3" fmla="*/ 880746 w 933203"/>
                <a:gd name="connsiteY3" fmla="*/ 0 h 655536"/>
                <a:gd name="connsiteX4" fmla="*/ 868210 w 933203"/>
                <a:gd name="connsiteY4" fmla="*/ 610235 h 655536"/>
                <a:gd name="connsiteX5" fmla="*/ 86742 w 933203"/>
                <a:gd name="connsiteY5" fmla="*/ 603990 h 655536"/>
                <a:gd name="connsiteX0" fmla="*/ 87685 w 934146"/>
                <a:gd name="connsiteY0" fmla="*/ 603990 h 654222"/>
                <a:gd name="connsiteX1" fmla="*/ 89537 w 934146"/>
                <a:gd name="connsiteY1" fmla="*/ 291399 h 654222"/>
                <a:gd name="connsiteX2" fmla="*/ 830462 w 934146"/>
                <a:gd name="connsiteY2" fmla="*/ 348622 h 654222"/>
                <a:gd name="connsiteX3" fmla="*/ 881689 w 934146"/>
                <a:gd name="connsiteY3" fmla="*/ 0 h 654222"/>
                <a:gd name="connsiteX4" fmla="*/ 869153 w 934146"/>
                <a:gd name="connsiteY4" fmla="*/ 610235 h 654222"/>
                <a:gd name="connsiteX5" fmla="*/ 87685 w 934146"/>
                <a:gd name="connsiteY5" fmla="*/ 603990 h 654222"/>
                <a:gd name="connsiteX0" fmla="*/ 87685 w 934146"/>
                <a:gd name="connsiteY0" fmla="*/ 603990 h 654222"/>
                <a:gd name="connsiteX1" fmla="*/ 89537 w 934146"/>
                <a:gd name="connsiteY1" fmla="*/ 291399 h 654222"/>
                <a:gd name="connsiteX2" fmla="*/ 830462 w 934146"/>
                <a:gd name="connsiteY2" fmla="*/ 348622 h 654222"/>
                <a:gd name="connsiteX3" fmla="*/ 881689 w 934146"/>
                <a:gd name="connsiteY3" fmla="*/ 0 h 654222"/>
                <a:gd name="connsiteX4" fmla="*/ 869153 w 934146"/>
                <a:gd name="connsiteY4" fmla="*/ 610235 h 654222"/>
                <a:gd name="connsiteX5" fmla="*/ 87685 w 934146"/>
                <a:gd name="connsiteY5" fmla="*/ 603990 h 654222"/>
                <a:gd name="connsiteX0" fmla="*/ 84476 w 930937"/>
                <a:gd name="connsiteY0" fmla="*/ 603990 h 657287"/>
                <a:gd name="connsiteX1" fmla="*/ 86328 w 930937"/>
                <a:gd name="connsiteY1" fmla="*/ 291399 h 657287"/>
                <a:gd name="connsiteX2" fmla="*/ 827253 w 930937"/>
                <a:gd name="connsiteY2" fmla="*/ 348622 h 657287"/>
                <a:gd name="connsiteX3" fmla="*/ 878480 w 930937"/>
                <a:gd name="connsiteY3" fmla="*/ 0 h 657287"/>
                <a:gd name="connsiteX4" fmla="*/ 865944 w 930937"/>
                <a:gd name="connsiteY4" fmla="*/ 610235 h 657287"/>
                <a:gd name="connsiteX5" fmla="*/ 84476 w 930937"/>
                <a:gd name="connsiteY5" fmla="*/ 603990 h 657287"/>
                <a:gd name="connsiteX0" fmla="*/ 84476 w 934157"/>
                <a:gd name="connsiteY0" fmla="*/ 441231 h 494528"/>
                <a:gd name="connsiteX1" fmla="*/ 86328 w 934157"/>
                <a:gd name="connsiteY1" fmla="*/ 128640 h 494528"/>
                <a:gd name="connsiteX2" fmla="*/ 827253 w 934157"/>
                <a:gd name="connsiteY2" fmla="*/ 185863 h 494528"/>
                <a:gd name="connsiteX3" fmla="*/ 891023 w 934157"/>
                <a:gd name="connsiteY3" fmla="*/ 0 h 494528"/>
                <a:gd name="connsiteX4" fmla="*/ 865944 w 934157"/>
                <a:gd name="connsiteY4" fmla="*/ 447476 h 494528"/>
                <a:gd name="connsiteX5" fmla="*/ 84476 w 934157"/>
                <a:gd name="connsiteY5" fmla="*/ 441231 h 494528"/>
                <a:gd name="connsiteX0" fmla="*/ 84476 w 934157"/>
                <a:gd name="connsiteY0" fmla="*/ 441231 h 494528"/>
                <a:gd name="connsiteX1" fmla="*/ 86328 w 934157"/>
                <a:gd name="connsiteY1" fmla="*/ 128640 h 494528"/>
                <a:gd name="connsiteX2" fmla="*/ 827253 w 934157"/>
                <a:gd name="connsiteY2" fmla="*/ 185863 h 494528"/>
                <a:gd name="connsiteX3" fmla="*/ 891023 w 934157"/>
                <a:gd name="connsiteY3" fmla="*/ 0 h 494528"/>
                <a:gd name="connsiteX4" fmla="*/ 865944 w 934157"/>
                <a:gd name="connsiteY4" fmla="*/ 447476 h 494528"/>
                <a:gd name="connsiteX5" fmla="*/ 84476 w 934157"/>
                <a:gd name="connsiteY5" fmla="*/ 441231 h 494528"/>
                <a:gd name="connsiteX0" fmla="*/ 84476 w 936765"/>
                <a:gd name="connsiteY0" fmla="*/ 593817 h 647114"/>
                <a:gd name="connsiteX1" fmla="*/ 86328 w 936765"/>
                <a:gd name="connsiteY1" fmla="*/ 281226 h 647114"/>
                <a:gd name="connsiteX2" fmla="*/ 827253 w 936765"/>
                <a:gd name="connsiteY2" fmla="*/ 338449 h 647114"/>
                <a:gd name="connsiteX3" fmla="*/ 897294 w 936765"/>
                <a:gd name="connsiteY3" fmla="*/ 0 h 647114"/>
                <a:gd name="connsiteX4" fmla="*/ 865944 w 936765"/>
                <a:gd name="connsiteY4" fmla="*/ 600062 h 647114"/>
                <a:gd name="connsiteX5" fmla="*/ 84476 w 936765"/>
                <a:gd name="connsiteY5" fmla="*/ 593817 h 647114"/>
                <a:gd name="connsiteX0" fmla="*/ 84476 w 936765"/>
                <a:gd name="connsiteY0" fmla="*/ 593817 h 647114"/>
                <a:gd name="connsiteX1" fmla="*/ 86328 w 936765"/>
                <a:gd name="connsiteY1" fmla="*/ 281226 h 647114"/>
                <a:gd name="connsiteX2" fmla="*/ 827253 w 936765"/>
                <a:gd name="connsiteY2" fmla="*/ 338449 h 647114"/>
                <a:gd name="connsiteX3" fmla="*/ 897294 w 936765"/>
                <a:gd name="connsiteY3" fmla="*/ 0 h 647114"/>
                <a:gd name="connsiteX4" fmla="*/ 865944 w 936765"/>
                <a:gd name="connsiteY4" fmla="*/ 600062 h 647114"/>
                <a:gd name="connsiteX5" fmla="*/ 84476 w 936765"/>
                <a:gd name="connsiteY5" fmla="*/ 593817 h 647114"/>
                <a:gd name="connsiteX0" fmla="*/ 90518 w 942807"/>
                <a:gd name="connsiteY0" fmla="*/ 593817 h 623640"/>
                <a:gd name="connsiteX1" fmla="*/ 16668 w 942807"/>
                <a:gd name="connsiteY1" fmla="*/ 602456 h 623640"/>
                <a:gd name="connsiteX2" fmla="*/ 92370 w 942807"/>
                <a:gd name="connsiteY2" fmla="*/ 281226 h 623640"/>
                <a:gd name="connsiteX3" fmla="*/ 833295 w 942807"/>
                <a:gd name="connsiteY3" fmla="*/ 338449 h 623640"/>
                <a:gd name="connsiteX4" fmla="*/ 903336 w 942807"/>
                <a:gd name="connsiteY4" fmla="*/ 0 h 623640"/>
                <a:gd name="connsiteX5" fmla="*/ 871986 w 942807"/>
                <a:gd name="connsiteY5" fmla="*/ 600062 h 623640"/>
                <a:gd name="connsiteX6" fmla="*/ 90518 w 942807"/>
                <a:gd name="connsiteY6" fmla="*/ 593817 h 623640"/>
                <a:gd name="connsiteX0" fmla="*/ 97427 w 949716"/>
                <a:gd name="connsiteY0" fmla="*/ 593817 h 704887"/>
                <a:gd name="connsiteX1" fmla="*/ 11034 w 949716"/>
                <a:gd name="connsiteY1" fmla="*/ 694007 h 704887"/>
                <a:gd name="connsiteX2" fmla="*/ 99279 w 949716"/>
                <a:gd name="connsiteY2" fmla="*/ 281226 h 704887"/>
                <a:gd name="connsiteX3" fmla="*/ 840204 w 949716"/>
                <a:gd name="connsiteY3" fmla="*/ 338449 h 704887"/>
                <a:gd name="connsiteX4" fmla="*/ 910245 w 949716"/>
                <a:gd name="connsiteY4" fmla="*/ 0 h 704887"/>
                <a:gd name="connsiteX5" fmla="*/ 878895 w 949716"/>
                <a:gd name="connsiteY5" fmla="*/ 600062 h 704887"/>
                <a:gd name="connsiteX6" fmla="*/ 97427 w 949716"/>
                <a:gd name="connsiteY6" fmla="*/ 593817 h 704887"/>
                <a:gd name="connsiteX0" fmla="*/ 98407 w 950696"/>
                <a:gd name="connsiteY0" fmla="*/ 593817 h 704887"/>
                <a:gd name="connsiteX1" fmla="*/ 12014 w 950696"/>
                <a:gd name="connsiteY1" fmla="*/ 694007 h 704887"/>
                <a:gd name="connsiteX2" fmla="*/ 100259 w 950696"/>
                <a:gd name="connsiteY2" fmla="*/ 281226 h 704887"/>
                <a:gd name="connsiteX3" fmla="*/ 841184 w 950696"/>
                <a:gd name="connsiteY3" fmla="*/ 338449 h 704887"/>
                <a:gd name="connsiteX4" fmla="*/ 911225 w 950696"/>
                <a:gd name="connsiteY4" fmla="*/ 0 h 704887"/>
                <a:gd name="connsiteX5" fmla="*/ 879875 w 950696"/>
                <a:gd name="connsiteY5" fmla="*/ 600062 h 704887"/>
                <a:gd name="connsiteX6" fmla="*/ 98407 w 950696"/>
                <a:gd name="connsiteY6" fmla="*/ 593817 h 704887"/>
                <a:gd name="connsiteX0" fmla="*/ 93856 w 952867"/>
                <a:gd name="connsiteY0" fmla="*/ 553127 h 702947"/>
                <a:gd name="connsiteX1" fmla="*/ 13734 w 952867"/>
                <a:gd name="connsiteY1" fmla="*/ 694007 h 702947"/>
                <a:gd name="connsiteX2" fmla="*/ 101979 w 952867"/>
                <a:gd name="connsiteY2" fmla="*/ 281226 h 702947"/>
                <a:gd name="connsiteX3" fmla="*/ 842904 w 952867"/>
                <a:gd name="connsiteY3" fmla="*/ 338449 h 702947"/>
                <a:gd name="connsiteX4" fmla="*/ 912945 w 952867"/>
                <a:gd name="connsiteY4" fmla="*/ 0 h 702947"/>
                <a:gd name="connsiteX5" fmla="*/ 881595 w 952867"/>
                <a:gd name="connsiteY5" fmla="*/ 600062 h 702947"/>
                <a:gd name="connsiteX6" fmla="*/ 93856 w 952867"/>
                <a:gd name="connsiteY6" fmla="*/ 553127 h 702947"/>
                <a:gd name="connsiteX0" fmla="*/ 93856 w 952867"/>
                <a:gd name="connsiteY0" fmla="*/ 553127 h 702947"/>
                <a:gd name="connsiteX1" fmla="*/ 13734 w 952867"/>
                <a:gd name="connsiteY1" fmla="*/ 694007 h 702947"/>
                <a:gd name="connsiteX2" fmla="*/ 101979 w 952867"/>
                <a:gd name="connsiteY2" fmla="*/ 281226 h 702947"/>
                <a:gd name="connsiteX3" fmla="*/ 842904 w 952867"/>
                <a:gd name="connsiteY3" fmla="*/ 338449 h 702947"/>
                <a:gd name="connsiteX4" fmla="*/ 912945 w 952867"/>
                <a:gd name="connsiteY4" fmla="*/ 0 h 702947"/>
                <a:gd name="connsiteX5" fmla="*/ 881595 w 952867"/>
                <a:gd name="connsiteY5" fmla="*/ 600062 h 702947"/>
                <a:gd name="connsiteX6" fmla="*/ 93856 w 952867"/>
                <a:gd name="connsiteY6" fmla="*/ 553127 h 702947"/>
                <a:gd name="connsiteX0" fmla="*/ 93856 w 956991"/>
                <a:gd name="connsiteY0" fmla="*/ 553127 h 702947"/>
                <a:gd name="connsiteX1" fmla="*/ 13734 w 956991"/>
                <a:gd name="connsiteY1" fmla="*/ 694007 h 702947"/>
                <a:gd name="connsiteX2" fmla="*/ 101979 w 956991"/>
                <a:gd name="connsiteY2" fmla="*/ 281226 h 702947"/>
                <a:gd name="connsiteX3" fmla="*/ 842904 w 956991"/>
                <a:gd name="connsiteY3" fmla="*/ 338449 h 702947"/>
                <a:gd name="connsiteX4" fmla="*/ 912945 w 956991"/>
                <a:gd name="connsiteY4" fmla="*/ 0 h 702947"/>
                <a:gd name="connsiteX5" fmla="*/ 887866 w 956991"/>
                <a:gd name="connsiteY5" fmla="*/ 528855 h 702947"/>
                <a:gd name="connsiteX6" fmla="*/ 93856 w 956991"/>
                <a:gd name="connsiteY6" fmla="*/ 553127 h 702947"/>
                <a:gd name="connsiteX0" fmla="*/ 93856 w 952867"/>
                <a:gd name="connsiteY0" fmla="*/ 553127 h 702947"/>
                <a:gd name="connsiteX1" fmla="*/ 13734 w 952867"/>
                <a:gd name="connsiteY1" fmla="*/ 694007 h 702947"/>
                <a:gd name="connsiteX2" fmla="*/ 101979 w 952867"/>
                <a:gd name="connsiteY2" fmla="*/ 281226 h 702947"/>
                <a:gd name="connsiteX3" fmla="*/ 842904 w 952867"/>
                <a:gd name="connsiteY3" fmla="*/ 338449 h 702947"/>
                <a:gd name="connsiteX4" fmla="*/ 912945 w 952867"/>
                <a:gd name="connsiteY4" fmla="*/ 0 h 702947"/>
                <a:gd name="connsiteX5" fmla="*/ 881595 w 952867"/>
                <a:gd name="connsiteY5" fmla="*/ 559373 h 702947"/>
                <a:gd name="connsiteX6" fmla="*/ 93856 w 952867"/>
                <a:gd name="connsiteY6" fmla="*/ 553127 h 702947"/>
                <a:gd name="connsiteX0" fmla="*/ 123494 w 948894"/>
                <a:gd name="connsiteY0" fmla="*/ 502265 h 701316"/>
                <a:gd name="connsiteX1" fmla="*/ 12015 w 948894"/>
                <a:gd name="connsiteY1" fmla="*/ 694007 h 701316"/>
                <a:gd name="connsiteX2" fmla="*/ 100260 w 948894"/>
                <a:gd name="connsiteY2" fmla="*/ 281226 h 701316"/>
                <a:gd name="connsiteX3" fmla="*/ 841185 w 948894"/>
                <a:gd name="connsiteY3" fmla="*/ 338449 h 701316"/>
                <a:gd name="connsiteX4" fmla="*/ 911226 w 948894"/>
                <a:gd name="connsiteY4" fmla="*/ 0 h 701316"/>
                <a:gd name="connsiteX5" fmla="*/ 879876 w 948894"/>
                <a:gd name="connsiteY5" fmla="*/ 559373 h 701316"/>
                <a:gd name="connsiteX6" fmla="*/ 123494 w 948894"/>
                <a:gd name="connsiteY6" fmla="*/ 502265 h 701316"/>
                <a:gd name="connsiteX0" fmla="*/ 123494 w 948894"/>
                <a:gd name="connsiteY0" fmla="*/ 502265 h 701316"/>
                <a:gd name="connsiteX1" fmla="*/ 12015 w 948894"/>
                <a:gd name="connsiteY1" fmla="*/ 694007 h 701316"/>
                <a:gd name="connsiteX2" fmla="*/ 100260 w 948894"/>
                <a:gd name="connsiteY2" fmla="*/ 281226 h 701316"/>
                <a:gd name="connsiteX3" fmla="*/ 822371 w 948894"/>
                <a:gd name="connsiteY3" fmla="*/ 368966 h 701316"/>
                <a:gd name="connsiteX4" fmla="*/ 911226 w 948894"/>
                <a:gd name="connsiteY4" fmla="*/ 0 h 701316"/>
                <a:gd name="connsiteX5" fmla="*/ 879876 w 948894"/>
                <a:gd name="connsiteY5" fmla="*/ 559373 h 701316"/>
                <a:gd name="connsiteX6" fmla="*/ 123494 w 948894"/>
                <a:gd name="connsiteY6" fmla="*/ 502265 h 701316"/>
                <a:gd name="connsiteX0" fmla="*/ 123494 w 948894"/>
                <a:gd name="connsiteY0" fmla="*/ 502265 h 701316"/>
                <a:gd name="connsiteX1" fmla="*/ 12015 w 948894"/>
                <a:gd name="connsiteY1" fmla="*/ 694007 h 701316"/>
                <a:gd name="connsiteX2" fmla="*/ 100260 w 948894"/>
                <a:gd name="connsiteY2" fmla="*/ 281226 h 701316"/>
                <a:gd name="connsiteX3" fmla="*/ 822371 w 948894"/>
                <a:gd name="connsiteY3" fmla="*/ 368966 h 701316"/>
                <a:gd name="connsiteX4" fmla="*/ 911226 w 948894"/>
                <a:gd name="connsiteY4" fmla="*/ 0 h 701316"/>
                <a:gd name="connsiteX5" fmla="*/ 879876 w 948894"/>
                <a:gd name="connsiteY5" fmla="*/ 559373 h 701316"/>
                <a:gd name="connsiteX6" fmla="*/ 123494 w 948894"/>
                <a:gd name="connsiteY6" fmla="*/ 502265 h 701316"/>
                <a:gd name="connsiteX0" fmla="*/ 126265 w 951665"/>
                <a:gd name="connsiteY0" fmla="*/ 502265 h 701316"/>
                <a:gd name="connsiteX1" fmla="*/ 14786 w 951665"/>
                <a:gd name="connsiteY1" fmla="*/ 694007 h 701316"/>
                <a:gd name="connsiteX2" fmla="*/ 96760 w 951665"/>
                <a:gd name="connsiteY2" fmla="*/ 332088 h 701316"/>
                <a:gd name="connsiteX3" fmla="*/ 825142 w 951665"/>
                <a:gd name="connsiteY3" fmla="*/ 368966 h 701316"/>
                <a:gd name="connsiteX4" fmla="*/ 913997 w 951665"/>
                <a:gd name="connsiteY4" fmla="*/ 0 h 701316"/>
                <a:gd name="connsiteX5" fmla="*/ 882647 w 951665"/>
                <a:gd name="connsiteY5" fmla="*/ 559373 h 701316"/>
                <a:gd name="connsiteX6" fmla="*/ 126265 w 951665"/>
                <a:gd name="connsiteY6" fmla="*/ 502265 h 701316"/>
                <a:gd name="connsiteX0" fmla="*/ 116696 w 942096"/>
                <a:gd name="connsiteY0" fmla="*/ 502265 h 701316"/>
                <a:gd name="connsiteX1" fmla="*/ 5217 w 942096"/>
                <a:gd name="connsiteY1" fmla="*/ 694007 h 701316"/>
                <a:gd name="connsiteX2" fmla="*/ 112277 w 942096"/>
                <a:gd name="connsiteY2" fmla="*/ 321916 h 701316"/>
                <a:gd name="connsiteX3" fmla="*/ 815573 w 942096"/>
                <a:gd name="connsiteY3" fmla="*/ 368966 h 701316"/>
                <a:gd name="connsiteX4" fmla="*/ 904428 w 942096"/>
                <a:gd name="connsiteY4" fmla="*/ 0 h 701316"/>
                <a:gd name="connsiteX5" fmla="*/ 873078 w 942096"/>
                <a:gd name="connsiteY5" fmla="*/ 559373 h 701316"/>
                <a:gd name="connsiteX6" fmla="*/ 116696 w 942096"/>
                <a:gd name="connsiteY6" fmla="*/ 502265 h 701316"/>
                <a:gd name="connsiteX0" fmla="*/ 122728 w 948128"/>
                <a:gd name="connsiteY0" fmla="*/ 502265 h 701316"/>
                <a:gd name="connsiteX1" fmla="*/ 11249 w 948128"/>
                <a:gd name="connsiteY1" fmla="*/ 694007 h 701316"/>
                <a:gd name="connsiteX2" fmla="*/ 101324 w 948128"/>
                <a:gd name="connsiteY2" fmla="*/ 321916 h 701316"/>
                <a:gd name="connsiteX3" fmla="*/ 821605 w 948128"/>
                <a:gd name="connsiteY3" fmla="*/ 368966 h 701316"/>
                <a:gd name="connsiteX4" fmla="*/ 910460 w 948128"/>
                <a:gd name="connsiteY4" fmla="*/ 0 h 701316"/>
                <a:gd name="connsiteX5" fmla="*/ 879110 w 948128"/>
                <a:gd name="connsiteY5" fmla="*/ 559373 h 701316"/>
                <a:gd name="connsiteX6" fmla="*/ 122728 w 948128"/>
                <a:gd name="connsiteY6" fmla="*/ 502265 h 701316"/>
                <a:gd name="connsiteX0" fmla="*/ 118052 w 943452"/>
                <a:gd name="connsiteY0" fmla="*/ 502265 h 701316"/>
                <a:gd name="connsiteX1" fmla="*/ 6573 w 943452"/>
                <a:gd name="connsiteY1" fmla="*/ 694007 h 701316"/>
                <a:gd name="connsiteX2" fmla="*/ 96648 w 943452"/>
                <a:gd name="connsiteY2" fmla="*/ 321916 h 701316"/>
                <a:gd name="connsiteX3" fmla="*/ 816929 w 943452"/>
                <a:gd name="connsiteY3" fmla="*/ 368966 h 701316"/>
                <a:gd name="connsiteX4" fmla="*/ 905784 w 943452"/>
                <a:gd name="connsiteY4" fmla="*/ 0 h 701316"/>
                <a:gd name="connsiteX5" fmla="*/ 874434 w 943452"/>
                <a:gd name="connsiteY5" fmla="*/ 559373 h 701316"/>
                <a:gd name="connsiteX6" fmla="*/ 118052 w 943452"/>
                <a:gd name="connsiteY6" fmla="*/ 502265 h 701316"/>
                <a:gd name="connsiteX0" fmla="*/ 127858 w 953258"/>
                <a:gd name="connsiteY0" fmla="*/ 502265 h 701316"/>
                <a:gd name="connsiteX1" fmla="*/ 16379 w 953258"/>
                <a:gd name="connsiteY1" fmla="*/ 694007 h 701316"/>
                <a:gd name="connsiteX2" fmla="*/ 9977 w 953258"/>
                <a:gd name="connsiteY2" fmla="*/ 534852 h 701316"/>
                <a:gd name="connsiteX3" fmla="*/ 106454 w 953258"/>
                <a:gd name="connsiteY3" fmla="*/ 321916 h 701316"/>
                <a:gd name="connsiteX4" fmla="*/ 826735 w 953258"/>
                <a:gd name="connsiteY4" fmla="*/ 368966 h 701316"/>
                <a:gd name="connsiteX5" fmla="*/ 915590 w 953258"/>
                <a:gd name="connsiteY5" fmla="*/ 0 h 701316"/>
                <a:gd name="connsiteX6" fmla="*/ 884240 w 953258"/>
                <a:gd name="connsiteY6" fmla="*/ 559373 h 701316"/>
                <a:gd name="connsiteX7" fmla="*/ 127858 w 953258"/>
                <a:gd name="connsiteY7" fmla="*/ 502265 h 701316"/>
                <a:gd name="connsiteX0" fmla="*/ 123638 w 949038"/>
                <a:gd name="connsiteY0" fmla="*/ 502265 h 701316"/>
                <a:gd name="connsiteX1" fmla="*/ 12159 w 949038"/>
                <a:gd name="connsiteY1" fmla="*/ 694007 h 701316"/>
                <a:gd name="connsiteX2" fmla="*/ 14249 w 949038"/>
                <a:gd name="connsiteY2" fmla="*/ 529342 h 701316"/>
                <a:gd name="connsiteX3" fmla="*/ 102234 w 949038"/>
                <a:gd name="connsiteY3" fmla="*/ 321916 h 701316"/>
                <a:gd name="connsiteX4" fmla="*/ 822515 w 949038"/>
                <a:gd name="connsiteY4" fmla="*/ 368966 h 701316"/>
                <a:gd name="connsiteX5" fmla="*/ 911370 w 949038"/>
                <a:gd name="connsiteY5" fmla="*/ 0 h 701316"/>
                <a:gd name="connsiteX6" fmla="*/ 880020 w 949038"/>
                <a:gd name="connsiteY6" fmla="*/ 559373 h 701316"/>
                <a:gd name="connsiteX7" fmla="*/ 123638 w 949038"/>
                <a:gd name="connsiteY7" fmla="*/ 502265 h 701316"/>
                <a:gd name="connsiteX0" fmla="*/ 117974 w 943374"/>
                <a:gd name="connsiteY0" fmla="*/ 502265 h 701316"/>
                <a:gd name="connsiteX1" fmla="*/ 6495 w 943374"/>
                <a:gd name="connsiteY1" fmla="*/ 694007 h 701316"/>
                <a:gd name="connsiteX2" fmla="*/ 8585 w 943374"/>
                <a:gd name="connsiteY2" fmla="*/ 529342 h 701316"/>
                <a:gd name="connsiteX3" fmla="*/ 96570 w 943374"/>
                <a:gd name="connsiteY3" fmla="*/ 321916 h 701316"/>
                <a:gd name="connsiteX4" fmla="*/ 816851 w 943374"/>
                <a:gd name="connsiteY4" fmla="*/ 368966 h 701316"/>
                <a:gd name="connsiteX5" fmla="*/ 905706 w 943374"/>
                <a:gd name="connsiteY5" fmla="*/ 0 h 701316"/>
                <a:gd name="connsiteX6" fmla="*/ 874356 w 943374"/>
                <a:gd name="connsiteY6" fmla="*/ 559373 h 701316"/>
                <a:gd name="connsiteX7" fmla="*/ 117974 w 943374"/>
                <a:gd name="connsiteY7" fmla="*/ 502265 h 701316"/>
                <a:gd name="connsiteX0" fmla="*/ 111338 w 936738"/>
                <a:gd name="connsiteY0" fmla="*/ 502265 h 704000"/>
                <a:gd name="connsiteX1" fmla="*/ 20241 w 936738"/>
                <a:gd name="connsiteY1" fmla="*/ 696762 h 704000"/>
                <a:gd name="connsiteX2" fmla="*/ 1949 w 936738"/>
                <a:gd name="connsiteY2" fmla="*/ 529342 h 704000"/>
                <a:gd name="connsiteX3" fmla="*/ 89934 w 936738"/>
                <a:gd name="connsiteY3" fmla="*/ 321916 h 704000"/>
                <a:gd name="connsiteX4" fmla="*/ 810215 w 936738"/>
                <a:gd name="connsiteY4" fmla="*/ 368966 h 704000"/>
                <a:gd name="connsiteX5" fmla="*/ 899070 w 936738"/>
                <a:gd name="connsiteY5" fmla="*/ 0 h 704000"/>
                <a:gd name="connsiteX6" fmla="*/ 867720 w 936738"/>
                <a:gd name="connsiteY6" fmla="*/ 559373 h 704000"/>
                <a:gd name="connsiteX7" fmla="*/ 111338 w 936738"/>
                <a:gd name="connsiteY7" fmla="*/ 502265 h 704000"/>
                <a:gd name="connsiteX0" fmla="*/ 111894 w 937294"/>
                <a:gd name="connsiteY0" fmla="*/ 502265 h 704000"/>
                <a:gd name="connsiteX1" fmla="*/ 20797 w 937294"/>
                <a:gd name="connsiteY1" fmla="*/ 696762 h 704000"/>
                <a:gd name="connsiteX2" fmla="*/ 2505 w 937294"/>
                <a:gd name="connsiteY2" fmla="*/ 529342 h 704000"/>
                <a:gd name="connsiteX3" fmla="*/ 90490 w 937294"/>
                <a:gd name="connsiteY3" fmla="*/ 321916 h 704000"/>
                <a:gd name="connsiteX4" fmla="*/ 810771 w 937294"/>
                <a:gd name="connsiteY4" fmla="*/ 368966 h 704000"/>
                <a:gd name="connsiteX5" fmla="*/ 899626 w 937294"/>
                <a:gd name="connsiteY5" fmla="*/ 0 h 704000"/>
                <a:gd name="connsiteX6" fmla="*/ 868276 w 937294"/>
                <a:gd name="connsiteY6" fmla="*/ 559373 h 704000"/>
                <a:gd name="connsiteX7" fmla="*/ 111894 w 937294"/>
                <a:gd name="connsiteY7" fmla="*/ 502265 h 704000"/>
                <a:gd name="connsiteX0" fmla="*/ 112593 w 937993"/>
                <a:gd name="connsiteY0" fmla="*/ 502265 h 704000"/>
                <a:gd name="connsiteX1" fmla="*/ 21496 w 937993"/>
                <a:gd name="connsiteY1" fmla="*/ 696762 h 704000"/>
                <a:gd name="connsiteX2" fmla="*/ 3204 w 937993"/>
                <a:gd name="connsiteY2" fmla="*/ 529342 h 704000"/>
                <a:gd name="connsiteX3" fmla="*/ 91189 w 937993"/>
                <a:gd name="connsiteY3" fmla="*/ 321916 h 704000"/>
                <a:gd name="connsiteX4" fmla="*/ 811470 w 937993"/>
                <a:gd name="connsiteY4" fmla="*/ 368966 h 704000"/>
                <a:gd name="connsiteX5" fmla="*/ 900325 w 937993"/>
                <a:gd name="connsiteY5" fmla="*/ 0 h 704000"/>
                <a:gd name="connsiteX6" fmla="*/ 868975 w 937993"/>
                <a:gd name="connsiteY6" fmla="*/ 559373 h 704000"/>
                <a:gd name="connsiteX7" fmla="*/ 112593 w 937993"/>
                <a:gd name="connsiteY7" fmla="*/ 502265 h 704000"/>
                <a:gd name="connsiteX0" fmla="*/ 109389 w 934789"/>
                <a:gd name="connsiteY0" fmla="*/ 502265 h 704000"/>
                <a:gd name="connsiteX1" fmla="*/ 18292 w 934789"/>
                <a:gd name="connsiteY1" fmla="*/ 696762 h 704000"/>
                <a:gd name="connsiteX2" fmla="*/ 0 w 934789"/>
                <a:gd name="connsiteY2" fmla="*/ 529342 h 704000"/>
                <a:gd name="connsiteX3" fmla="*/ 87985 w 934789"/>
                <a:gd name="connsiteY3" fmla="*/ 321916 h 704000"/>
                <a:gd name="connsiteX4" fmla="*/ 808266 w 934789"/>
                <a:gd name="connsiteY4" fmla="*/ 368966 h 704000"/>
                <a:gd name="connsiteX5" fmla="*/ 897121 w 934789"/>
                <a:gd name="connsiteY5" fmla="*/ 0 h 704000"/>
                <a:gd name="connsiteX6" fmla="*/ 865771 w 934789"/>
                <a:gd name="connsiteY6" fmla="*/ 559373 h 704000"/>
                <a:gd name="connsiteX7" fmla="*/ 109389 w 934789"/>
                <a:gd name="connsiteY7" fmla="*/ 502265 h 704000"/>
                <a:gd name="connsiteX0" fmla="*/ 109389 w 934789"/>
                <a:gd name="connsiteY0" fmla="*/ 502265 h 704000"/>
                <a:gd name="connsiteX1" fmla="*/ 18292 w 934789"/>
                <a:gd name="connsiteY1" fmla="*/ 696762 h 704000"/>
                <a:gd name="connsiteX2" fmla="*/ 0 w 934789"/>
                <a:gd name="connsiteY2" fmla="*/ 529342 h 704000"/>
                <a:gd name="connsiteX3" fmla="*/ 77794 w 934789"/>
                <a:gd name="connsiteY3" fmla="*/ 327426 h 704000"/>
                <a:gd name="connsiteX4" fmla="*/ 808266 w 934789"/>
                <a:gd name="connsiteY4" fmla="*/ 368966 h 704000"/>
                <a:gd name="connsiteX5" fmla="*/ 897121 w 934789"/>
                <a:gd name="connsiteY5" fmla="*/ 0 h 704000"/>
                <a:gd name="connsiteX6" fmla="*/ 865771 w 934789"/>
                <a:gd name="connsiteY6" fmla="*/ 559373 h 704000"/>
                <a:gd name="connsiteX7" fmla="*/ 109389 w 934789"/>
                <a:gd name="connsiteY7" fmla="*/ 502265 h 704000"/>
                <a:gd name="connsiteX0" fmla="*/ 109389 w 934789"/>
                <a:gd name="connsiteY0" fmla="*/ 502265 h 704000"/>
                <a:gd name="connsiteX1" fmla="*/ 18292 w 934789"/>
                <a:gd name="connsiteY1" fmla="*/ 696762 h 704000"/>
                <a:gd name="connsiteX2" fmla="*/ 0 w 934789"/>
                <a:gd name="connsiteY2" fmla="*/ 529342 h 704000"/>
                <a:gd name="connsiteX3" fmla="*/ 77794 w 934789"/>
                <a:gd name="connsiteY3" fmla="*/ 327426 h 704000"/>
                <a:gd name="connsiteX4" fmla="*/ 808266 w 934789"/>
                <a:gd name="connsiteY4" fmla="*/ 368966 h 704000"/>
                <a:gd name="connsiteX5" fmla="*/ 897121 w 934789"/>
                <a:gd name="connsiteY5" fmla="*/ 0 h 704000"/>
                <a:gd name="connsiteX6" fmla="*/ 865771 w 934789"/>
                <a:gd name="connsiteY6" fmla="*/ 559373 h 704000"/>
                <a:gd name="connsiteX7" fmla="*/ 109389 w 934789"/>
                <a:gd name="connsiteY7" fmla="*/ 502265 h 704000"/>
                <a:gd name="connsiteX0" fmla="*/ 109389 w 934789"/>
                <a:gd name="connsiteY0" fmla="*/ 502265 h 704000"/>
                <a:gd name="connsiteX1" fmla="*/ 18292 w 934789"/>
                <a:gd name="connsiteY1" fmla="*/ 696762 h 704000"/>
                <a:gd name="connsiteX2" fmla="*/ 0 w 934789"/>
                <a:gd name="connsiteY2" fmla="*/ 529342 h 704000"/>
                <a:gd name="connsiteX3" fmla="*/ 77794 w 934789"/>
                <a:gd name="connsiteY3" fmla="*/ 327426 h 704000"/>
                <a:gd name="connsiteX4" fmla="*/ 808266 w 934789"/>
                <a:gd name="connsiteY4" fmla="*/ 368966 h 704000"/>
                <a:gd name="connsiteX5" fmla="*/ 897121 w 934789"/>
                <a:gd name="connsiteY5" fmla="*/ 0 h 704000"/>
                <a:gd name="connsiteX6" fmla="*/ 865771 w 934789"/>
                <a:gd name="connsiteY6" fmla="*/ 559373 h 704000"/>
                <a:gd name="connsiteX7" fmla="*/ 109389 w 934789"/>
                <a:gd name="connsiteY7" fmla="*/ 502265 h 704000"/>
                <a:gd name="connsiteX0" fmla="*/ 109389 w 934789"/>
                <a:gd name="connsiteY0" fmla="*/ 502265 h 704000"/>
                <a:gd name="connsiteX1" fmla="*/ 18292 w 934789"/>
                <a:gd name="connsiteY1" fmla="*/ 696762 h 704000"/>
                <a:gd name="connsiteX2" fmla="*/ 0 w 934789"/>
                <a:gd name="connsiteY2" fmla="*/ 529342 h 704000"/>
                <a:gd name="connsiteX3" fmla="*/ 77794 w 934789"/>
                <a:gd name="connsiteY3" fmla="*/ 338446 h 704000"/>
                <a:gd name="connsiteX4" fmla="*/ 808266 w 934789"/>
                <a:gd name="connsiteY4" fmla="*/ 368966 h 704000"/>
                <a:gd name="connsiteX5" fmla="*/ 897121 w 934789"/>
                <a:gd name="connsiteY5" fmla="*/ 0 h 704000"/>
                <a:gd name="connsiteX6" fmla="*/ 865771 w 934789"/>
                <a:gd name="connsiteY6" fmla="*/ 559373 h 704000"/>
                <a:gd name="connsiteX7" fmla="*/ 109389 w 934789"/>
                <a:gd name="connsiteY7" fmla="*/ 502265 h 704000"/>
                <a:gd name="connsiteX0" fmla="*/ 109389 w 934789"/>
                <a:gd name="connsiteY0" fmla="*/ 502265 h 706930"/>
                <a:gd name="connsiteX1" fmla="*/ 18292 w 934789"/>
                <a:gd name="connsiteY1" fmla="*/ 696762 h 706930"/>
                <a:gd name="connsiteX2" fmla="*/ 0 w 934789"/>
                <a:gd name="connsiteY2" fmla="*/ 529342 h 706930"/>
                <a:gd name="connsiteX3" fmla="*/ 77794 w 934789"/>
                <a:gd name="connsiteY3" fmla="*/ 338446 h 706930"/>
                <a:gd name="connsiteX4" fmla="*/ 808266 w 934789"/>
                <a:gd name="connsiteY4" fmla="*/ 368966 h 706930"/>
                <a:gd name="connsiteX5" fmla="*/ 897121 w 934789"/>
                <a:gd name="connsiteY5" fmla="*/ 0 h 706930"/>
                <a:gd name="connsiteX6" fmla="*/ 865771 w 934789"/>
                <a:gd name="connsiteY6" fmla="*/ 559373 h 706930"/>
                <a:gd name="connsiteX7" fmla="*/ 109389 w 934789"/>
                <a:gd name="connsiteY7" fmla="*/ 502265 h 706930"/>
                <a:gd name="connsiteX0" fmla="*/ 173932 w 930171"/>
                <a:gd name="connsiteY0" fmla="*/ 502265 h 706930"/>
                <a:gd name="connsiteX1" fmla="*/ 18292 w 930171"/>
                <a:gd name="connsiteY1" fmla="*/ 696762 h 706930"/>
                <a:gd name="connsiteX2" fmla="*/ 0 w 930171"/>
                <a:gd name="connsiteY2" fmla="*/ 529342 h 706930"/>
                <a:gd name="connsiteX3" fmla="*/ 77794 w 930171"/>
                <a:gd name="connsiteY3" fmla="*/ 338446 h 706930"/>
                <a:gd name="connsiteX4" fmla="*/ 808266 w 930171"/>
                <a:gd name="connsiteY4" fmla="*/ 368966 h 706930"/>
                <a:gd name="connsiteX5" fmla="*/ 897121 w 930171"/>
                <a:gd name="connsiteY5" fmla="*/ 0 h 706930"/>
                <a:gd name="connsiteX6" fmla="*/ 865771 w 930171"/>
                <a:gd name="connsiteY6" fmla="*/ 559373 h 706930"/>
                <a:gd name="connsiteX7" fmla="*/ 173932 w 930171"/>
                <a:gd name="connsiteY7" fmla="*/ 502265 h 706930"/>
                <a:gd name="connsiteX0" fmla="*/ 173932 w 930171"/>
                <a:gd name="connsiteY0" fmla="*/ 502265 h 703205"/>
                <a:gd name="connsiteX1" fmla="*/ 18292 w 930171"/>
                <a:gd name="connsiteY1" fmla="*/ 696762 h 703205"/>
                <a:gd name="connsiteX2" fmla="*/ 0 w 930171"/>
                <a:gd name="connsiteY2" fmla="*/ 529342 h 703205"/>
                <a:gd name="connsiteX3" fmla="*/ 77794 w 930171"/>
                <a:gd name="connsiteY3" fmla="*/ 338446 h 703205"/>
                <a:gd name="connsiteX4" fmla="*/ 808266 w 930171"/>
                <a:gd name="connsiteY4" fmla="*/ 368966 h 703205"/>
                <a:gd name="connsiteX5" fmla="*/ 897121 w 930171"/>
                <a:gd name="connsiteY5" fmla="*/ 0 h 703205"/>
                <a:gd name="connsiteX6" fmla="*/ 865771 w 930171"/>
                <a:gd name="connsiteY6" fmla="*/ 559373 h 703205"/>
                <a:gd name="connsiteX7" fmla="*/ 173932 w 930171"/>
                <a:gd name="connsiteY7" fmla="*/ 502265 h 703205"/>
                <a:gd name="connsiteX0" fmla="*/ 173932 w 930171"/>
                <a:gd name="connsiteY0" fmla="*/ 502265 h 703205"/>
                <a:gd name="connsiteX1" fmla="*/ 18292 w 930171"/>
                <a:gd name="connsiteY1" fmla="*/ 696762 h 703205"/>
                <a:gd name="connsiteX2" fmla="*/ 0 w 930171"/>
                <a:gd name="connsiteY2" fmla="*/ 529342 h 703205"/>
                <a:gd name="connsiteX3" fmla="*/ 77794 w 930171"/>
                <a:gd name="connsiteY3" fmla="*/ 338446 h 703205"/>
                <a:gd name="connsiteX4" fmla="*/ 808266 w 930171"/>
                <a:gd name="connsiteY4" fmla="*/ 368966 h 703205"/>
                <a:gd name="connsiteX5" fmla="*/ 897121 w 930171"/>
                <a:gd name="connsiteY5" fmla="*/ 0 h 703205"/>
                <a:gd name="connsiteX6" fmla="*/ 865771 w 930171"/>
                <a:gd name="connsiteY6" fmla="*/ 559373 h 703205"/>
                <a:gd name="connsiteX7" fmla="*/ 173932 w 930171"/>
                <a:gd name="connsiteY7" fmla="*/ 502265 h 703205"/>
                <a:gd name="connsiteX0" fmla="*/ 173932 w 930171"/>
                <a:gd name="connsiteY0" fmla="*/ 502265 h 702892"/>
                <a:gd name="connsiteX1" fmla="*/ 18292 w 930171"/>
                <a:gd name="connsiteY1" fmla="*/ 696762 h 702892"/>
                <a:gd name="connsiteX2" fmla="*/ 0 w 930171"/>
                <a:gd name="connsiteY2" fmla="*/ 529342 h 702892"/>
                <a:gd name="connsiteX3" fmla="*/ 77794 w 930171"/>
                <a:gd name="connsiteY3" fmla="*/ 338446 h 702892"/>
                <a:gd name="connsiteX4" fmla="*/ 808266 w 930171"/>
                <a:gd name="connsiteY4" fmla="*/ 368966 h 702892"/>
                <a:gd name="connsiteX5" fmla="*/ 897121 w 930171"/>
                <a:gd name="connsiteY5" fmla="*/ 0 h 702892"/>
                <a:gd name="connsiteX6" fmla="*/ 865771 w 930171"/>
                <a:gd name="connsiteY6" fmla="*/ 559373 h 702892"/>
                <a:gd name="connsiteX7" fmla="*/ 173932 w 930171"/>
                <a:gd name="connsiteY7" fmla="*/ 502265 h 702892"/>
                <a:gd name="connsiteX0" fmla="*/ 173932 w 937951"/>
                <a:gd name="connsiteY0" fmla="*/ 502265 h 702892"/>
                <a:gd name="connsiteX1" fmla="*/ 18292 w 937951"/>
                <a:gd name="connsiteY1" fmla="*/ 696762 h 702892"/>
                <a:gd name="connsiteX2" fmla="*/ 0 w 937951"/>
                <a:gd name="connsiteY2" fmla="*/ 529342 h 702892"/>
                <a:gd name="connsiteX3" fmla="*/ 77794 w 937951"/>
                <a:gd name="connsiteY3" fmla="*/ 338446 h 702892"/>
                <a:gd name="connsiteX4" fmla="*/ 808266 w 937951"/>
                <a:gd name="connsiteY4" fmla="*/ 368966 h 702892"/>
                <a:gd name="connsiteX5" fmla="*/ 897121 w 937951"/>
                <a:gd name="connsiteY5" fmla="*/ 0 h 702892"/>
                <a:gd name="connsiteX6" fmla="*/ 877661 w 937951"/>
                <a:gd name="connsiteY6" fmla="*/ 515293 h 702892"/>
                <a:gd name="connsiteX7" fmla="*/ 173932 w 937951"/>
                <a:gd name="connsiteY7" fmla="*/ 502265 h 702892"/>
                <a:gd name="connsiteX0" fmla="*/ 173932 w 939320"/>
                <a:gd name="connsiteY0" fmla="*/ 430634 h 631261"/>
                <a:gd name="connsiteX1" fmla="*/ 18292 w 939320"/>
                <a:gd name="connsiteY1" fmla="*/ 625131 h 631261"/>
                <a:gd name="connsiteX2" fmla="*/ 0 w 939320"/>
                <a:gd name="connsiteY2" fmla="*/ 457711 h 631261"/>
                <a:gd name="connsiteX3" fmla="*/ 77794 w 939320"/>
                <a:gd name="connsiteY3" fmla="*/ 266815 h 631261"/>
                <a:gd name="connsiteX4" fmla="*/ 808266 w 939320"/>
                <a:gd name="connsiteY4" fmla="*/ 297335 h 631261"/>
                <a:gd name="connsiteX5" fmla="*/ 900518 w 939320"/>
                <a:gd name="connsiteY5" fmla="*/ 0 h 631261"/>
                <a:gd name="connsiteX6" fmla="*/ 877661 w 939320"/>
                <a:gd name="connsiteY6" fmla="*/ 443662 h 631261"/>
                <a:gd name="connsiteX7" fmla="*/ 173932 w 939320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25131"/>
                <a:gd name="connsiteX1" fmla="*/ 25086 w 946114"/>
                <a:gd name="connsiteY1" fmla="*/ 625131 h 625131"/>
                <a:gd name="connsiteX2" fmla="*/ 0 w 946114"/>
                <a:gd name="connsiteY2" fmla="*/ 447762 h 625131"/>
                <a:gd name="connsiteX3" fmla="*/ 84588 w 946114"/>
                <a:gd name="connsiteY3" fmla="*/ 266815 h 625131"/>
                <a:gd name="connsiteX4" fmla="*/ 815060 w 946114"/>
                <a:gd name="connsiteY4" fmla="*/ 297335 h 625131"/>
                <a:gd name="connsiteX5" fmla="*/ 907312 w 946114"/>
                <a:gd name="connsiteY5" fmla="*/ 0 h 625131"/>
                <a:gd name="connsiteX6" fmla="*/ 884455 w 946114"/>
                <a:gd name="connsiteY6" fmla="*/ 443662 h 625131"/>
                <a:gd name="connsiteX7" fmla="*/ 180726 w 946114"/>
                <a:gd name="connsiteY7" fmla="*/ 430634 h 625131"/>
                <a:gd name="connsiteX0" fmla="*/ 180726 w 946114"/>
                <a:gd name="connsiteY0" fmla="*/ 430634 h 625131"/>
                <a:gd name="connsiteX1" fmla="*/ 25086 w 946114"/>
                <a:gd name="connsiteY1" fmla="*/ 625131 h 625131"/>
                <a:gd name="connsiteX2" fmla="*/ 0 w 946114"/>
                <a:gd name="connsiteY2" fmla="*/ 447762 h 625131"/>
                <a:gd name="connsiteX3" fmla="*/ 84588 w 946114"/>
                <a:gd name="connsiteY3" fmla="*/ 266815 h 625131"/>
                <a:gd name="connsiteX4" fmla="*/ 815060 w 946114"/>
                <a:gd name="connsiteY4" fmla="*/ 297335 h 625131"/>
                <a:gd name="connsiteX5" fmla="*/ 907312 w 946114"/>
                <a:gd name="connsiteY5" fmla="*/ 0 h 625131"/>
                <a:gd name="connsiteX6" fmla="*/ 884455 w 946114"/>
                <a:gd name="connsiteY6" fmla="*/ 443662 h 625131"/>
                <a:gd name="connsiteX7" fmla="*/ 180726 w 946114"/>
                <a:gd name="connsiteY7" fmla="*/ 430634 h 625131"/>
                <a:gd name="connsiteX0" fmla="*/ 175630 w 941018"/>
                <a:gd name="connsiteY0" fmla="*/ 430634 h 625131"/>
                <a:gd name="connsiteX1" fmla="*/ 19990 w 941018"/>
                <a:gd name="connsiteY1" fmla="*/ 625131 h 625131"/>
                <a:gd name="connsiteX2" fmla="*/ 0 w 941018"/>
                <a:gd name="connsiteY2" fmla="*/ 451079 h 625131"/>
                <a:gd name="connsiteX3" fmla="*/ 79492 w 941018"/>
                <a:gd name="connsiteY3" fmla="*/ 266815 h 625131"/>
                <a:gd name="connsiteX4" fmla="*/ 809964 w 941018"/>
                <a:gd name="connsiteY4" fmla="*/ 297335 h 625131"/>
                <a:gd name="connsiteX5" fmla="*/ 902216 w 941018"/>
                <a:gd name="connsiteY5" fmla="*/ 0 h 625131"/>
                <a:gd name="connsiteX6" fmla="*/ 879359 w 941018"/>
                <a:gd name="connsiteY6" fmla="*/ 443662 h 625131"/>
                <a:gd name="connsiteX7" fmla="*/ 175630 w 941018"/>
                <a:gd name="connsiteY7" fmla="*/ 430634 h 625131"/>
                <a:gd name="connsiteX0" fmla="*/ 175630 w 941018"/>
                <a:gd name="connsiteY0" fmla="*/ 430634 h 625131"/>
                <a:gd name="connsiteX1" fmla="*/ 19990 w 941018"/>
                <a:gd name="connsiteY1" fmla="*/ 625131 h 625131"/>
                <a:gd name="connsiteX2" fmla="*/ 0 w 941018"/>
                <a:gd name="connsiteY2" fmla="*/ 451079 h 625131"/>
                <a:gd name="connsiteX3" fmla="*/ 79492 w 941018"/>
                <a:gd name="connsiteY3" fmla="*/ 266815 h 625131"/>
                <a:gd name="connsiteX4" fmla="*/ 809964 w 941018"/>
                <a:gd name="connsiteY4" fmla="*/ 297335 h 625131"/>
                <a:gd name="connsiteX5" fmla="*/ 902216 w 941018"/>
                <a:gd name="connsiteY5" fmla="*/ 0 h 625131"/>
                <a:gd name="connsiteX6" fmla="*/ 879359 w 941018"/>
                <a:gd name="connsiteY6" fmla="*/ 443662 h 625131"/>
                <a:gd name="connsiteX7" fmla="*/ 175630 w 941018"/>
                <a:gd name="connsiteY7" fmla="*/ 430634 h 625131"/>
                <a:gd name="connsiteX0" fmla="*/ 183402 w 948790"/>
                <a:gd name="connsiteY0" fmla="*/ 430634 h 641178"/>
                <a:gd name="connsiteX1" fmla="*/ 11164 w 948790"/>
                <a:gd name="connsiteY1" fmla="*/ 641178 h 641178"/>
                <a:gd name="connsiteX2" fmla="*/ 7772 w 948790"/>
                <a:gd name="connsiteY2" fmla="*/ 451079 h 641178"/>
                <a:gd name="connsiteX3" fmla="*/ 87264 w 948790"/>
                <a:gd name="connsiteY3" fmla="*/ 266815 h 641178"/>
                <a:gd name="connsiteX4" fmla="*/ 817736 w 948790"/>
                <a:gd name="connsiteY4" fmla="*/ 297335 h 641178"/>
                <a:gd name="connsiteX5" fmla="*/ 909988 w 948790"/>
                <a:gd name="connsiteY5" fmla="*/ 0 h 641178"/>
                <a:gd name="connsiteX6" fmla="*/ 887131 w 948790"/>
                <a:gd name="connsiteY6" fmla="*/ 443662 h 641178"/>
                <a:gd name="connsiteX7" fmla="*/ 183402 w 948790"/>
                <a:gd name="connsiteY7" fmla="*/ 430634 h 641178"/>
                <a:gd name="connsiteX0" fmla="*/ 183402 w 948790"/>
                <a:gd name="connsiteY0" fmla="*/ 430634 h 641178"/>
                <a:gd name="connsiteX1" fmla="*/ 11164 w 948790"/>
                <a:gd name="connsiteY1" fmla="*/ 641178 h 641178"/>
                <a:gd name="connsiteX2" fmla="*/ 7772 w 948790"/>
                <a:gd name="connsiteY2" fmla="*/ 451079 h 641178"/>
                <a:gd name="connsiteX3" fmla="*/ 87264 w 948790"/>
                <a:gd name="connsiteY3" fmla="*/ 266815 h 641178"/>
                <a:gd name="connsiteX4" fmla="*/ 817736 w 948790"/>
                <a:gd name="connsiteY4" fmla="*/ 297335 h 641178"/>
                <a:gd name="connsiteX5" fmla="*/ 909988 w 948790"/>
                <a:gd name="connsiteY5" fmla="*/ 0 h 641178"/>
                <a:gd name="connsiteX6" fmla="*/ 887131 w 948790"/>
                <a:gd name="connsiteY6" fmla="*/ 443662 h 641178"/>
                <a:gd name="connsiteX7" fmla="*/ 183402 w 948790"/>
                <a:gd name="connsiteY7" fmla="*/ 430634 h 641178"/>
                <a:gd name="connsiteX0" fmla="*/ 175630 w 941018"/>
                <a:gd name="connsiteY0" fmla="*/ 430634 h 641178"/>
                <a:gd name="connsiteX1" fmla="*/ 3392 w 941018"/>
                <a:gd name="connsiteY1" fmla="*/ 641178 h 641178"/>
                <a:gd name="connsiteX2" fmla="*/ 0 w 941018"/>
                <a:gd name="connsiteY2" fmla="*/ 451079 h 641178"/>
                <a:gd name="connsiteX3" fmla="*/ 79492 w 941018"/>
                <a:gd name="connsiteY3" fmla="*/ 266815 h 641178"/>
                <a:gd name="connsiteX4" fmla="*/ 809964 w 941018"/>
                <a:gd name="connsiteY4" fmla="*/ 297335 h 641178"/>
                <a:gd name="connsiteX5" fmla="*/ 902216 w 941018"/>
                <a:gd name="connsiteY5" fmla="*/ 0 h 641178"/>
                <a:gd name="connsiteX6" fmla="*/ 879359 w 941018"/>
                <a:gd name="connsiteY6" fmla="*/ 443662 h 641178"/>
                <a:gd name="connsiteX7" fmla="*/ 175630 w 941018"/>
                <a:gd name="connsiteY7" fmla="*/ 430634 h 641178"/>
                <a:gd name="connsiteX0" fmla="*/ 179780 w 945168"/>
                <a:gd name="connsiteY0" fmla="*/ 430634 h 641178"/>
                <a:gd name="connsiteX1" fmla="*/ 7542 w 945168"/>
                <a:gd name="connsiteY1" fmla="*/ 641178 h 641178"/>
                <a:gd name="connsiteX2" fmla="*/ 0 w 945168"/>
                <a:gd name="connsiteY2" fmla="*/ 386891 h 641178"/>
                <a:gd name="connsiteX3" fmla="*/ 83642 w 945168"/>
                <a:gd name="connsiteY3" fmla="*/ 266815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7542 w 945168"/>
                <a:gd name="connsiteY1" fmla="*/ 641178 h 641178"/>
                <a:gd name="connsiteX2" fmla="*/ 0 w 945168"/>
                <a:gd name="connsiteY2" fmla="*/ 386891 h 641178"/>
                <a:gd name="connsiteX3" fmla="*/ 83642 w 945168"/>
                <a:gd name="connsiteY3" fmla="*/ 266815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7542 w 945168"/>
                <a:gd name="connsiteY1" fmla="*/ 641178 h 641178"/>
                <a:gd name="connsiteX2" fmla="*/ 0 w 945168"/>
                <a:gd name="connsiteY2" fmla="*/ 386891 h 641178"/>
                <a:gd name="connsiteX3" fmla="*/ 262073 w 945168"/>
                <a:gd name="connsiteY3" fmla="*/ 270025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7542 w 945168"/>
                <a:gd name="connsiteY1" fmla="*/ 641178 h 641178"/>
                <a:gd name="connsiteX2" fmla="*/ 0 w 945168"/>
                <a:gd name="connsiteY2" fmla="*/ 386891 h 641178"/>
                <a:gd name="connsiteX3" fmla="*/ 262073 w 945168"/>
                <a:gd name="connsiteY3" fmla="*/ 270025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5467 w 945168"/>
                <a:gd name="connsiteY1" fmla="*/ 641178 h 641178"/>
                <a:gd name="connsiteX2" fmla="*/ 0 w 945168"/>
                <a:gd name="connsiteY2" fmla="*/ 386891 h 641178"/>
                <a:gd name="connsiteX3" fmla="*/ 262073 w 945168"/>
                <a:gd name="connsiteY3" fmla="*/ 270025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5467 w 945168"/>
                <a:gd name="connsiteY1" fmla="*/ 641178 h 641178"/>
                <a:gd name="connsiteX2" fmla="*/ 0 w 945168"/>
                <a:gd name="connsiteY2" fmla="*/ 386891 h 641178"/>
                <a:gd name="connsiteX3" fmla="*/ 257923 w 945168"/>
                <a:gd name="connsiteY3" fmla="*/ 302119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5467 w 945168"/>
                <a:gd name="connsiteY1" fmla="*/ 641178 h 641178"/>
                <a:gd name="connsiteX2" fmla="*/ 0 w 945168"/>
                <a:gd name="connsiteY2" fmla="*/ 386891 h 641178"/>
                <a:gd name="connsiteX3" fmla="*/ 257923 w 945168"/>
                <a:gd name="connsiteY3" fmla="*/ 302119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5467 w 945168"/>
                <a:gd name="connsiteY1" fmla="*/ 641178 h 641178"/>
                <a:gd name="connsiteX2" fmla="*/ 0 w 945168"/>
                <a:gd name="connsiteY2" fmla="*/ 386891 h 641178"/>
                <a:gd name="connsiteX3" fmla="*/ 257923 w 945168"/>
                <a:gd name="connsiteY3" fmla="*/ 302119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67331 w 946073"/>
                <a:gd name="connsiteY0" fmla="*/ 417796 h 641178"/>
                <a:gd name="connsiteX1" fmla="*/ 5467 w 946073"/>
                <a:gd name="connsiteY1" fmla="*/ 641178 h 641178"/>
                <a:gd name="connsiteX2" fmla="*/ 0 w 946073"/>
                <a:gd name="connsiteY2" fmla="*/ 386891 h 641178"/>
                <a:gd name="connsiteX3" fmla="*/ 257923 w 946073"/>
                <a:gd name="connsiteY3" fmla="*/ 302119 h 641178"/>
                <a:gd name="connsiteX4" fmla="*/ 814114 w 946073"/>
                <a:gd name="connsiteY4" fmla="*/ 297335 h 641178"/>
                <a:gd name="connsiteX5" fmla="*/ 906366 w 946073"/>
                <a:gd name="connsiteY5" fmla="*/ 0 h 641178"/>
                <a:gd name="connsiteX6" fmla="*/ 883509 w 946073"/>
                <a:gd name="connsiteY6" fmla="*/ 443662 h 641178"/>
                <a:gd name="connsiteX7" fmla="*/ 167331 w 946073"/>
                <a:gd name="connsiteY7" fmla="*/ 417796 h 641178"/>
                <a:gd name="connsiteX0" fmla="*/ 167331 w 946073"/>
                <a:gd name="connsiteY0" fmla="*/ 417796 h 641178"/>
                <a:gd name="connsiteX1" fmla="*/ 5467 w 946073"/>
                <a:gd name="connsiteY1" fmla="*/ 641178 h 641178"/>
                <a:gd name="connsiteX2" fmla="*/ 0 w 946073"/>
                <a:gd name="connsiteY2" fmla="*/ 386891 h 641178"/>
                <a:gd name="connsiteX3" fmla="*/ 257923 w 946073"/>
                <a:gd name="connsiteY3" fmla="*/ 302119 h 641178"/>
                <a:gd name="connsiteX4" fmla="*/ 814114 w 946073"/>
                <a:gd name="connsiteY4" fmla="*/ 297335 h 641178"/>
                <a:gd name="connsiteX5" fmla="*/ 906366 w 946073"/>
                <a:gd name="connsiteY5" fmla="*/ 0 h 641178"/>
                <a:gd name="connsiteX6" fmla="*/ 883509 w 946073"/>
                <a:gd name="connsiteY6" fmla="*/ 443662 h 641178"/>
                <a:gd name="connsiteX7" fmla="*/ 167331 w 946073"/>
                <a:gd name="connsiteY7" fmla="*/ 417796 h 641178"/>
                <a:gd name="connsiteX0" fmla="*/ 171481 w 945771"/>
                <a:gd name="connsiteY0" fmla="*/ 456309 h 641178"/>
                <a:gd name="connsiteX1" fmla="*/ 5467 w 945771"/>
                <a:gd name="connsiteY1" fmla="*/ 641178 h 641178"/>
                <a:gd name="connsiteX2" fmla="*/ 0 w 945771"/>
                <a:gd name="connsiteY2" fmla="*/ 386891 h 641178"/>
                <a:gd name="connsiteX3" fmla="*/ 257923 w 945771"/>
                <a:gd name="connsiteY3" fmla="*/ 302119 h 641178"/>
                <a:gd name="connsiteX4" fmla="*/ 814114 w 945771"/>
                <a:gd name="connsiteY4" fmla="*/ 297335 h 641178"/>
                <a:gd name="connsiteX5" fmla="*/ 906366 w 945771"/>
                <a:gd name="connsiteY5" fmla="*/ 0 h 641178"/>
                <a:gd name="connsiteX6" fmla="*/ 883509 w 945771"/>
                <a:gd name="connsiteY6" fmla="*/ 443662 h 641178"/>
                <a:gd name="connsiteX7" fmla="*/ 171481 w 945771"/>
                <a:gd name="connsiteY7" fmla="*/ 456309 h 641178"/>
                <a:gd name="connsiteX0" fmla="*/ 171481 w 945771"/>
                <a:gd name="connsiteY0" fmla="*/ 456309 h 641178"/>
                <a:gd name="connsiteX1" fmla="*/ 5467 w 945771"/>
                <a:gd name="connsiteY1" fmla="*/ 641178 h 641178"/>
                <a:gd name="connsiteX2" fmla="*/ 0 w 945771"/>
                <a:gd name="connsiteY2" fmla="*/ 386891 h 641178"/>
                <a:gd name="connsiteX3" fmla="*/ 257923 w 945771"/>
                <a:gd name="connsiteY3" fmla="*/ 302119 h 641178"/>
                <a:gd name="connsiteX4" fmla="*/ 814114 w 945771"/>
                <a:gd name="connsiteY4" fmla="*/ 297335 h 641178"/>
                <a:gd name="connsiteX5" fmla="*/ 906366 w 945771"/>
                <a:gd name="connsiteY5" fmla="*/ 0 h 641178"/>
                <a:gd name="connsiteX6" fmla="*/ 883509 w 945771"/>
                <a:gd name="connsiteY6" fmla="*/ 443662 h 641178"/>
                <a:gd name="connsiteX7" fmla="*/ 171481 w 945771"/>
                <a:gd name="connsiteY7" fmla="*/ 456309 h 641178"/>
                <a:gd name="connsiteX0" fmla="*/ 171481 w 959099"/>
                <a:gd name="connsiteY0" fmla="*/ 456309 h 641178"/>
                <a:gd name="connsiteX1" fmla="*/ 5467 w 959099"/>
                <a:gd name="connsiteY1" fmla="*/ 641178 h 641178"/>
                <a:gd name="connsiteX2" fmla="*/ 0 w 959099"/>
                <a:gd name="connsiteY2" fmla="*/ 386891 h 641178"/>
                <a:gd name="connsiteX3" fmla="*/ 257923 w 959099"/>
                <a:gd name="connsiteY3" fmla="*/ 302119 h 641178"/>
                <a:gd name="connsiteX4" fmla="*/ 814114 w 959099"/>
                <a:gd name="connsiteY4" fmla="*/ 297335 h 641178"/>
                <a:gd name="connsiteX5" fmla="*/ 935413 w 959099"/>
                <a:gd name="connsiteY5" fmla="*/ 0 h 641178"/>
                <a:gd name="connsiteX6" fmla="*/ 883509 w 959099"/>
                <a:gd name="connsiteY6" fmla="*/ 443662 h 641178"/>
                <a:gd name="connsiteX7" fmla="*/ 171481 w 959099"/>
                <a:gd name="connsiteY7" fmla="*/ 456309 h 641178"/>
                <a:gd name="connsiteX0" fmla="*/ 171481 w 996023"/>
                <a:gd name="connsiteY0" fmla="*/ 456309 h 641178"/>
                <a:gd name="connsiteX1" fmla="*/ 5467 w 996023"/>
                <a:gd name="connsiteY1" fmla="*/ 641178 h 641178"/>
                <a:gd name="connsiteX2" fmla="*/ 0 w 996023"/>
                <a:gd name="connsiteY2" fmla="*/ 386891 h 641178"/>
                <a:gd name="connsiteX3" fmla="*/ 257923 w 996023"/>
                <a:gd name="connsiteY3" fmla="*/ 302119 h 641178"/>
                <a:gd name="connsiteX4" fmla="*/ 814114 w 996023"/>
                <a:gd name="connsiteY4" fmla="*/ 297335 h 641178"/>
                <a:gd name="connsiteX5" fmla="*/ 935413 w 996023"/>
                <a:gd name="connsiteY5" fmla="*/ 0 h 641178"/>
                <a:gd name="connsiteX6" fmla="*/ 939528 w 996023"/>
                <a:gd name="connsiteY6" fmla="*/ 414777 h 641178"/>
                <a:gd name="connsiteX7" fmla="*/ 171481 w 996023"/>
                <a:gd name="connsiteY7" fmla="*/ 456309 h 641178"/>
                <a:gd name="connsiteX0" fmla="*/ 171481 w 943471"/>
                <a:gd name="connsiteY0" fmla="*/ 456309 h 641178"/>
                <a:gd name="connsiteX1" fmla="*/ 5467 w 943471"/>
                <a:gd name="connsiteY1" fmla="*/ 641178 h 641178"/>
                <a:gd name="connsiteX2" fmla="*/ 0 w 943471"/>
                <a:gd name="connsiteY2" fmla="*/ 386891 h 641178"/>
                <a:gd name="connsiteX3" fmla="*/ 257923 w 943471"/>
                <a:gd name="connsiteY3" fmla="*/ 302119 h 641178"/>
                <a:gd name="connsiteX4" fmla="*/ 814114 w 943471"/>
                <a:gd name="connsiteY4" fmla="*/ 297335 h 641178"/>
                <a:gd name="connsiteX5" fmla="*/ 935413 w 943471"/>
                <a:gd name="connsiteY5" fmla="*/ 0 h 641178"/>
                <a:gd name="connsiteX6" fmla="*/ 939528 w 943471"/>
                <a:gd name="connsiteY6" fmla="*/ 414777 h 641178"/>
                <a:gd name="connsiteX7" fmla="*/ 171481 w 943471"/>
                <a:gd name="connsiteY7" fmla="*/ 456309 h 641178"/>
                <a:gd name="connsiteX0" fmla="*/ 171481 w 943471"/>
                <a:gd name="connsiteY0" fmla="*/ 456309 h 641178"/>
                <a:gd name="connsiteX1" fmla="*/ 5467 w 943471"/>
                <a:gd name="connsiteY1" fmla="*/ 641178 h 641178"/>
                <a:gd name="connsiteX2" fmla="*/ 0 w 943471"/>
                <a:gd name="connsiteY2" fmla="*/ 386891 h 641178"/>
                <a:gd name="connsiteX3" fmla="*/ 257923 w 943471"/>
                <a:gd name="connsiteY3" fmla="*/ 302119 h 641178"/>
                <a:gd name="connsiteX4" fmla="*/ 814114 w 943471"/>
                <a:gd name="connsiteY4" fmla="*/ 297335 h 641178"/>
                <a:gd name="connsiteX5" fmla="*/ 935413 w 943471"/>
                <a:gd name="connsiteY5" fmla="*/ 0 h 641178"/>
                <a:gd name="connsiteX6" fmla="*/ 939528 w 943471"/>
                <a:gd name="connsiteY6" fmla="*/ 414777 h 641178"/>
                <a:gd name="connsiteX7" fmla="*/ 171481 w 943471"/>
                <a:gd name="connsiteY7" fmla="*/ 456309 h 641178"/>
                <a:gd name="connsiteX0" fmla="*/ 171481 w 943471"/>
                <a:gd name="connsiteY0" fmla="*/ 456309 h 641178"/>
                <a:gd name="connsiteX1" fmla="*/ 5467 w 943471"/>
                <a:gd name="connsiteY1" fmla="*/ 641178 h 641178"/>
                <a:gd name="connsiteX2" fmla="*/ 0 w 943471"/>
                <a:gd name="connsiteY2" fmla="*/ 386891 h 641178"/>
                <a:gd name="connsiteX3" fmla="*/ 257923 w 943471"/>
                <a:gd name="connsiteY3" fmla="*/ 302119 h 641178"/>
                <a:gd name="connsiteX4" fmla="*/ 814114 w 943471"/>
                <a:gd name="connsiteY4" fmla="*/ 297335 h 641178"/>
                <a:gd name="connsiteX5" fmla="*/ 935413 w 943471"/>
                <a:gd name="connsiteY5" fmla="*/ 0 h 641178"/>
                <a:gd name="connsiteX6" fmla="*/ 939528 w 943471"/>
                <a:gd name="connsiteY6" fmla="*/ 414777 h 641178"/>
                <a:gd name="connsiteX7" fmla="*/ 171481 w 943471"/>
                <a:gd name="connsiteY7" fmla="*/ 456309 h 641178"/>
                <a:gd name="connsiteX0" fmla="*/ 171481 w 945625"/>
                <a:gd name="connsiteY0" fmla="*/ 462728 h 647597"/>
                <a:gd name="connsiteX1" fmla="*/ 5467 w 945625"/>
                <a:gd name="connsiteY1" fmla="*/ 647597 h 647597"/>
                <a:gd name="connsiteX2" fmla="*/ 0 w 945625"/>
                <a:gd name="connsiteY2" fmla="*/ 393310 h 647597"/>
                <a:gd name="connsiteX3" fmla="*/ 257923 w 945625"/>
                <a:gd name="connsiteY3" fmla="*/ 308538 h 647597"/>
                <a:gd name="connsiteX4" fmla="*/ 814114 w 945625"/>
                <a:gd name="connsiteY4" fmla="*/ 303754 h 647597"/>
                <a:gd name="connsiteX5" fmla="*/ 941637 w 945625"/>
                <a:gd name="connsiteY5" fmla="*/ 0 h 647597"/>
                <a:gd name="connsiteX6" fmla="*/ 939528 w 945625"/>
                <a:gd name="connsiteY6" fmla="*/ 421196 h 647597"/>
                <a:gd name="connsiteX7" fmla="*/ 171481 w 945625"/>
                <a:gd name="connsiteY7" fmla="*/ 462728 h 647597"/>
                <a:gd name="connsiteX0" fmla="*/ 171481 w 948173"/>
                <a:gd name="connsiteY0" fmla="*/ 462728 h 647597"/>
                <a:gd name="connsiteX1" fmla="*/ 5467 w 948173"/>
                <a:gd name="connsiteY1" fmla="*/ 647597 h 647597"/>
                <a:gd name="connsiteX2" fmla="*/ 0 w 948173"/>
                <a:gd name="connsiteY2" fmla="*/ 393310 h 647597"/>
                <a:gd name="connsiteX3" fmla="*/ 257923 w 948173"/>
                <a:gd name="connsiteY3" fmla="*/ 308538 h 647597"/>
                <a:gd name="connsiteX4" fmla="*/ 814114 w 948173"/>
                <a:gd name="connsiteY4" fmla="*/ 303754 h 647597"/>
                <a:gd name="connsiteX5" fmla="*/ 941637 w 948173"/>
                <a:gd name="connsiteY5" fmla="*/ 0 h 647597"/>
                <a:gd name="connsiteX6" fmla="*/ 943678 w 948173"/>
                <a:gd name="connsiteY6" fmla="*/ 408358 h 647597"/>
                <a:gd name="connsiteX7" fmla="*/ 171481 w 948173"/>
                <a:gd name="connsiteY7" fmla="*/ 462728 h 647597"/>
                <a:gd name="connsiteX0" fmla="*/ 171481 w 948173"/>
                <a:gd name="connsiteY0" fmla="*/ 462728 h 647597"/>
                <a:gd name="connsiteX1" fmla="*/ 5467 w 948173"/>
                <a:gd name="connsiteY1" fmla="*/ 647597 h 647597"/>
                <a:gd name="connsiteX2" fmla="*/ 0 w 948173"/>
                <a:gd name="connsiteY2" fmla="*/ 393310 h 647597"/>
                <a:gd name="connsiteX3" fmla="*/ 257923 w 948173"/>
                <a:gd name="connsiteY3" fmla="*/ 308538 h 647597"/>
                <a:gd name="connsiteX4" fmla="*/ 814114 w 948173"/>
                <a:gd name="connsiteY4" fmla="*/ 303754 h 647597"/>
                <a:gd name="connsiteX5" fmla="*/ 941637 w 948173"/>
                <a:gd name="connsiteY5" fmla="*/ 0 h 647597"/>
                <a:gd name="connsiteX6" fmla="*/ 943678 w 948173"/>
                <a:gd name="connsiteY6" fmla="*/ 408358 h 647597"/>
                <a:gd name="connsiteX7" fmla="*/ 171481 w 948173"/>
                <a:gd name="connsiteY7" fmla="*/ 462728 h 647597"/>
                <a:gd name="connsiteX0" fmla="*/ 171481 w 952281"/>
                <a:gd name="connsiteY0" fmla="*/ 360026 h 544895"/>
                <a:gd name="connsiteX1" fmla="*/ 5467 w 952281"/>
                <a:gd name="connsiteY1" fmla="*/ 544895 h 544895"/>
                <a:gd name="connsiteX2" fmla="*/ 0 w 952281"/>
                <a:gd name="connsiteY2" fmla="*/ 290608 h 544895"/>
                <a:gd name="connsiteX3" fmla="*/ 257923 w 952281"/>
                <a:gd name="connsiteY3" fmla="*/ 205836 h 544895"/>
                <a:gd name="connsiteX4" fmla="*/ 814114 w 952281"/>
                <a:gd name="connsiteY4" fmla="*/ 201052 h 544895"/>
                <a:gd name="connsiteX5" fmla="*/ 949936 w 952281"/>
                <a:gd name="connsiteY5" fmla="*/ 0 h 544895"/>
                <a:gd name="connsiteX6" fmla="*/ 943678 w 952281"/>
                <a:gd name="connsiteY6" fmla="*/ 305656 h 544895"/>
                <a:gd name="connsiteX7" fmla="*/ 171481 w 952281"/>
                <a:gd name="connsiteY7" fmla="*/ 360026 h 544895"/>
                <a:gd name="connsiteX0" fmla="*/ 171481 w 949936"/>
                <a:gd name="connsiteY0" fmla="*/ 360026 h 544895"/>
                <a:gd name="connsiteX1" fmla="*/ 5467 w 949936"/>
                <a:gd name="connsiteY1" fmla="*/ 544895 h 544895"/>
                <a:gd name="connsiteX2" fmla="*/ 0 w 949936"/>
                <a:gd name="connsiteY2" fmla="*/ 290608 h 544895"/>
                <a:gd name="connsiteX3" fmla="*/ 257923 w 949936"/>
                <a:gd name="connsiteY3" fmla="*/ 205836 h 544895"/>
                <a:gd name="connsiteX4" fmla="*/ 814114 w 949936"/>
                <a:gd name="connsiteY4" fmla="*/ 201052 h 544895"/>
                <a:gd name="connsiteX5" fmla="*/ 949936 w 949936"/>
                <a:gd name="connsiteY5" fmla="*/ 0 h 544895"/>
                <a:gd name="connsiteX6" fmla="*/ 943678 w 949936"/>
                <a:gd name="connsiteY6" fmla="*/ 305656 h 544895"/>
                <a:gd name="connsiteX7" fmla="*/ 171481 w 949936"/>
                <a:gd name="connsiteY7" fmla="*/ 360026 h 544895"/>
                <a:gd name="connsiteX0" fmla="*/ 171481 w 949936"/>
                <a:gd name="connsiteY0" fmla="*/ 360026 h 544895"/>
                <a:gd name="connsiteX1" fmla="*/ 5467 w 949936"/>
                <a:gd name="connsiteY1" fmla="*/ 544895 h 544895"/>
                <a:gd name="connsiteX2" fmla="*/ 0 w 949936"/>
                <a:gd name="connsiteY2" fmla="*/ 290608 h 544895"/>
                <a:gd name="connsiteX3" fmla="*/ 257923 w 949936"/>
                <a:gd name="connsiteY3" fmla="*/ 205836 h 544895"/>
                <a:gd name="connsiteX4" fmla="*/ 814114 w 949936"/>
                <a:gd name="connsiteY4" fmla="*/ 201052 h 544895"/>
                <a:gd name="connsiteX5" fmla="*/ 949936 w 949936"/>
                <a:gd name="connsiteY5" fmla="*/ 0 h 544895"/>
                <a:gd name="connsiteX6" fmla="*/ 943678 w 949936"/>
                <a:gd name="connsiteY6" fmla="*/ 305656 h 544895"/>
                <a:gd name="connsiteX7" fmla="*/ 171481 w 949936"/>
                <a:gd name="connsiteY7" fmla="*/ 360026 h 544895"/>
                <a:gd name="connsiteX0" fmla="*/ 171481 w 949936"/>
                <a:gd name="connsiteY0" fmla="*/ 360026 h 544895"/>
                <a:gd name="connsiteX1" fmla="*/ 5467 w 949936"/>
                <a:gd name="connsiteY1" fmla="*/ 544895 h 544895"/>
                <a:gd name="connsiteX2" fmla="*/ 0 w 949936"/>
                <a:gd name="connsiteY2" fmla="*/ 290608 h 544895"/>
                <a:gd name="connsiteX3" fmla="*/ 257923 w 949936"/>
                <a:gd name="connsiteY3" fmla="*/ 205836 h 544895"/>
                <a:gd name="connsiteX4" fmla="*/ 814114 w 949936"/>
                <a:gd name="connsiteY4" fmla="*/ 201052 h 544895"/>
                <a:gd name="connsiteX5" fmla="*/ 949936 w 949936"/>
                <a:gd name="connsiteY5" fmla="*/ 0 h 544895"/>
                <a:gd name="connsiteX6" fmla="*/ 943678 w 949936"/>
                <a:gd name="connsiteY6" fmla="*/ 305656 h 544895"/>
                <a:gd name="connsiteX7" fmla="*/ 171481 w 949936"/>
                <a:gd name="connsiteY7" fmla="*/ 360026 h 544895"/>
                <a:gd name="connsiteX0" fmla="*/ 171481 w 949936"/>
                <a:gd name="connsiteY0" fmla="*/ 360026 h 544895"/>
                <a:gd name="connsiteX1" fmla="*/ 5467 w 949936"/>
                <a:gd name="connsiteY1" fmla="*/ 544895 h 544895"/>
                <a:gd name="connsiteX2" fmla="*/ 0 w 949936"/>
                <a:gd name="connsiteY2" fmla="*/ 290608 h 544895"/>
                <a:gd name="connsiteX3" fmla="*/ 257923 w 949936"/>
                <a:gd name="connsiteY3" fmla="*/ 205836 h 544895"/>
                <a:gd name="connsiteX4" fmla="*/ 814114 w 949936"/>
                <a:gd name="connsiteY4" fmla="*/ 201052 h 544895"/>
                <a:gd name="connsiteX5" fmla="*/ 949936 w 949936"/>
                <a:gd name="connsiteY5" fmla="*/ 0 h 544895"/>
                <a:gd name="connsiteX6" fmla="*/ 943678 w 949936"/>
                <a:gd name="connsiteY6" fmla="*/ 305656 h 544895"/>
                <a:gd name="connsiteX7" fmla="*/ 171481 w 949936"/>
                <a:gd name="connsiteY7" fmla="*/ 360026 h 544895"/>
                <a:gd name="connsiteX0" fmla="*/ 171481 w 953193"/>
                <a:gd name="connsiteY0" fmla="*/ 360026 h 544895"/>
                <a:gd name="connsiteX1" fmla="*/ 5467 w 953193"/>
                <a:gd name="connsiteY1" fmla="*/ 544895 h 544895"/>
                <a:gd name="connsiteX2" fmla="*/ 0 w 953193"/>
                <a:gd name="connsiteY2" fmla="*/ 290608 h 544895"/>
                <a:gd name="connsiteX3" fmla="*/ 257923 w 953193"/>
                <a:gd name="connsiteY3" fmla="*/ 205836 h 544895"/>
                <a:gd name="connsiteX4" fmla="*/ 814114 w 953193"/>
                <a:gd name="connsiteY4" fmla="*/ 201052 h 544895"/>
                <a:gd name="connsiteX5" fmla="*/ 949936 w 953193"/>
                <a:gd name="connsiteY5" fmla="*/ 0 h 544895"/>
                <a:gd name="connsiteX6" fmla="*/ 949902 w 953193"/>
                <a:gd name="connsiteY6" fmla="*/ 305656 h 544895"/>
                <a:gd name="connsiteX7" fmla="*/ 171481 w 953193"/>
                <a:gd name="connsiteY7" fmla="*/ 360026 h 544895"/>
                <a:gd name="connsiteX0" fmla="*/ 171481 w 950374"/>
                <a:gd name="connsiteY0" fmla="*/ 360026 h 544895"/>
                <a:gd name="connsiteX1" fmla="*/ 5467 w 950374"/>
                <a:gd name="connsiteY1" fmla="*/ 544895 h 544895"/>
                <a:gd name="connsiteX2" fmla="*/ 0 w 950374"/>
                <a:gd name="connsiteY2" fmla="*/ 290608 h 544895"/>
                <a:gd name="connsiteX3" fmla="*/ 257923 w 950374"/>
                <a:gd name="connsiteY3" fmla="*/ 205836 h 544895"/>
                <a:gd name="connsiteX4" fmla="*/ 814114 w 950374"/>
                <a:gd name="connsiteY4" fmla="*/ 201052 h 544895"/>
                <a:gd name="connsiteX5" fmla="*/ 949936 w 950374"/>
                <a:gd name="connsiteY5" fmla="*/ 0 h 544895"/>
                <a:gd name="connsiteX6" fmla="*/ 949902 w 950374"/>
                <a:gd name="connsiteY6" fmla="*/ 305656 h 544895"/>
                <a:gd name="connsiteX7" fmla="*/ 171481 w 950374"/>
                <a:gd name="connsiteY7" fmla="*/ 360026 h 544895"/>
                <a:gd name="connsiteX0" fmla="*/ 171481 w 949936"/>
                <a:gd name="connsiteY0" fmla="*/ 360026 h 544895"/>
                <a:gd name="connsiteX1" fmla="*/ 5467 w 949936"/>
                <a:gd name="connsiteY1" fmla="*/ 544895 h 544895"/>
                <a:gd name="connsiteX2" fmla="*/ 0 w 949936"/>
                <a:gd name="connsiteY2" fmla="*/ 290608 h 544895"/>
                <a:gd name="connsiteX3" fmla="*/ 257923 w 949936"/>
                <a:gd name="connsiteY3" fmla="*/ 205836 h 544895"/>
                <a:gd name="connsiteX4" fmla="*/ 814114 w 949936"/>
                <a:gd name="connsiteY4" fmla="*/ 201052 h 544895"/>
                <a:gd name="connsiteX5" fmla="*/ 949936 w 949936"/>
                <a:gd name="connsiteY5" fmla="*/ 0 h 544895"/>
                <a:gd name="connsiteX6" fmla="*/ 945753 w 949936"/>
                <a:gd name="connsiteY6" fmla="*/ 299237 h 544895"/>
                <a:gd name="connsiteX7" fmla="*/ 171481 w 949936"/>
                <a:gd name="connsiteY7" fmla="*/ 360026 h 544895"/>
                <a:gd name="connsiteX0" fmla="*/ 171481 w 949936"/>
                <a:gd name="connsiteY0" fmla="*/ 360026 h 544895"/>
                <a:gd name="connsiteX1" fmla="*/ 5467 w 949936"/>
                <a:gd name="connsiteY1" fmla="*/ 544895 h 544895"/>
                <a:gd name="connsiteX2" fmla="*/ 0 w 949936"/>
                <a:gd name="connsiteY2" fmla="*/ 290608 h 544895"/>
                <a:gd name="connsiteX3" fmla="*/ 257923 w 949936"/>
                <a:gd name="connsiteY3" fmla="*/ 205836 h 544895"/>
                <a:gd name="connsiteX4" fmla="*/ 814114 w 949936"/>
                <a:gd name="connsiteY4" fmla="*/ 201052 h 544895"/>
                <a:gd name="connsiteX5" fmla="*/ 949936 w 949936"/>
                <a:gd name="connsiteY5" fmla="*/ 0 h 544895"/>
                <a:gd name="connsiteX6" fmla="*/ 945753 w 949936"/>
                <a:gd name="connsiteY6" fmla="*/ 299237 h 544895"/>
                <a:gd name="connsiteX7" fmla="*/ 171481 w 949936"/>
                <a:gd name="connsiteY7" fmla="*/ 360026 h 544895"/>
                <a:gd name="connsiteX0" fmla="*/ 171481 w 946824"/>
                <a:gd name="connsiteY0" fmla="*/ 360026 h 544895"/>
                <a:gd name="connsiteX1" fmla="*/ 5467 w 946824"/>
                <a:gd name="connsiteY1" fmla="*/ 544895 h 544895"/>
                <a:gd name="connsiteX2" fmla="*/ 0 w 946824"/>
                <a:gd name="connsiteY2" fmla="*/ 290608 h 544895"/>
                <a:gd name="connsiteX3" fmla="*/ 257923 w 946824"/>
                <a:gd name="connsiteY3" fmla="*/ 205836 h 544895"/>
                <a:gd name="connsiteX4" fmla="*/ 814114 w 946824"/>
                <a:gd name="connsiteY4" fmla="*/ 201052 h 544895"/>
                <a:gd name="connsiteX5" fmla="*/ 946824 w 946824"/>
                <a:gd name="connsiteY5" fmla="*/ 0 h 544895"/>
                <a:gd name="connsiteX6" fmla="*/ 945753 w 946824"/>
                <a:gd name="connsiteY6" fmla="*/ 299237 h 544895"/>
                <a:gd name="connsiteX7" fmla="*/ 171481 w 946824"/>
                <a:gd name="connsiteY7" fmla="*/ 360026 h 544895"/>
                <a:gd name="connsiteX0" fmla="*/ 171481 w 946824"/>
                <a:gd name="connsiteY0" fmla="*/ 360026 h 544895"/>
                <a:gd name="connsiteX1" fmla="*/ 5467 w 946824"/>
                <a:gd name="connsiteY1" fmla="*/ 544895 h 544895"/>
                <a:gd name="connsiteX2" fmla="*/ 0 w 946824"/>
                <a:gd name="connsiteY2" fmla="*/ 290608 h 544895"/>
                <a:gd name="connsiteX3" fmla="*/ 257923 w 946824"/>
                <a:gd name="connsiteY3" fmla="*/ 205836 h 544895"/>
                <a:gd name="connsiteX4" fmla="*/ 814114 w 946824"/>
                <a:gd name="connsiteY4" fmla="*/ 201052 h 544895"/>
                <a:gd name="connsiteX5" fmla="*/ 946824 w 946824"/>
                <a:gd name="connsiteY5" fmla="*/ 0 h 544895"/>
                <a:gd name="connsiteX6" fmla="*/ 945753 w 946824"/>
                <a:gd name="connsiteY6" fmla="*/ 299237 h 544895"/>
                <a:gd name="connsiteX7" fmla="*/ 171481 w 946824"/>
                <a:gd name="connsiteY7" fmla="*/ 360026 h 544895"/>
                <a:gd name="connsiteX0" fmla="*/ 171481 w 946824"/>
                <a:gd name="connsiteY0" fmla="*/ 360026 h 544895"/>
                <a:gd name="connsiteX1" fmla="*/ 5467 w 946824"/>
                <a:gd name="connsiteY1" fmla="*/ 544895 h 544895"/>
                <a:gd name="connsiteX2" fmla="*/ 0 w 946824"/>
                <a:gd name="connsiteY2" fmla="*/ 290608 h 544895"/>
                <a:gd name="connsiteX3" fmla="*/ 257923 w 946824"/>
                <a:gd name="connsiteY3" fmla="*/ 205836 h 544895"/>
                <a:gd name="connsiteX4" fmla="*/ 814114 w 946824"/>
                <a:gd name="connsiteY4" fmla="*/ 201052 h 544895"/>
                <a:gd name="connsiteX5" fmla="*/ 946824 w 946824"/>
                <a:gd name="connsiteY5" fmla="*/ 0 h 544895"/>
                <a:gd name="connsiteX6" fmla="*/ 945753 w 946824"/>
                <a:gd name="connsiteY6" fmla="*/ 299237 h 544895"/>
                <a:gd name="connsiteX7" fmla="*/ 171481 w 946824"/>
                <a:gd name="connsiteY7" fmla="*/ 360026 h 544895"/>
                <a:gd name="connsiteX0" fmla="*/ 171481 w 946824"/>
                <a:gd name="connsiteY0" fmla="*/ 360026 h 544895"/>
                <a:gd name="connsiteX1" fmla="*/ 5467 w 946824"/>
                <a:gd name="connsiteY1" fmla="*/ 544895 h 544895"/>
                <a:gd name="connsiteX2" fmla="*/ 0 w 946824"/>
                <a:gd name="connsiteY2" fmla="*/ 290608 h 544895"/>
                <a:gd name="connsiteX3" fmla="*/ 257923 w 946824"/>
                <a:gd name="connsiteY3" fmla="*/ 205836 h 544895"/>
                <a:gd name="connsiteX4" fmla="*/ 814114 w 946824"/>
                <a:gd name="connsiteY4" fmla="*/ 201052 h 544895"/>
                <a:gd name="connsiteX5" fmla="*/ 946824 w 946824"/>
                <a:gd name="connsiteY5" fmla="*/ 0 h 544895"/>
                <a:gd name="connsiteX6" fmla="*/ 945753 w 946824"/>
                <a:gd name="connsiteY6" fmla="*/ 299237 h 544895"/>
                <a:gd name="connsiteX7" fmla="*/ 171481 w 946824"/>
                <a:gd name="connsiteY7" fmla="*/ 360026 h 544895"/>
                <a:gd name="connsiteX0" fmla="*/ 171481 w 946824"/>
                <a:gd name="connsiteY0" fmla="*/ 360026 h 544895"/>
                <a:gd name="connsiteX1" fmla="*/ 5467 w 946824"/>
                <a:gd name="connsiteY1" fmla="*/ 544895 h 544895"/>
                <a:gd name="connsiteX2" fmla="*/ 0 w 946824"/>
                <a:gd name="connsiteY2" fmla="*/ 290608 h 544895"/>
                <a:gd name="connsiteX3" fmla="*/ 257923 w 946824"/>
                <a:gd name="connsiteY3" fmla="*/ 205836 h 544895"/>
                <a:gd name="connsiteX4" fmla="*/ 814114 w 946824"/>
                <a:gd name="connsiteY4" fmla="*/ 201052 h 544895"/>
                <a:gd name="connsiteX5" fmla="*/ 946824 w 946824"/>
                <a:gd name="connsiteY5" fmla="*/ 0 h 544895"/>
                <a:gd name="connsiteX6" fmla="*/ 945753 w 946824"/>
                <a:gd name="connsiteY6" fmla="*/ 299237 h 544895"/>
                <a:gd name="connsiteX7" fmla="*/ 171481 w 946824"/>
                <a:gd name="connsiteY7" fmla="*/ 360026 h 544895"/>
                <a:gd name="connsiteX0" fmla="*/ 169406 w 944749"/>
                <a:gd name="connsiteY0" fmla="*/ 360026 h 544895"/>
                <a:gd name="connsiteX1" fmla="*/ 3392 w 944749"/>
                <a:gd name="connsiteY1" fmla="*/ 544895 h 544895"/>
                <a:gd name="connsiteX2" fmla="*/ 0 w 944749"/>
                <a:gd name="connsiteY2" fmla="*/ 280980 h 544895"/>
                <a:gd name="connsiteX3" fmla="*/ 255848 w 944749"/>
                <a:gd name="connsiteY3" fmla="*/ 205836 h 544895"/>
                <a:gd name="connsiteX4" fmla="*/ 812039 w 944749"/>
                <a:gd name="connsiteY4" fmla="*/ 201052 h 544895"/>
                <a:gd name="connsiteX5" fmla="*/ 944749 w 944749"/>
                <a:gd name="connsiteY5" fmla="*/ 0 h 544895"/>
                <a:gd name="connsiteX6" fmla="*/ 943678 w 944749"/>
                <a:gd name="connsiteY6" fmla="*/ 299237 h 544895"/>
                <a:gd name="connsiteX7" fmla="*/ 169406 w 944749"/>
                <a:gd name="connsiteY7" fmla="*/ 360026 h 544895"/>
                <a:gd name="connsiteX0" fmla="*/ 169406 w 944749"/>
                <a:gd name="connsiteY0" fmla="*/ 360026 h 544895"/>
                <a:gd name="connsiteX1" fmla="*/ 3392 w 944749"/>
                <a:gd name="connsiteY1" fmla="*/ 544895 h 544895"/>
                <a:gd name="connsiteX2" fmla="*/ 0 w 944749"/>
                <a:gd name="connsiteY2" fmla="*/ 280980 h 544895"/>
                <a:gd name="connsiteX3" fmla="*/ 199014 w 944749"/>
                <a:gd name="connsiteY3" fmla="*/ 54927 h 544895"/>
                <a:gd name="connsiteX4" fmla="*/ 812039 w 944749"/>
                <a:gd name="connsiteY4" fmla="*/ 201052 h 544895"/>
                <a:gd name="connsiteX5" fmla="*/ 944749 w 944749"/>
                <a:gd name="connsiteY5" fmla="*/ 0 h 544895"/>
                <a:gd name="connsiteX6" fmla="*/ 943678 w 944749"/>
                <a:gd name="connsiteY6" fmla="*/ 299237 h 544895"/>
                <a:gd name="connsiteX7" fmla="*/ 169406 w 944749"/>
                <a:gd name="connsiteY7" fmla="*/ 360026 h 544895"/>
                <a:gd name="connsiteX0" fmla="*/ 177525 w 944749"/>
                <a:gd name="connsiteY0" fmla="*/ 221693 h 544895"/>
                <a:gd name="connsiteX1" fmla="*/ 3392 w 944749"/>
                <a:gd name="connsiteY1" fmla="*/ 544895 h 544895"/>
                <a:gd name="connsiteX2" fmla="*/ 0 w 944749"/>
                <a:gd name="connsiteY2" fmla="*/ 280980 h 544895"/>
                <a:gd name="connsiteX3" fmla="*/ 199014 w 944749"/>
                <a:gd name="connsiteY3" fmla="*/ 54927 h 544895"/>
                <a:gd name="connsiteX4" fmla="*/ 812039 w 944749"/>
                <a:gd name="connsiteY4" fmla="*/ 201052 h 544895"/>
                <a:gd name="connsiteX5" fmla="*/ 944749 w 944749"/>
                <a:gd name="connsiteY5" fmla="*/ 0 h 544895"/>
                <a:gd name="connsiteX6" fmla="*/ 943678 w 944749"/>
                <a:gd name="connsiteY6" fmla="*/ 299237 h 544895"/>
                <a:gd name="connsiteX7" fmla="*/ 177525 w 944749"/>
                <a:gd name="connsiteY7" fmla="*/ 221693 h 544895"/>
                <a:gd name="connsiteX0" fmla="*/ 177525 w 946779"/>
                <a:gd name="connsiteY0" fmla="*/ 460632 h 783834"/>
                <a:gd name="connsiteX1" fmla="*/ 3392 w 946779"/>
                <a:gd name="connsiteY1" fmla="*/ 783834 h 783834"/>
                <a:gd name="connsiteX2" fmla="*/ 0 w 946779"/>
                <a:gd name="connsiteY2" fmla="*/ 519919 h 783834"/>
                <a:gd name="connsiteX3" fmla="*/ 199014 w 946779"/>
                <a:gd name="connsiteY3" fmla="*/ 293866 h 783834"/>
                <a:gd name="connsiteX4" fmla="*/ 812039 w 946779"/>
                <a:gd name="connsiteY4" fmla="*/ 439991 h 783834"/>
                <a:gd name="connsiteX5" fmla="*/ 946779 w 946779"/>
                <a:gd name="connsiteY5" fmla="*/ 0 h 783834"/>
                <a:gd name="connsiteX6" fmla="*/ 943678 w 946779"/>
                <a:gd name="connsiteY6" fmla="*/ 538176 h 783834"/>
                <a:gd name="connsiteX7" fmla="*/ 177525 w 946779"/>
                <a:gd name="connsiteY7" fmla="*/ 460632 h 783834"/>
                <a:gd name="connsiteX0" fmla="*/ 177525 w 946779"/>
                <a:gd name="connsiteY0" fmla="*/ 460632 h 783834"/>
                <a:gd name="connsiteX1" fmla="*/ 3392 w 946779"/>
                <a:gd name="connsiteY1" fmla="*/ 783834 h 783834"/>
                <a:gd name="connsiteX2" fmla="*/ 0 w 946779"/>
                <a:gd name="connsiteY2" fmla="*/ 519919 h 783834"/>
                <a:gd name="connsiteX3" fmla="*/ 199014 w 946779"/>
                <a:gd name="connsiteY3" fmla="*/ 293866 h 783834"/>
                <a:gd name="connsiteX4" fmla="*/ 812039 w 946779"/>
                <a:gd name="connsiteY4" fmla="*/ 439991 h 783834"/>
                <a:gd name="connsiteX5" fmla="*/ 946779 w 946779"/>
                <a:gd name="connsiteY5" fmla="*/ 0 h 783834"/>
                <a:gd name="connsiteX6" fmla="*/ 945708 w 946779"/>
                <a:gd name="connsiteY6" fmla="*/ 286661 h 783834"/>
                <a:gd name="connsiteX7" fmla="*/ 177525 w 946779"/>
                <a:gd name="connsiteY7" fmla="*/ 460632 h 783834"/>
                <a:gd name="connsiteX0" fmla="*/ 177525 w 946779"/>
                <a:gd name="connsiteY0" fmla="*/ 460632 h 783834"/>
                <a:gd name="connsiteX1" fmla="*/ 3392 w 946779"/>
                <a:gd name="connsiteY1" fmla="*/ 783834 h 783834"/>
                <a:gd name="connsiteX2" fmla="*/ 0 w 946779"/>
                <a:gd name="connsiteY2" fmla="*/ 519919 h 783834"/>
                <a:gd name="connsiteX3" fmla="*/ 199014 w 946779"/>
                <a:gd name="connsiteY3" fmla="*/ 293866 h 783834"/>
                <a:gd name="connsiteX4" fmla="*/ 805950 w 946779"/>
                <a:gd name="connsiteY4" fmla="*/ 251355 h 783834"/>
                <a:gd name="connsiteX5" fmla="*/ 946779 w 946779"/>
                <a:gd name="connsiteY5" fmla="*/ 0 h 783834"/>
                <a:gd name="connsiteX6" fmla="*/ 945708 w 946779"/>
                <a:gd name="connsiteY6" fmla="*/ 286661 h 783834"/>
                <a:gd name="connsiteX7" fmla="*/ 177525 w 946779"/>
                <a:gd name="connsiteY7" fmla="*/ 460632 h 783834"/>
                <a:gd name="connsiteX0" fmla="*/ 177525 w 946779"/>
                <a:gd name="connsiteY0" fmla="*/ 460632 h 783834"/>
                <a:gd name="connsiteX1" fmla="*/ 3392 w 946779"/>
                <a:gd name="connsiteY1" fmla="*/ 783834 h 783834"/>
                <a:gd name="connsiteX2" fmla="*/ 0 w 946779"/>
                <a:gd name="connsiteY2" fmla="*/ 519919 h 783834"/>
                <a:gd name="connsiteX3" fmla="*/ 199014 w 946779"/>
                <a:gd name="connsiteY3" fmla="*/ 293866 h 783834"/>
                <a:gd name="connsiteX4" fmla="*/ 805950 w 946779"/>
                <a:gd name="connsiteY4" fmla="*/ 251355 h 783834"/>
                <a:gd name="connsiteX5" fmla="*/ 946779 w 946779"/>
                <a:gd name="connsiteY5" fmla="*/ 0 h 783834"/>
                <a:gd name="connsiteX6" fmla="*/ 945708 w 946779"/>
                <a:gd name="connsiteY6" fmla="*/ 286661 h 783834"/>
                <a:gd name="connsiteX7" fmla="*/ 177525 w 946779"/>
                <a:gd name="connsiteY7" fmla="*/ 460632 h 783834"/>
                <a:gd name="connsiteX0" fmla="*/ 177525 w 946779"/>
                <a:gd name="connsiteY0" fmla="*/ 460632 h 783834"/>
                <a:gd name="connsiteX1" fmla="*/ 3392 w 946779"/>
                <a:gd name="connsiteY1" fmla="*/ 783834 h 783834"/>
                <a:gd name="connsiteX2" fmla="*/ 0 w 946779"/>
                <a:gd name="connsiteY2" fmla="*/ 519919 h 783834"/>
                <a:gd name="connsiteX3" fmla="*/ 199014 w 946779"/>
                <a:gd name="connsiteY3" fmla="*/ 293866 h 783834"/>
                <a:gd name="connsiteX4" fmla="*/ 801890 w 946779"/>
                <a:gd name="connsiteY4" fmla="*/ 289082 h 783834"/>
                <a:gd name="connsiteX5" fmla="*/ 946779 w 946779"/>
                <a:gd name="connsiteY5" fmla="*/ 0 h 783834"/>
                <a:gd name="connsiteX6" fmla="*/ 945708 w 946779"/>
                <a:gd name="connsiteY6" fmla="*/ 286661 h 783834"/>
                <a:gd name="connsiteX7" fmla="*/ 177525 w 946779"/>
                <a:gd name="connsiteY7" fmla="*/ 460632 h 783834"/>
                <a:gd name="connsiteX0" fmla="*/ 177525 w 946779"/>
                <a:gd name="connsiteY0" fmla="*/ 598965 h 922167"/>
                <a:gd name="connsiteX1" fmla="*/ 3392 w 946779"/>
                <a:gd name="connsiteY1" fmla="*/ 922167 h 922167"/>
                <a:gd name="connsiteX2" fmla="*/ 0 w 946779"/>
                <a:gd name="connsiteY2" fmla="*/ 658252 h 922167"/>
                <a:gd name="connsiteX3" fmla="*/ 199014 w 946779"/>
                <a:gd name="connsiteY3" fmla="*/ 432199 h 922167"/>
                <a:gd name="connsiteX4" fmla="*/ 801890 w 946779"/>
                <a:gd name="connsiteY4" fmla="*/ 427415 h 922167"/>
                <a:gd name="connsiteX5" fmla="*/ 946779 w 946779"/>
                <a:gd name="connsiteY5" fmla="*/ 0 h 922167"/>
                <a:gd name="connsiteX6" fmla="*/ 945708 w 946779"/>
                <a:gd name="connsiteY6" fmla="*/ 424994 h 922167"/>
                <a:gd name="connsiteX7" fmla="*/ 177525 w 946779"/>
                <a:gd name="connsiteY7" fmla="*/ 598965 h 922167"/>
                <a:gd name="connsiteX0" fmla="*/ 177525 w 946779"/>
                <a:gd name="connsiteY0" fmla="*/ 598965 h 922167"/>
                <a:gd name="connsiteX1" fmla="*/ 3392 w 946779"/>
                <a:gd name="connsiteY1" fmla="*/ 922167 h 922167"/>
                <a:gd name="connsiteX2" fmla="*/ 0 w 946779"/>
                <a:gd name="connsiteY2" fmla="*/ 658252 h 922167"/>
                <a:gd name="connsiteX3" fmla="*/ 199014 w 946779"/>
                <a:gd name="connsiteY3" fmla="*/ 432199 h 922167"/>
                <a:gd name="connsiteX4" fmla="*/ 801890 w 946779"/>
                <a:gd name="connsiteY4" fmla="*/ 427415 h 922167"/>
                <a:gd name="connsiteX5" fmla="*/ 946779 w 946779"/>
                <a:gd name="connsiteY5" fmla="*/ 0 h 922167"/>
                <a:gd name="connsiteX6" fmla="*/ 945708 w 946779"/>
                <a:gd name="connsiteY6" fmla="*/ 424994 h 922167"/>
                <a:gd name="connsiteX7" fmla="*/ 177525 w 946779"/>
                <a:gd name="connsiteY7" fmla="*/ 598965 h 922167"/>
                <a:gd name="connsiteX0" fmla="*/ 175829 w 945083"/>
                <a:gd name="connsiteY0" fmla="*/ 598965 h 922167"/>
                <a:gd name="connsiteX1" fmla="*/ 1696 w 945083"/>
                <a:gd name="connsiteY1" fmla="*/ 922167 h 922167"/>
                <a:gd name="connsiteX2" fmla="*/ 1412 w 945083"/>
                <a:gd name="connsiteY2" fmla="*/ 651833 h 922167"/>
                <a:gd name="connsiteX3" fmla="*/ 197318 w 945083"/>
                <a:gd name="connsiteY3" fmla="*/ 432199 h 922167"/>
                <a:gd name="connsiteX4" fmla="*/ 800194 w 945083"/>
                <a:gd name="connsiteY4" fmla="*/ 427415 h 922167"/>
                <a:gd name="connsiteX5" fmla="*/ 945083 w 945083"/>
                <a:gd name="connsiteY5" fmla="*/ 0 h 922167"/>
                <a:gd name="connsiteX6" fmla="*/ 944012 w 945083"/>
                <a:gd name="connsiteY6" fmla="*/ 424994 h 922167"/>
                <a:gd name="connsiteX7" fmla="*/ 175829 w 945083"/>
                <a:gd name="connsiteY7" fmla="*/ 598965 h 922167"/>
                <a:gd name="connsiteX0" fmla="*/ 176489 w 945743"/>
                <a:gd name="connsiteY0" fmla="*/ 598965 h 922167"/>
                <a:gd name="connsiteX1" fmla="*/ 2356 w 945743"/>
                <a:gd name="connsiteY1" fmla="*/ 922167 h 922167"/>
                <a:gd name="connsiteX2" fmla="*/ 0 w 945743"/>
                <a:gd name="connsiteY2" fmla="*/ 638996 h 922167"/>
                <a:gd name="connsiteX3" fmla="*/ 197978 w 945743"/>
                <a:gd name="connsiteY3" fmla="*/ 432199 h 922167"/>
                <a:gd name="connsiteX4" fmla="*/ 800854 w 945743"/>
                <a:gd name="connsiteY4" fmla="*/ 427415 h 922167"/>
                <a:gd name="connsiteX5" fmla="*/ 945743 w 945743"/>
                <a:gd name="connsiteY5" fmla="*/ 0 h 922167"/>
                <a:gd name="connsiteX6" fmla="*/ 944672 w 945743"/>
                <a:gd name="connsiteY6" fmla="*/ 424994 h 922167"/>
                <a:gd name="connsiteX7" fmla="*/ 176489 w 945743"/>
                <a:gd name="connsiteY7" fmla="*/ 598965 h 922167"/>
                <a:gd name="connsiteX0" fmla="*/ 175829 w 945083"/>
                <a:gd name="connsiteY0" fmla="*/ 598965 h 922167"/>
                <a:gd name="connsiteX1" fmla="*/ 1696 w 945083"/>
                <a:gd name="connsiteY1" fmla="*/ 922167 h 922167"/>
                <a:gd name="connsiteX2" fmla="*/ 1412 w 945083"/>
                <a:gd name="connsiteY2" fmla="*/ 638996 h 922167"/>
                <a:gd name="connsiteX3" fmla="*/ 197318 w 945083"/>
                <a:gd name="connsiteY3" fmla="*/ 432199 h 922167"/>
                <a:gd name="connsiteX4" fmla="*/ 800194 w 945083"/>
                <a:gd name="connsiteY4" fmla="*/ 427415 h 922167"/>
                <a:gd name="connsiteX5" fmla="*/ 945083 w 945083"/>
                <a:gd name="connsiteY5" fmla="*/ 0 h 922167"/>
                <a:gd name="connsiteX6" fmla="*/ 944012 w 945083"/>
                <a:gd name="connsiteY6" fmla="*/ 424994 h 922167"/>
                <a:gd name="connsiteX7" fmla="*/ 175829 w 945083"/>
                <a:gd name="connsiteY7" fmla="*/ 598965 h 922167"/>
                <a:gd name="connsiteX0" fmla="*/ 175002 w 944256"/>
                <a:gd name="connsiteY0" fmla="*/ 598965 h 922167"/>
                <a:gd name="connsiteX1" fmla="*/ 869 w 944256"/>
                <a:gd name="connsiteY1" fmla="*/ 922167 h 922167"/>
                <a:gd name="connsiteX2" fmla="*/ 585 w 944256"/>
                <a:gd name="connsiteY2" fmla="*/ 638996 h 922167"/>
                <a:gd name="connsiteX3" fmla="*/ 196491 w 944256"/>
                <a:gd name="connsiteY3" fmla="*/ 432199 h 922167"/>
                <a:gd name="connsiteX4" fmla="*/ 799367 w 944256"/>
                <a:gd name="connsiteY4" fmla="*/ 427415 h 922167"/>
                <a:gd name="connsiteX5" fmla="*/ 944256 w 944256"/>
                <a:gd name="connsiteY5" fmla="*/ 0 h 922167"/>
                <a:gd name="connsiteX6" fmla="*/ 943185 w 944256"/>
                <a:gd name="connsiteY6" fmla="*/ 424994 h 922167"/>
                <a:gd name="connsiteX7" fmla="*/ 175002 w 944256"/>
                <a:gd name="connsiteY7" fmla="*/ 598965 h 922167"/>
                <a:gd name="connsiteX0" fmla="*/ 175629 w 944883"/>
                <a:gd name="connsiteY0" fmla="*/ 598965 h 922167"/>
                <a:gd name="connsiteX1" fmla="*/ 1496 w 944883"/>
                <a:gd name="connsiteY1" fmla="*/ 922167 h 922167"/>
                <a:gd name="connsiteX2" fmla="*/ 1212 w 944883"/>
                <a:gd name="connsiteY2" fmla="*/ 638996 h 922167"/>
                <a:gd name="connsiteX3" fmla="*/ 197118 w 944883"/>
                <a:gd name="connsiteY3" fmla="*/ 432199 h 922167"/>
                <a:gd name="connsiteX4" fmla="*/ 799994 w 944883"/>
                <a:gd name="connsiteY4" fmla="*/ 427415 h 922167"/>
                <a:gd name="connsiteX5" fmla="*/ 944883 w 944883"/>
                <a:gd name="connsiteY5" fmla="*/ 0 h 922167"/>
                <a:gd name="connsiteX6" fmla="*/ 943812 w 944883"/>
                <a:gd name="connsiteY6" fmla="*/ 424994 h 922167"/>
                <a:gd name="connsiteX7" fmla="*/ 175629 w 944883"/>
                <a:gd name="connsiteY7" fmla="*/ 598965 h 92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44883" h="922167">
                  <a:moveTo>
                    <a:pt x="175629" y="598965"/>
                  </a:moveTo>
                  <a:cubicBezTo>
                    <a:pt x="22884" y="583500"/>
                    <a:pt x="37585" y="782875"/>
                    <a:pt x="1496" y="922167"/>
                  </a:cubicBezTo>
                  <a:cubicBezTo>
                    <a:pt x="-1748" y="740809"/>
                    <a:pt x="1308" y="747789"/>
                    <a:pt x="1212" y="638996"/>
                  </a:cubicBezTo>
                  <a:cubicBezTo>
                    <a:pt x="21880" y="557509"/>
                    <a:pt x="17271" y="425374"/>
                    <a:pt x="197118" y="432199"/>
                  </a:cubicBezTo>
                  <a:cubicBezTo>
                    <a:pt x="418145" y="448497"/>
                    <a:pt x="675366" y="499448"/>
                    <a:pt x="799994" y="427415"/>
                  </a:cubicBezTo>
                  <a:cubicBezTo>
                    <a:pt x="924622" y="355382"/>
                    <a:pt x="913480" y="201705"/>
                    <a:pt x="944883" y="0"/>
                  </a:cubicBezTo>
                  <a:cubicBezTo>
                    <a:pt x="940968" y="144791"/>
                    <a:pt x="944573" y="270312"/>
                    <a:pt x="943812" y="424994"/>
                  </a:cubicBezTo>
                  <a:cubicBezTo>
                    <a:pt x="941426" y="772602"/>
                    <a:pt x="475996" y="621972"/>
                    <a:pt x="175629" y="598965"/>
                  </a:cubicBezTo>
                  <a:close/>
                </a:path>
              </a:pathLst>
            </a:custGeom>
            <a:gradFill flip="none" rotWithShape="1">
              <a:gsLst>
                <a:gs pos="1000">
                  <a:srgbClr val="ADDB7B"/>
                </a:gs>
                <a:gs pos="100000">
                  <a:srgbClr val="9FE6FF"/>
                </a:gs>
              </a:gsLst>
              <a:lin ang="0" scaled="1"/>
              <a:tileRect/>
            </a:gradFill>
            <a:ln w="9525"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99" name="Стрелка вправо 4"/>
            <p:cNvSpPr/>
            <p:nvPr/>
          </p:nvSpPr>
          <p:spPr>
            <a:xfrm>
              <a:off x="216000" y="5436000"/>
              <a:ext cx="8685761" cy="972000"/>
            </a:xfrm>
            <a:custGeom>
              <a:avLst/>
              <a:gdLst>
                <a:gd name="connsiteX0" fmla="*/ 0 w 2155800"/>
                <a:gd name="connsiteY0" fmla="*/ 133350 h 533400"/>
                <a:gd name="connsiteX1" fmla="*/ 1889100 w 2155800"/>
                <a:gd name="connsiteY1" fmla="*/ 133350 h 533400"/>
                <a:gd name="connsiteX2" fmla="*/ 1889100 w 2155800"/>
                <a:gd name="connsiteY2" fmla="*/ 0 h 533400"/>
                <a:gd name="connsiteX3" fmla="*/ 2155800 w 2155800"/>
                <a:gd name="connsiteY3" fmla="*/ 266700 h 533400"/>
                <a:gd name="connsiteX4" fmla="*/ 1889100 w 2155800"/>
                <a:gd name="connsiteY4" fmla="*/ 533400 h 533400"/>
                <a:gd name="connsiteX5" fmla="*/ 1889100 w 2155800"/>
                <a:gd name="connsiteY5" fmla="*/ 400050 h 533400"/>
                <a:gd name="connsiteX6" fmla="*/ 0 w 2155800"/>
                <a:gd name="connsiteY6" fmla="*/ 400050 h 533400"/>
                <a:gd name="connsiteX7" fmla="*/ 0 w 2155800"/>
                <a:gd name="connsiteY7" fmla="*/ 133350 h 533400"/>
                <a:gd name="connsiteX0" fmla="*/ 0 w 2155800"/>
                <a:gd name="connsiteY0" fmla="*/ 0 h 400050"/>
                <a:gd name="connsiteX1" fmla="*/ 1889100 w 2155800"/>
                <a:gd name="connsiteY1" fmla="*/ 0 h 400050"/>
                <a:gd name="connsiteX2" fmla="*/ 2155800 w 2155800"/>
                <a:gd name="connsiteY2" fmla="*/ 133350 h 400050"/>
                <a:gd name="connsiteX3" fmla="*/ 1889100 w 2155800"/>
                <a:gd name="connsiteY3" fmla="*/ 400050 h 400050"/>
                <a:gd name="connsiteX4" fmla="*/ 1889100 w 2155800"/>
                <a:gd name="connsiteY4" fmla="*/ 266700 h 400050"/>
                <a:gd name="connsiteX5" fmla="*/ 0 w 2155800"/>
                <a:gd name="connsiteY5" fmla="*/ 266700 h 400050"/>
                <a:gd name="connsiteX6" fmla="*/ 0 w 2155800"/>
                <a:gd name="connsiteY6" fmla="*/ 0 h 400050"/>
                <a:gd name="connsiteX0" fmla="*/ 0 w 2155800"/>
                <a:gd name="connsiteY0" fmla="*/ 0 h 266700"/>
                <a:gd name="connsiteX1" fmla="*/ 1889100 w 2155800"/>
                <a:gd name="connsiteY1" fmla="*/ 0 h 266700"/>
                <a:gd name="connsiteX2" fmla="*/ 2155800 w 2155800"/>
                <a:gd name="connsiteY2" fmla="*/ 133350 h 266700"/>
                <a:gd name="connsiteX3" fmla="*/ 1889100 w 2155800"/>
                <a:gd name="connsiteY3" fmla="*/ 266700 h 266700"/>
                <a:gd name="connsiteX4" fmla="*/ 0 w 2155800"/>
                <a:gd name="connsiteY4" fmla="*/ 266700 h 266700"/>
                <a:gd name="connsiteX5" fmla="*/ 0 w 2155800"/>
                <a:gd name="connsiteY5" fmla="*/ 0 h 266700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0 w 2155800"/>
                <a:gd name="connsiteY5" fmla="*/ 267512 h 267512"/>
                <a:gd name="connsiteX6" fmla="*/ 0 w 2155800"/>
                <a:gd name="connsiteY6" fmla="*/ 812 h 267512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1496345 w 2155800"/>
                <a:gd name="connsiteY5" fmla="*/ 265974 h 267512"/>
                <a:gd name="connsiteX6" fmla="*/ 0 w 2155800"/>
                <a:gd name="connsiteY6" fmla="*/ 267512 h 267512"/>
                <a:gd name="connsiteX7" fmla="*/ 0 w 2155800"/>
                <a:gd name="connsiteY7" fmla="*/ 812 h 267512"/>
                <a:gd name="connsiteX0" fmla="*/ 0 w 2155800"/>
                <a:gd name="connsiteY0" fmla="*/ 3264 h 269964"/>
                <a:gd name="connsiteX1" fmla="*/ 1344488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1355599 w 2155800"/>
                <a:gd name="connsiteY7" fmla="*/ 267192 h 269964"/>
                <a:gd name="connsiteX8" fmla="*/ 0 w 2155800"/>
                <a:gd name="connsiteY8" fmla="*/ 269964 h 269964"/>
                <a:gd name="connsiteX9" fmla="*/ 0 w 2155800"/>
                <a:gd name="connsiteY9" fmla="*/ 3264 h 269964"/>
                <a:gd name="connsiteX0" fmla="*/ 0 w 2155800"/>
                <a:gd name="connsiteY0" fmla="*/ 3264 h 269964"/>
                <a:gd name="connsiteX1" fmla="*/ 1218558 w 2155800"/>
                <a:gd name="connsiteY1" fmla="*/ 1770 h 269964"/>
                <a:gd name="connsiteX2" fmla="*/ 1355600 w 2155800"/>
                <a:gd name="connsiteY2" fmla="*/ 0 h 269964"/>
                <a:gd name="connsiteX3" fmla="*/ 1500048 w 2155800"/>
                <a:gd name="connsiteY3" fmla="*/ 2452 h 269964"/>
                <a:gd name="connsiteX4" fmla="*/ 1889100 w 2155800"/>
                <a:gd name="connsiteY4" fmla="*/ 3264 h 269964"/>
                <a:gd name="connsiteX5" fmla="*/ 2155800 w 2155800"/>
                <a:gd name="connsiteY5" fmla="*/ 136614 h 269964"/>
                <a:gd name="connsiteX6" fmla="*/ 1889100 w 2155800"/>
                <a:gd name="connsiteY6" fmla="*/ 269964 h 269964"/>
                <a:gd name="connsiteX7" fmla="*/ 1496345 w 2155800"/>
                <a:gd name="connsiteY7" fmla="*/ 268426 h 269964"/>
                <a:gd name="connsiteX8" fmla="*/ 1355599 w 2155800"/>
                <a:gd name="connsiteY8" fmla="*/ 267192 h 269964"/>
                <a:gd name="connsiteX9" fmla="*/ 0 w 2155800"/>
                <a:gd name="connsiteY9" fmla="*/ 269964 h 269964"/>
                <a:gd name="connsiteX10" fmla="*/ 0 w 2155800"/>
                <a:gd name="connsiteY10" fmla="*/ 3264 h 269964"/>
                <a:gd name="connsiteX0" fmla="*/ 0 w 2155800"/>
                <a:gd name="connsiteY0" fmla="*/ 3264 h 270731"/>
                <a:gd name="connsiteX1" fmla="*/ 1218558 w 2155800"/>
                <a:gd name="connsiteY1" fmla="*/ 1770 h 270731"/>
                <a:gd name="connsiteX2" fmla="*/ 1355600 w 2155800"/>
                <a:gd name="connsiteY2" fmla="*/ 0 h 270731"/>
                <a:gd name="connsiteX3" fmla="*/ 1500048 w 2155800"/>
                <a:gd name="connsiteY3" fmla="*/ 2452 h 270731"/>
                <a:gd name="connsiteX4" fmla="*/ 1889100 w 2155800"/>
                <a:gd name="connsiteY4" fmla="*/ 3264 h 270731"/>
                <a:gd name="connsiteX5" fmla="*/ 2155800 w 2155800"/>
                <a:gd name="connsiteY5" fmla="*/ 136614 h 270731"/>
                <a:gd name="connsiteX6" fmla="*/ 1889100 w 2155800"/>
                <a:gd name="connsiteY6" fmla="*/ 269964 h 270731"/>
                <a:gd name="connsiteX7" fmla="*/ 1496345 w 2155800"/>
                <a:gd name="connsiteY7" fmla="*/ 268426 h 270731"/>
                <a:gd name="connsiteX8" fmla="*/ 1355599 w 2155800"/>
                <a:gd name="connsiteY8" fmla="*/ 267192 h 270731"/>
                <a:gd name="connsiteX9" fmla="*/ 1218558 w 2155800"/>
                <a:gd name="connsiteY9" fmla="*/ 270731 h 270731"/>
                <a:gd name="connsiteX10" fmla="*/ 0 w 2155800"/>
                <a:gd name="connsiteY10" fmla="*/ 269964 h 270731"/>
                <a:gd name="connsiteX11" fmla="*/ 0 w 2155800"/>
                <a:gd name="connsiteY11" fmla="*/ 3264 h 270731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130982 h 417800"/>
                <a:gd name="connsiteX1" fmla="*/ 1216706 w 2155800"/>
                <a:gd name="connsiteY1" fmla="*/ 2 h 417800"/>
                <a:gd name="connsiteX2" fmla="*/ 1355600 w 2155800"/>
                <a:gd name="connsiteY2" fmla="*/ 127718 h 417800"/>
                <a:gd name="connsiteX3" fmla="*/ 1500048 w 2155800"/>
                <a:gd name="connsiteY3" fmla="*/ 130170 h 417800"/>
                <a:gd name="connsiteX4" fmla="*/ 1889100 w 2155800"/>
                <a:gd name="connsiteY4" fmla="*/ 130982 h 417800"/>
                <a:gd name="connsiteX5" fmla="*/ 2155800 w 2155800"/>
                <a:gd name="connsiteY5" fmla="*/ 264332 h 417800"/>
                <a:gd name="connsiteX6" fmla="*/ 1889100 w 2155800"/>
                <a:gd name="connsiteY6" fmla="*/ 397682 h 417800"/>
                <a:gd name="connsiteX7" fmla="*/ 1496345 w 2155800"/>
                <a:gd name="connsiteY7" fmla="*/ 396144 h 417800"/>
                <a:gd name="connsiteX8" fmla="*/ 1355599 w 2155800"/>
                <a:gd name="connsiteY8" fmla="*/ 394910 h 417800"/>
                <a:gd name="connsiteX9" fmla="*/ 1218558 w 2155800"/>
                <a:gd name="connsiteY9" fmla="*/ 398449 h 417800"/>
                <a:gd name="connsiteX10" fmla="*/ 0 w 2155800"/>
                <a:gd name="connsiteY10" fmla="*/ 397682 h 417800"/>
                <a:gd name="connsiteX11" fmla="*/ 0 w 2155800"/>
                <a:gd name="connsiteY11" fmla="*/ 130982 h 417800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1020 h 405011"/>
                <a:gd name="connsiteX1" fmla="*/ 1216706 w 2155800"/>
                <a:gd name="connsiteY1" fmla="*/ 40 h 405011"/>
                <a:gd name="connsiteX2" fmla="*/ 1355600 w 2155800"/>
                <a:gd name="connsiteY2" fmla="*/ 127756 h 405011"/>
                <a:gd name="connsiteX3" fmla="*/ 1500048 w 2155800"/>
                <a:gd name="connsiteY3" fmla="*/ 130208 h 405011"/>
                <a:gd name="connsiteX4" fmla="*/ 1889100 w 2155800"/>
                <a:gd name="connsiteY4" fmla="*/ 131020 h 405011"/>
                <a:gd name="connsiteX5" fmla="*/ 2155800 w 2155800"/>
                <a:gd name="connsiteY5" fmla="*/ 264370 h 405011"/>
                <a:gd name="connsiteX6" fmla="*/ 1889100 w 2155800"/>
                <a:gd name="connsiteY6" fmla="*/ 397720 h 405011"/>
                <a:gd name="connsiteX7" fmla="*/ 1496345 w 2155800"/>
                <a:gd name="connsiteY7" fmla="*/ 396182 h 405011"/>
                <a:gd name="connsiteX8" fmla="*/ 1355599 w 2155800"/>
                <a:gd name="connsiteY8" fmla="*/ 394948 h 405011"/>
                <a:gd name="connsiteX9" fmla="*/ 1220410 w 2155800"/>
                <a:gd name="connsiteY9" fmla="*/ 263490 h 405011"/>
                <a:gd name="connsiteX10" fmla="*/ 0 w 2155800"/>
                <a:gd name="connsiteY10" fmla="*/ 397720 h 405011"/>
                <a:gd name="connsiteX11" fmla="*/ 0 w 2155800"/>
                <a:gd name="connsiteY11" fmla="*/ 131020 h 405011"/>
                <a:gd name="connsiteX0" fmla="*/ 0 w 2155800"/>
                <a:gd name="connsiteY0" fmla="*/ 21278 h 441286"/>
                <a:gd name="connsiteX1" fmla="*/ 1216706 w 2155800"/>
                <a:gd name="connsiteY1" fmla="*/ 36315 h 441286"/>
                <a:gd name="connsiteX2" fmla="*/ 1355600 w 2155800"/>
                <a:gd name="connsiteY2" fmla="*/ 164031 h 441286"/>
                <a:gd name="connsiteX3" fmla="*/ 1500048 w 2155800"/>
                <a:gd name="connsiteY3" fmla="*/ 166483 h 441286"/>
                <a:gd name="connsiteX4" fmla="*/ 1889100 w 2155800"/>
                <a:gd name="connsiteY4" fmla="*/ 167295 h 441286"/>
                <a:gd name="connsiteX5" fmla="*/ 2155800 w 2155800"/>
                <a:gd name="connsiteY5" fmla="*/ 300645 h 441286"/>
                <a:gd name="connsiteX6" fmla="*/ 1889100 w 2155800"/>
                <a:gd name="connsiteY6" fmla="*/ 433995 h 441286"/>
                <a:gd name="connsiteX7" fmla="*/ 1496345 w 2155800"/>
                <a:gd name="connsiteY7" fmla="*/ 432457 h 441286"/>
                <a:gd name="connsiteX8" fmla="*/ 1355599 w 2155800"/>
                <a:gd name="connsiteY8" fmla="*/ 431223 h 441286"/>
                <a:gd name="connsiteX9" fmla="*/ 1220410 w 2155800"/>
                <a:gd name="connsiteY9" fmla="*/ 299765 h 441286"/>
                <a:gd name="connsiteX10" fmla="*/ 0 w 2155800"/>
                <a:gd name="connsiteY10" fmla="*/ 433995 h 441286"/>
                <a:gd name="connsiteX11" fmla="*/ 0 w 2155800"/>
                <a:gd name="connsiteY11" fmla="*/ 21278 h 441286"/>
                <a:gd name="connsiteX0" fmla="*/ 0 w 2155800"/>
                <a:gd name="connsiteY0" fmla="*/ 0 h 420008"/>
                <a:gd name="connsiteX1" fmla="*/ 1216706 w 2155800"/>
                <a:gd name="connsiteY1" fmla="*/ 15037 h 420008"/>
                <a:gd name="connsiteX2" fmla="*/ 1355600 w 2155800"/>
                <a:gd name="connsiteY2" fmla="*/ 142753 h 420008"/>
                <a:gd name="connsiteX3" fmla="*/ 1500048 w 2155800"/>
                <a:gd name="connsiteY3" fmla="*/ 145205 h 420008"/>
                <a:gd name="connsiteX4" fmla="*/ 1889100 w 2155800"/>
                <a:gd name="connsiteY4" fmla="*/ 146017 h 420008"/>
                <a:gd name="connsiteX5" fmla="*/ 2155800 w 2155800"/>
                <a:gd name="connsiteY5" fmla="*/ 279367 h 420008"/>
                <a:gd name="connsiteX6" fmla="*/ 1889100 w 2155800"/>
                <a:gd name="connsiteY6" fmla="*/ 412717 h 420008"/>
                <a:gd name="connsiteX7" fmla="*/ 1496345 w 2155800"/>
                <a:gd name="connsiteY7" fmla="*/ 411179 h 420008"/>
                <a:gd name="connsiteX8" fmla="*/ 1355599 w 2155800"/>
                <a:gd name="connsiteY8" fmla="*/ 409945 h 420008"/>
                <a:gd name="connsiteX9" fmla="*/ 1220410 w 2155800"/>
                <a:gd name="connsiteY9" fmla="*/ 278487 h 420008"/>
                <a:gd name="connsiteX10" fmla="*/ 0 w 2155800"/>
                <a:gd name="connsiteY10" fmla="*/ 412717 h 420008"/>
                <a:gd name="connsiteX11" fmla="*/ 0 w 2155800"/>
                <a:gd name="connsiteY11" fmla="*/ 0 h 420008"/>
                <a:gd name="connsiteX0" fmla="*/ 0 w 2157652"/>
                <a:gd name="connsiteY0" fmla="*/ 5105 h 414093"/>
                <a:gd name="connsiteX1" fmla="*/ 1218558 w 2157652"/>
                <a:gd name="connsiteY1" fmla="*/ 9122 h 414093"/>
                <a:gd name="connsiteX2" fmla="*/ 1357452 w 2157652"/>
                <a:gd name="connsiteY2" fmla="*/ 136838 h 414093"/>
                <a:gd name="connsiteX3" fmla="*/ 1501900 w 2157652"/>
                <a:gd name="connsiteY3" fmla="*/ 139290 h 414093"/>
                <a:gd name="connsiteX4" fmla="*/ 1890952 w 2157652"/>
                <a:gd name="connsiteY4" fmla="*/ 140102 h 414093"/>
                <a:gd name="connsiteX5" fmla="*/ 2157652 w 2157652"/>
                <a:gd name="connsiteY5" fmla="*/ 273452 h 414093"/>
                <a:gd name="connsiteX6" fmla="*/ 1890952 w 2157652"/>
                <a:gd name="connsiteY6" fmla="*/ 406802 h 414093"/>
                <a:gd name="connsiteX7" fmla="*/ 1498197 w 2157652"/>
                <a:gd name="connsiteY7" fmla="*/ 405264 h 414093"/>
                <a:gd name="connsiteX8" fmla="*/ 1357451 w 2157652"/>
                <a:gd name="connsiteY8" fmla="*/ 404030 h 414093"/>
                <a:gd name="connsiteX9" fmla="*/ 1222262 w 2157652"/>
                <a:gd name="connsiteY9" fmla="*/ 272572 h 414093"/>
                <a:gd name="connsiteX10" fmla="*/ 1852 w 2157652"/>
                <a:gd name="connsiteY10" fmla="*/ 406802 h 414093"/>
                <a:gd name="connsiteX11" fmla="*/ 0 w 2157652"/>
                <a:gd name="connsiteY11" fmla="*/ 5105 h 414093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1852 w 2157652"/>
                <a:gd name="connsiteY10" fmla="*/ 409556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04109"/>
                <a:gd name="connsiteX1" fmla="*/ 1218736 w 2157830"/>
                <a:gd name="connsiteY1" fmla="*/ 6429 h 404109"/>
                <a:gd name="connsiteX2" fmla="*/ 1357630 w 2157830"/>
                <a:gd name="connsiteY2" fmla="*/ 134145 h 404109"/>
                <a:gd name="connsiteX3" fmla="*/ 1502078 w 2157830"/>
                <a:gd name="connsiteY3" fmla="*/ 136597 h 404109"/>
                <a:gd name="connsiteX4" fmla="*/ 1891130 w 2157830"/>
                <a:gd name="connsiteY4" fmla="*/ 137409 h 404109"/>
                <a:gd name="connsiteX5" fmla="*/ 2157830 w 2157830"/>
                <a:gd name="connsiteY5" fmla="*/ 270759 h 404109"/>
                <a:gd name="connsiteX6" fmla="*/ 1891130 w 2157830"/>
                <a:gd name="connsiteY6" fmla="*/ 404109 h 404109"/>
                <a:gd name="connsiteX7" fmla="*/ 1498375 w 2157830"/>
                <a:gd name="connsiteY7" fmla="*/ 402571 h 404109"/>
                <a:gd name="connsiteX8" fmla="*/ 1357629 w 2157830"/>
                <a:gd name="connsiteY8" fmla="*/ 401337 h 404109"/>
                <a:gd name="connsiteX9" fmla="*/ 1222440 w 2157830"/>
                <a:gd name="connsiteY9" fmla="*/ 269879 h 404109"/>
                <a:gd name="connsiteX10" fmla="*/ 178 w 2157830"/>
                <a:gd name="connsiteY10" fmla="*/ 269112 h 404109"/>
                <a:gd name="connsiteX11" fmla="*/ 178 w 2157830"/>
                <a:gd name="connsiteY11" fmla="*/ 2412 h 404109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178 w 2157830"/>
                <a:gd name="connsiteY11" fmla="*/ 287740 h 422737"/>
                <a:gd name="connsiteX12" fmla="*/ 178 w 2157830"/>
                <a:gd name="connsiteY12" fmla="*/ 21040 h 422737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377969 w 2157830"/>
                <a:gd name="connsiteY11" fmla="*/ 282261 h 422737"/>
                <a:gd name="connsiteX12" fmla="*/ 178 w 2157830"/>
                <a:gd name="connsiteY12" fmla="*/ 287740 h 422737"/>
                <a:gd name="connsiteX13" fmla="*/ 178 w 2157830"/>
                <a:gd name="connsiteY13" fmla="*/ 21040 h 422737"/>
                <a:gd name="connsiteX0" fmla="*/ 1935 w 2157735"/>
                <a:gd name="connsiteY0" fmla="*/ 6063 h 586837"/>
                <a:gd name="connsiteX1" fmla="*/ 379726 w 2157735"/>
                <a:gd name="connsiteY1" fmla="*/ 181878 h 586837"/>
                <a:gd name="connsiteX2" fmla="*/ 1218641 w 2157735"/>
                <a:gd name="connsiteY2" fmla="*/ 189157 h 586837"/>
                <a:gd name="connsiteX3" fmla="*/ 1357535 w 2157735"/>
                <a:gd name="connsiteY3" fmla="*/ 316873 h 586837"/>
                <a:gd name="connsiteX4" fmla="*/ 1501983 w 2157735"/>
                <a:gd name="connsiteY4" fmla="*/ 319325 h 586837"/>
                <a:gd name="connsiteX5" fmla="*/ 1891035 w 2157735"/>
                <a:gd name="connsiteY5" fmla="*/ 320137 h 586837"/>
                <a:gd name="connsiteX6" fmla="*/ 2157735 w 2157735"/>
                <a:gd name="connsiteY6" fmla="*/ 453487 h 586837"/>
                <a:gd name="connsiteX7" fmla="*/ 1891035 w 2157735"/>
                <a:gd name="connsiteY7" fmla="*/ 586837 h 586837"/>
                <a:gd name="connsiteX8" fmla="*/ 1498280 w 2157735"/>
                <a:gd name="connsiteY8" fmla="*/ 585299 h 586837"/>
                <a:gd name="connsiteX9" fmla="*/ 1357534 w 2157735"/>
                <a:gd name="connsiteY9" fmla="*/ 584065 h 586837"/>
                <a:gd name="connsiteX10" fmla="*/ 1222345 w 2157735"/>
                <a:gd name="connsiteY10" fmla="*/ 452607 h 586837"/>
                <a:gd name="connsiteX11" fmla="*/ 377874 w 2157735"/>
                <a:gd name="connsiteY11" fmla="*/ 446361 h 586837"/>
                <a:gd name="connsiteX12" fmla="*/ 83 w 2157735"/>
                <a:gd name="connsiteY12" fmla="*/ 451840 h 586837"/>
                <a:gd name="connsiteX13" fmla="*/ 1935 w 2157735"/>
                <a:gd name="connsiteY13" fmla="*/ 6063 h 586837"/>
                <a:gd name="connsiteX0" fmla="*/ 0 w 2155800"/>
                <a:gd name="connsiteY0" fmla="*/ 6063 h 586837"/>
                <a:gd name="connsiteX1" fmla="*/ 377791 w 2155800"/>
                <a:gd name="connsiteY1" fmla="*/ 181878 h 586837"/>
                <a:gd name="connsiteX2" fmla="*/ 1216706 w 2155800"/>
                <a:gd name="connsiteY2" fmla="*/ 189157 h 586837"/>
                <a:gd name="connsiteX3" fmla="*/ 1355600 w 2155800"/>
                <a:gd name="connsiteY3" fmla="*/ 316873 h 586837"/>
                <a:gd name="connsiteX4" fmla="*/ 1500048 w 2155800"/>
                <a:gd name="connsiteY4" fmla="*/ 319325 h 586837"/>
                <a:gd name="connsiteX5" fmla="*/ 1889100 w 2155800"/>
                <a:gd name="connsiteY5" fmla="*/ 320137 h 586837"/>
                <a:gd name="connsiteX6" fmla="*/ 2155800 w 2155800"/>
                <a:gd name="connsiteY6" fmla="*/ 453487 h 586837"/>
                <a:gd name="connsiteX7" fmla="*/ 1889100 w 2155800"/>
                <a:gd name="connsiteY7" fmla="*/ 586837 h 586837"/>
                <a:gd name="connsiteX8" fmla="*/ 1496345 w 2155800"/>
                <a:gd name="connsiteY8" fmla="*/ 585299 h 586837"/>
                <a:gd name="connsiteX9" fmla="*/ 1355599 w 2155800"/>
                <a:gd name="connsiteY9" fmla="*/ 584065 h 586837"/>
                <a:gd name="connsiteX10" fmla="*/ 1220410 w 2155800"/>
                <a:gd name="connsiteY10" fmla="*/ 452607 h 586837"/>
                <a:gd name="connsiteX11" fmla="*/ 375939 w 2155800"/>
                <a:gd name="connsiteY11" fmla="*/ 446361 h 586837"/>
                <a:gd name="connsiteX12" fmla="*/ 1852 w 2155800"/>
                <a:gd name="connsiteY12" fmla="*/ 258988 h 586837"/>
                <a:gd name="connsiteX13" fmla="*/ 0 w 2155800"/>
                <a:gd name="connsiteY13" fmla="*/ 6063 h 586837"/>
                <a:gd name="connsiteX0" fmla="*/ 0 w 2155800"/>
                <a:gd name="connsiteY0" fmla="*/ 14464 h 595238"/>
                <a:gd name="connsiteX1" fmla="*/ 377791 w 2155800"/>
                <a:gd name="connsiteY1" fmla="*/ 190279 h 595238"/>
                <a:gd name="connsiteX2" fmla="*/ 1216706 w 2155800"/>
                <a:gd name="connsiteY2" fmla="*/ 197558 h 595238"/>
                <a:gd name="connsiteX3" fmla="*/ 1355600 w 2155800"/>
                <a:gd name="connsiteY3" fmla="*/ 325274 h 595238"/>
                <a:gd name="connsiteX4" fmla="*/ 1500048 w 2155800"/>
                <a:gd name="connsiteY4" fmla="*/ 327726 h 595238"/>
                <a:gd name="connsiteX5" fmla="*/ 1889100 w 2155800"/>
                <a:gd name="connsiteY5" fmla="*/ 328538 h 595238"/>
                <a:gd name="connsiteX6" fmla="*/ 2155800 w 2155800"/>
                <a:gd name="connsiteY6" fmla="*/ 461888 h 595238"/>
                <a:gd name="connsiteX7" fmla="*/ 1889100 w 2155800"/>
                <a:gd name="connsiteY7" fmla="*/ 595238 h 595238"/>
                <a:gd name="connsiteX8" fmla="*/ 1496345 w 2155800"/>
                <a:gd name="connsiteY8" fmla="*/ 593700 h 595238"/>
                <a:gd name="connsiteX9" fmla="*/ 1355599 w 2155800"/>
                <a:gd name="connsiteY9" fmla="*/ 592466 h 595238"/>
                <a:gd name="connsiteX10" fmla="*/ 1220410 w 2155800"/>
                <a:gd name="connsiteY10" fmla="*/ 461008 h 595238"/>
                <a:gd name="connsiteX11" fmla="*/ 375939 w 2155800"/>
                <a:gd name="connsiteY11" fmla="*/ 454762 h 595238"/>
                <a:gd name="connsiteX12" fmla="*/ 1852 w 2155800"/>
                <a:gd name="connsiteY12" fmla="*/ 267389 h 595238"/>
                <a:gd name="connsiteX13" fmla="*/ 0 w 2155800"/>
                <a:gd name="connsiteY13" fmla="*/ 14464 h 595238"/>
                <a:gd name="connsiteX0" fmla="*/ 0 w 2155800"/>
                <a:gd name="connsiteY0" fmla="*/ 6064 h 586838"/>
                <a:gd name="connsiteX1" fmla="*/ 377791 w 2155800"/>
                <a:gd name="connsiteY1" fmla="*/ 181879 h 586838"/>
                <a:gd name="connsiteX2" fmla="*/ 1216706 w 2155800"/>
                <a:gd name="connsiteY2" fmla="*/ 189158 h 586838"/>
                <a:gd name="connsiteX3" fmla="*/ 1355600 w 2155800"/>
                <a:gd name="connsiteY3" fmla="*/ 316874 h 586838"/>
                <a:gd name="connsiteX4" fmla="*/ 1500048 w 2155800"/>
                <a:gd name="connsiteY4" fmla="*/ 319326 h 586838"/>
                <a:gd name="connsiteX5" fmla="*/ 1889100 w 2155800"/>
                <a:gd name="connsiteY5" fmla="*/ 320138 h 586838"/>
                <a:gd name="connsiteX6" fmla="*/ 2155800 w 2155800"/>
                <a:gd name="connsiteY6" fmla="*/ 453488 h 586838"/>
                <a:gd name="connsiteX7" fmla="*/ 1889100 w 2155800"/>
                <a:gd name="connsiteY7" fmla="*/ 586838 h 586838"/>
                <a:gd name="connsiteX8" fmla="*/ 1496345 w 2155800"/>
                <a:gd name="connsiteY8" fmla="*/ 585300 h 586838"/>
                <a:gd name="connsiteX9" fmla="*/ 1355599 w 2155800"/>
                <a:gd name="connsiteY9" fmla="*/ 584066 h 586838"/>
                <a:gd name="connsiteX10" fmla="*/ 1220410 w 2155800"/>
                <a:gd name="connsiteY10" fmla="*/ 452608 h 586838"/>
                <a:gd name="connsiteX11" fmla="*/ 375939 w 2155800"/>
                <a:gd name="connsiteY11" fmla="*/ 446362 h 586838"/>
                <a:gd name="connsiteX12" fmla="*/ 1852 w 2155800"/>
                <a:gd name="connsiteY12" fmla="*/ 258989 h 586838"/>
                <a:gd name="connsiteX13" fmla="*/ 0 w 2155800"/>
                <a:gd name="connsiteY13" fmla="*/ 6064 h 586838"/>
                <a:gd name="connsiteX0" fmla="*/ 0 w 2155800"/>
                <a:gd name="connsiteY0" fmla="*/ 4 h 580778"/>
                <a:gd name="connsiteX1" fmla="*/ 377791 w 2155800"/>
                <a:gd name="connsiteY1" fmla="*/ 175819 h 580778"/>
                <a:gd name="connsiteX2" fmla="*/ 1216706 w 2155800"/>
                <a:gd name="connsiteY2" fmla="*/ 183098 h 580778"/>
                <a:gd name="connsiteX3" fmla="*/ 1355600 w 2155800"/>
                <a:gd name="connsiteY3" fmla="*/ 310814 h 580778"/>
                <a:gd name="connsiteX4" fmla="*/ 1500048 w 2155800"/>
                <a:gd name="connsiteY4" fmla="*/ 313266 h 580778"/>
                <a:gd name="connsiteX5" fmla="*/ 1889100 w 2155800"/>
                <a:gd name="connsiteY5" fmla="*/ 314078 h 580778"/>
                <a:gd name="connsiteX6" fmla="*/ 2155800 w 2155800"/>
                <a:gd name="connsiteY6" fmla="*/ 447428 h 580778"/>
                <a:gd name="connsiteX7" fmla="*/ 1889100 w 2155800"/>
                <a:gd name="connsiteY7" fmla="*/ 580778 h 580778"/>
                <a:gd name="connsiteX8" fmla="*/ 1496345 w 2155800"/>
                <a:gd name="connsiteY8" fmla="*/ 579240 h 580778"/>
                <a:gd name="connsiteX9" fmla="*/ 1355599 w 2155800"/>
                <a:gd name="connsiteY9" fmla="*/ 578006 h 580778"/>
                <a:gd name="connsiteX10" fmla="*/ 1220410 w 2155800"/>
                <a:gd name="connsiteY10" fmla="*/ 446548 h 580778"/>
                <a:gd name="connsiteX11" fmla="*/ 375939 w 2155800"/>
                <a:gd name="connsiteY11" fmla="*/ 440302 h 580778"/>
                <a:gd name="connsiteX12" fmla="*/ 1852 w 2155800"/>
                <a:gd name="connsiteY12" fmla="*/ 252929 h 580778"/>
                <a:gd name="connsiteX13" fmla="*/ 0 w 2155800"/>
                <a:gd name="connsiteY13" fmla="*/ 4 h 580778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2086792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7732 w 2183532"/>
                <a:gd name="connsiteY0" fmla="*/ 842 h 581616"/>
                <a:gd name="connsiteX1" fmla="*/ 405523 w 2183532"/>
                <a:gd name="connsiteY1" fmla="*/ 176657 h 581616"/>
                <a:gd name="connsiteX2" fmla="*/ 1244438 w 2183532"/>
                <a:gd name="connsiteY2" fmla="*/ 183936 h 581616"/>
                <a:gd name="connsiteX3" fmla="*/ 1383332 w 2183532"/>
                <a:gd name="connsiteY3" fmla="*/ 311652 h 581616"/>
                <a:gd name="connsiteX4" fmla="*/ 1527780 w 2183532"/>
                <a:gd name="connsiteY4" fmla="*/ 314104 h 581616"/>
                <a:gd name="connsiteX5" fmla="*/ 2114524 w 2183532"/>
                <a:gd name="connsiteY5" fmla="*/ 323313 h 581616"/>
                <a:gd name="connsiteX6" fmla="*/ 2183532 w 2183532"/>
                <a:gd name="connsiteY6" fmla="*/ 448266 h 581616"/>
                <a:gd name="connsiteX7" fmla="*/ 2114524 w 2183532"/>
                <a:gd name="connsiteY7" fmla="*/ 581616 h 581616"/>
                <a:gd name="connsiteX8" fmla="*/ 1524077 w 2183532"/>
                <a:gd name="connsiteY8" fmla="*/ 580078 h 581616"/>
                <a:gd name="connsiteX9" fmla="*/ 1383331 w 2183532"/>
                <a:gd name="connsiteY9" fmla="*/ 578844 h 581616"/>
                <a:gd name="connsiteX10" fmla="*/ 1248142 w 2183532"/>
                <a:gd name="connsiteY10" fmla="*/ 447386 h 581616"/>
                <a:gd name="connsiteX11" fmla="*/ 403671 w 2183532"/>
                <a:gd name="connsiteY11" fmla="*/ 441140 h 581616"/>
                <a:gd name="connsiteX12" fmla="*/ 29584 w 2183532"/>
                <a:gd name="connsiteY12" fmla="*/ 253767 h 581616"/>
                <a:gd name="connsiteX13" fmla="*/ 27733 w 2183532"/>
                <a:gd name="connsiteY13" fmla="*/ 116045 h 581616"/>
                <a:gd name="connsiteX14" fmla="*/ 27732 w 2183532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1877 h 582651"/>
                <a:gd name="connsiteX1" fmla="*/ 377791 w 2155800"/>
                <a:gd name="connsiteY1" fmla="*/ 177692 h 582651"/>
                <a:gd name="connsiteX2" fmla="*/ 1216706 w 2155800"/>
                <a:gd name="connsiteY2" fmla="*/ 184971 h 582651"/>
                <a:gd name="connsiteX3" fmla="*/ 1355600 w 2155800"/>
                <a:gd name="connsiteY3" fmla="*/ 312687 h 582651"/>
                <a:gd name="connsiteX4" fmla="*/ 1500048 w 2155800"/>
                <a:gd name="connsiteY4" fmla="*/ 315139 h 582651"/>
                <a:gd name="connsiteX5" fmla="*/ 2086792 w 2155800"/>
                <a:gd name="connsiteY5" fmla="*/ 324348 h 582651"/>
                <a:gd name="connsiteX6" fmla="*/ 2155800 w 2155800"/>
                <a:gd name="connsiteY6" fmla="*/ 449301 h 582651"/>
                <a:gd name="connsiteX7" fmla="*/ 2086792 w 2155800"/>
                <a:gd name="connsiteY7" fmla="*/ 582651 h 582651"/>
                <a:gd name="connsiteX8" fmla="*/ 1496345 w 2155800"/>
                <a:gd name="connsiteY8" fmla="*/ 581113 h 582651"/>
                <a:gd name="connsiteX9" fmla="*/ 1355599 w 2155800"/>
                <a:gd name="connsiteY9" fmla="*/ 579879 h 582651"/>
                <a:gd name="connsiteX10" fmla="*/ 1220410 w 2155800"/>
                <a:gd name="connsiteY10" fmla="*/ 448421 h 582651"/>
                <a:gd name="connsiteX11" fmla="*/ 375939 w 2155800"/>
                <a:gd name="connsiteY11" fmla="*/ 442175 h 582651"/>
                <a:gd name="connsiteX12" fmla="*/ 1852 w 2155800"/>
                <a:gd name="connsiteY12" fmla="*/ 254802 h 582651"/>
                <a:gd name="connsiteX13" fmla="*/ 54803 w 2155800"/>
                <a:gd name="connsiteY13" fmla="*/ 128100 h 582651"/>
                <a:gd name="connsiteX14" fmla="*/ 0 w 2155800"/>
                <a:gd name="connsiteY14" fmla="*/ 1877 h 582651"/>
                <a:gd name="connsiteX0" fmla="*/ 0 w 2155800"/>
                <a:gd name="connsiteY0" fmla="*/ 17891 h 598665"/>
                <a:gd name="connsiteX1" fmla="*/ 377791 w 2155800"/>
                <a:gd name="connsiteY1" fmla="*/ 193706 h 598665"/>
                <a:gd name="connsiteX2" fmla="*/ 1216706 w 2155800"/>
                <a:gd name="connsiteY2" fmla="*/ 200985 h 598665"/>
                <a:gd name="connsiteX3" fmla="*/ 1355600 w 2155800"/>
                <a:gd name="connsiteY3" fmla="*/ 328701 h 598665"/>
                <a:gd name="connsiteX4" fmla="*/ 1500048 w 2155800"/>
                <a:gd name="connsiteY4" fmla="*/ 331153 h 598665"/>
                <a:gd name="connsiteX5" fmla="*/ 2086792 w 2155800"/>
                <a:gd name="connsiteY5" fmla="*/ 340362 h 598665"/>
                <a:gd name="connsiteX6" fmla="*/ 2155800 w 2155800"/>
                <a:gd name="connsiteY6" fmla="*/ 465315 h 598665"/>
                <a:gd name="connsiteX7" fmla="*/ 2086792 w 2155800"/>
                <a:gd name="connsiteY7" fmla="*/ 598665 h 598665"/>
                <a:gd name="connsiteX8" fmla="*/ 1496345 w 2155800"/>
                <a:gd name="connsiteY8" fmla="*/ 597127 h 598665"/>
                <a:gd name="connsiteX9" fmla="*/ 1355599 w 2155800"/>
                <a:gd name="connsiteY9" fmla="*/ 595893 h 598665"/>
                <a:gd name="connsiteX10" fmla="*/ 1220410 w 2155800"/>
                <a:gd name="connsiteY10" fmla="*/ 464435 h 598665"/>
                <a:gd name="connsiteX11" fmla="*/ 375939 w 2155800"/>
                <a:gd name="connsiteY11" fmla="*/ 458189 h 598665"/>
                <a:gd name="connsiteX12" fmla="*/ 1852 w 2155800"/>
                <a:gd name="connsiteY12" fmla="*/ 270816 h 598665"/>
                <a:gd name="connsiteX13" fmla="*/ 54803 w 2155800"/>
                <a:gd name="connsiteY13" fmla="*/ 144114 h 598665"/>
                <a:gd name="connsiteX14" fmla="*/ 0 w 2155800"/>
                <a:gd name="connsiteY14" fmla="*/ 17891 h 598665"/>
                <a:gd name="connsiteX0" fmla="*/ 0 w 2155800"/>
                <a:gd name="connsiteY0" fmla="*/ 14262 h 595036"/>
                <a:gd name="connsiteX1" fmla="*/ 377791 w 2155800"/>
                <a:gd name="connsiteY1" fmla="*/ 190077 h 595036"/>
                <a:gd name="connsiteX2" fmla="*/ 1216706 w 2155800"/>
                <a:gd name="connsiteY2" fmla="*/ 197356 h 595036"/>
                <a:gd name="connsiteX3" fmla="*/ 1355600 w 2155800"/>
                <a:gd name="connsiteY3" fmla="*/ 325072 h 595036"/>
                <a:gd name="connsiteX4" fmla="*/ 1500048 w 2155800"/>
                <a:gd name="connsiteY4" fmla="*/ 327524 h 595036"/>
                <a:gd name="connsiteX5" fmla="*/ 2086792 w 2155800"/>
                <a:gd name="connsiteY5" fmla="*/ 336733 h 595036"/>
                <a:gd name="connsiteX6" fmla="*/ 2155800 w 2155800"/>
                <a:gd name="connsiteY6" fmla="*/ 461686 h 595036"/>
                <a:gd name="connsiteX7" fmla="*/ 2086792 w 2155800"/>
                <a:gd name="connsiteY7" fmla="*/ 595036 h 595036"/>
                <a:gd name="connsiteX8" fmla="*/ 1496345 w 2155800"/>
                <a:gd name="connsiteY8" fmla="*/ 593498 h 595036"/>
                <a:gd name="connsiteX9" fmla="*/ 1355599 w 2155800"/>
                <a:gd name="connsiteY9" fmla="*/ 592264 h 595036"/>
                <a:gd name="connsiteX10" fmla="*/ 1220410 w 2155800"/>
                <a:gd name="connsiteY10" fmla="*/ 460806 h 595036"/>
                <a:gd name="connsiteX11" fmla="*/ 375939 w 2155800"/>
                <a:gd name="connsiteY11" fmla="*/ 454560 h 595036"/>
                <a:gd name="connsiteX12" fmla="*/ 1852 w 2155800"/>
                <a:gd name="connsiteY12" fmla="*/ 267187 h 595036"/>
                <a:gd name="connsiteX13" fmla="*/ 54803 w 2155800"/>
                <a:gd name="connsiteY13" fmla="*/ 140485 h 595036"/>
                <a:gd name="connsiteX14" fmla="*/ 0 w 2155800"/>
                <a:gd name="connsiteY14" fmla="*/ 14262 h 595036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6741 w 2155800"/>
                <a:gd name="connsiteY3" fmla="*/ 313837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9723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496345 w 2155800"/>
                <a:gd name="connsiteY7" fmla="*/ 585936 h 587474"/>
                <a:gd name="connsiteX8" fmla="*/ 1245249 w 2155800"/>
                <a:gd name="connsiteY8" fmla="*/ 581029 h 587474"/>
                <a:gd name="connsiteX9" fmla="*/ 1075763 w 2155800"/>
                <a:gd name="connsiteY9" fmla="*/ 453244 h 587474"/>
                <a:gd name="connsiteX10" fmla="*/ 375939 w 2155800"/>
                <a:gd name="connsiteY10" fmla="*/ 446998 h 587474"/>
                <a:gd name="connsiteX11" fmla="*/ 1852 w 2155800"/>
                <a:gd name="connsiteY11" fmla="*/ 259625 h 587474"/>
                <a:gd name="connsiteX12" fmla="*/ 54803 w 2155800"/>
                <a:gd name="connsiteY12" fmla="*/ 132923 h 587474"/>
                <a:gd name="connsiteX13" fmla="*/ 0 w 2155800"/>
                <a:gd name="connsiteY13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0489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4848 h 585622"/>
                <a:gd name="connsiteX1" fmla="*/ 377791 w 2155800"/>
                <a:gd name="connsiteY1" fmla="*/ 180663 h 585622"/>
                <a:gd name="connsiteX2" fmla="*/ 1186509 w 2155800"/>
                <a:gd name="connsiteY2" fmla="*/ 187024 h 585622"/>
                <a:gd name="connsiteX3" fmla="*/ 1245995 w 2155800"/>
                <a:gd name="connsiteY3" fmla="*/ 326678 h 585622"/>
                <a:gd name="connsiteX4" fmla="*/ 2086792 w 2155800"/>
                <a:gd name="connsiteY4" fmla="*/ 327319 h 585622"/>
                <a:gd name="connsiteX5" fmla="*/ 2155800 w 2155800"/>
                <a:gd name="connsiteY5" fmla="*/ 452272 h 585622"/>
                <a:gd name="connsiteX6" fmla="*/ 2086792 w 2155800"/>
                <a:gd name="connsiteY6" fmla="*/ 585622 h 585622"/>
                <a:gd name="connsiteX7" fmla="*/ 1245249 w 2155800"/>
                <a:gd name="connsiteY7" fmla="*/ 579177 h 585622"/>
                <a:gd name="connsiteX8" fmla="*/ 1179775 w 2155800"/>
                <a:gd name="connsiteY8" fmla="*/ 448637 h 585622"/>
                <a:gd name="connsiteX9" fmla="*/ 375939 w 2155800"/>
                <a:gd name="connsiteY9" fmla="*/ 445146 h 585622"/>
                <a:gd name="connsiteX10" fmla="*/ 1852 w 2155800"/>
                <a:gd name="connsiteY10" fmla="*/ 257773 h 585622"/>
                <a:gd name="connsiteX11" fmla="*/ 54803 w 2155800"/>
                <a:gd name="connsiteY11" fmla="*/ 131071 h 585622"/>
                <a:gd name="connsiteX12" fmla="*/ 0 w 2155800"/>
                <a:gd name="connsiteY12" fmla="*/ 4848 h 585622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1480 h 582254"/>
                <a:gd name="connsiteX1" fmla="*/ 377791 w 2155800"/>
                <a:gd name="connsiteY1" fmla="*/ 177295 h 582254"/>
                <a:gd name="connsiteX2" fmla="*/ 1186509 w 2155800"/>
                <a:gd name="connsiteY2" fmla="*/ 183656 h 582254"/>
                <a:gd name="connsiteX3" fmla="*/ 1245995 w 2155800"/>
                <a:gd name="connsiteY3" fmla="*/ 323310 h 582254"/>
                <a:gd name="connsiteX4" fmla="*/ 2086792 w 2155800"/>
                <a:gd name="connsiteY4" fmla="*/ 323951 h 582254"/>
                <a:gd name="connsiteX5" fmla="*/ 2155800 w 2155800"/>
                <a:gd name="connsiteY5" fmla="*/ 448904 h 582254"/>
                <a:gd name="connsiteX6" fmla="*/ 2086792 w 2155800"/>
                <a:gd name="connsiteY6" fmla="*/ 582254 h 582254"/>
                <a:gd name="connsiteX7" fmla="*/ 1245249 w 2155800"/>
                <a:gd name="connsiteY7" fmla="*/ 575809 h 582254"/>
                <a:gd name="connsiteX8" fmla="*/ 1179775 w 2155800"/>
                <a:gd name="connsiteY8" fmla="*/ 445269 h 582254"/>
                <a:gd name="connsiteX9" fmla="*/ 375939 w 2155800"/>
                <a:gd name="connsiteY9" fmla="*/ 441778 h 582254"/>
                <a:gd name="connsiteX10" fmla="*/ 1852 w 2155800"/>
                <a:gd name="connsiteY10" fmla="*/ 254405 h 582254"/>
                <a:gd name="connsiteX11" fmla="*/ 54803 w 2155800"/>
                <a:gd name="connsiteY11" fmla="*/ 127703 h 582254"/>
                <a:gd name="connsiteX12" fmla="*/ 0 w 2155800"/>
                <a:gd name="connsiteY12" fmla="*/ 1480 h 582254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6560 h 587334"/>
                <a:gd name="connsiteX1" fmla="*/ 399041 w 2155800"/>
                <a:gd name="connsiteY1" fmla="*/ 187885 h 587334"/>
                <a:gd name="connsiteX2" fmla="*/ 1186509 w 2155800"/>
                <a:gd name="connsiteY2" fmla="*/ 188736 h 587334"/>
                <a:gd name="connsiteX3" fmla="*/ 1245995 w 2155800"/>
                <a:gd name="connsiteY3" fmla="*/ 328390 h 587334"/>
                <a:gd name="connsiteX4" fmla="*/ 2086792 w 2155800"/>
                <a:gd name="connsiteY4" fmla="*/ 329031 h 587334"/>
                <a:gd name="connsiteX5" fmla="*/ 2155800 w 2155800"/>
                <a:gd name="connsiteY5" fmla="*/ 453984 h 587334"/>
                <a:gd name="connsiteX6" fmla="*/ 2086792 w 2155800"/>
                <a:gd name="connsiteY6" fmla="*/ 587334 h 587334"/>
                <a:gd name="connsiteX7" fmla="*/ 1245249 w 2155800"/>
                <a:gd name="connsiteY7" fmla="*/ 580889 h 587334"/>
                <a:gd name="connsiteX8" fmla="*/ 1179775 w 2155800"/>
                <a:gd name="connsiteY8" fmla="*/ 450349 h 587334"/>
                <a:gd name="connsiteX9" fmla="*/ 398307 w 2155800"/>
                <a:gd name="connsiteY9" fmla="*/ 444104 h 587334"/>
                <a:gd name="connsiteX10" fmla="*/ 1852 w 2155800"/>
                <a:gd name="connsiteY10" fmla="*/ 259485 h 587334"/>
                <a:gd name="connsiteX11" fmla="*/ 54803 w 2155800"/>
                <a:gd name="connsiteY11" fmla="*/ 132783 h 587334"/>
                <a:gd name="connsiteX12" fmla="*/ 0 w 2155800"/>
                <a:gd name="connsiteY12" fmla="*/ 6560 h 587334"/>
                <a:gd name="connsiteX0" fmla="*/ 0 w 2155800"/>
                <a:gd name="connsiteY0" fmla="*/ 6011 h 586785"/>
                <a:gd name="connsiteX1" fmla="*/ 400159 w 2155800"/>
                <a:gd name="connsiteY1" fmla="*/ 190091 h 586785"/>
                <a:gd name="connsiteX2" fmla="*/ 1186509 w 2155800"/>
                <a:gd name="connsiteY2" fmla="*/ 188187 h 586785"/>
                <a:gd name="connsiteX3" fmla="*/ 1245995 w 2155800"/>
                <a:gd name="connsiteY3" fmla="*/ 327841 h 586785"/>
                <a:gd name="connsiteX4" fmla="*/ 2086792 w 2155800"/>
                <a:gd name="connsiteY4" fmla="*/ 328482 h 586785"/>
                <a:gd name="connsiteX5" fmla="*/ 2155800 w 2155800"/>
                <a:gd name="connsiteY5" fmla="*/ 453435 h 586785"/>
                <a:gd name="connsiteX6" fmla="*/ 2086792 w 2155800"/>
                <a:gd name="connsiteY6" fmla="*/ 586785 h 586785"/>
                <a:gd name="connsiteX7" fmla="*/ 1245249 w 2155800"/>
                <a:gd name="connsiteY7" fmla="*/ 580340 h 586785"/>
                <a:gd name="connsiteX8" fmla="*/ 1179775 w 2155800"/>
                <a:gd name="connsiteY8" fmla="*/ 449800 h 586785"/>
                <a:gd name="connsiteX9" fmla="*/ 398307 w 2155800"/>
                <a:gd name="connsiteY9" fmla="*/ 443555 h 586785"/>
                <a:gd name="connsiteX10" fmla="*/ 1852 w 2155800"/>
                <a:gd name="connsiteY10" fmla="*/ 258936 h 586785"/>
                <a:gd name="connsiteX11" fmla="*/ 54803 w 2155800"/>
                <a:gd name="connsiteY11" fmla="*/ 132234 h 586785"/>
                <a:gd name="connsiteX12" fmla="*/ 0 w 2155800"/>
                <a:gd name="connsiteY12" fmla="*/ 6011 h 586785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2885 h 583659"/>
                <a:gd name="connsiteX1" fmla="*/ 400159 w 2155800"/>
                <a:gd name="connsiteY1" fmla="*/ 178700 h 583659"/>
                <a:gd name="connsiteX2" fmla="*/ 1186509 w 2155800"/>
                <a:gd name="connsiteY2" fmla="*/ 185061 h 583659"/>
                <a:gd name="connsiteX3" fmla="*/ 1245995 w 2155800"/>
                <a:gd name="connsiteY3" fmla="*/ 324715 h 583659"/>
                <a:gd name="connsiteX4" fmla="*/ 2086792 w 2155800"/>
                <a:gd name="connsiteY4" fmla="*/ 325356 h 583659"/>
                <a:gd name="connsiteX5" fmla="*/ 2155800 w 2155800"/>
                <a:gd name="connsiteY5" fmla="*/ 450309 h 583659"/>
                <a:gd name="connsiteX6" fmla="*/ 2086792 w 2155800"/>
                <a:gd name="connsiteY6" fmla="*/ 583659 h 583659"/>
                <a:gd name="connsiteX7" fmla="*/ 1245249 w 2155800"/>
                <a:gd name="connsiteY7" fmla="*/ 577214 h 583659"/>
                <a:gd name="connsiteX8" fmla="*/ 1179775 w 2155800"/>
                <a:gd name="connsiteY8" fmla="*/ 446674 h 583659"/>
                <a:gd name="connsiteX9" fmla="*/ 398307 w 2155800"/>
                <a:gd name="connsiteY9" fmla="*/ 440429 h 583659"/>
                <a:gd name="connsiteX10" fmla="*/ 1852 w 2155800"/>
                <a:gd name="connsiteY10" fmla="*/ 255810 h 583659"/>
                <a:gd name="connsiteX11" fmla="*/ 54803 w 2155800"/>
                <a:gd name="connsiteY11" fmla="*/ 129108 h 583659"/>
                <a:gd name="connsiteX12" fmla="*/ 0 w 2155800"/>
                <a:gd name="connsiteY12" fmla="*/ 2885 h 583659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155800 w 2155800"/>
                <a:gd name="connsiteY4" fmla="*/ 447424 h 580774"/>
                <a:gd name="connsiteX5" fmla="*/ 2086792 w 2155800"/>
                <a:gd name="connsiteY5" fmla="*/ 580774 h 580774"/>
                <a:gd name="connsiteX6" fmla="*/ 1245249 w 2155800"/>
                <a:gd name="connsiteY6" fmla="*/ 574329 h 580774"/>
                <a:gd name="connsiteX7" fmla="*/ 1179775 w 2155800"/>
                <a:gd name="connsiteY7" fmla="*/ 443789 h 580774"/>
                <a:gd name="connsiteX8" fmla="*/ 398307 w 2155800"/>
                <a:gd name="connsiteY8" fmla="*/ 437544 h 580774"/>
                <a:gd name="connsiteX9" fmla="*/ 1852 w 2155800"/>
                <a:gd name="connsiteY9" fmla="*/ 252925 h 580774"/>
                <a:gd name="connsiteX10" fmla="*/ 36909 w 2155800"/>
                <a:gd name="connsiteY10" fmla="*/ 137243 h 580774"/>
                <a:gd name="connsiteX11" fmla="*/ 0 w 2155800"/>
                <a:gd name="connsiteY11" fmla="*/ 0 h 580774"/>
                <a:gd name="connsiteX0" fmla="*/ 0 w 2086792"/>
                <a:gd name="connsiteY0" fmla="*/ 0 h 580774"/>
                <a:gd name="connsiteX1" fmla="*/ 400159 w 2086792"/>
                <a:gd name="connsiteY1" fmla="*/ 175815 h 580774"/>
                <a:gd name="connsiteX2" fmla="*/ 1186509 w 2086792"/>
                <a:gd name="connsiteY2" fmla="*/ 182176 h 580774"/>
                <a:gd name="connsiteX3" fmla="*/ 1245995 w 2086792"/>
                <a:gd name="connsiteY3" fmla="*/ 321830 h 580774"/>
                <a:gd name="connsiteX4" fmla="*/ 2086792 w 2086792"/>
                <a:gd name="connsiteY4" fmla="*/ 580774 h 580774"/>
                <a:gd name="connsiteX5" fmla="*/ 1245249 w 2086792"/>
                <a:gd name="connsiteY5" fmla="*/ 574329 h 580774"/>
                <a:gd name="connsiteX6" fmla="*/ 1179775 w 2086792"/>
                <a:gd name="connsiteY6" fmla="*/ 443789 h 580774"/>
                <a:gd name="connsiteX7" fmla="*/ 398307 w 2086792"/>
                <a:gd name="connsiteY7" fmla="*/ 437544 h 580774"/>
                <a:gd name="connsiteX8" fmla="*/ 1852 w 2086792"/>
                <a:gd name="connsiteY8" fmla="*/ 252925 h 580774"/>
                <a:gd name="connsiteX9" fmla="*/ 36909 w 2086792"/>
                <a:gd name="connsiteY9" fmla="*/ 137243 h 580774"/>
                <a:gd name="connsiteX10" fmla="*/ 0 w 2086792"/>
                <a:gd name="connsiteY10" fmla="*/ 0 h 580774"/>
                <a:gd name="connsiteX0" fmla="*/ 0 w 1245995"/>
                <a:gd name="connsiteY0" fmla="*/ 0 h 575267"/>
                <a:gd name="connsiteX1" fmla="*/ 400159 w 1245995"/>
                <a:gd name="connsiteY1" fmla="*/ 175815 h 575267"/>
                <a:gd name="connsiteX2" fmla="*/ 1186509 w 1245995"/>
                <a:gd name="connsiteY2" fmla="*/ 182176 h 575267"/>
                <a:gd name="connsiteX3" fmla="*/ 1245995 w 1245995"/>
                <a:gd name="connsiteY3" fmla="*/ 321830 h 575267"/>
                <a:gd name="connsiteX4" fmla="*/ 1245249 w 1245995"/>
                <a:gd name="connsiteY4" fmla="*/ 574329 h 575267"/>
                <a:gd name="connsiteX5" fmla="*/ 1179775 w 1245995"/>
                <a:gd name="connsiteY5" fmla="*/ 443789 h 575267"/>
                <a:gd name="connsiteX6" fmla="*/ 398307 w 1245995"/>
                <a:gd name="connsiteY6" fmla="*/ 437544 h 575267"/>
                <a:gd name="connsiteX7" fmla="*/ 1852 w 1245995"/>
                <a:gd name="connsiteY7" fmla="*/ 252925 h 575267"/>
                <a:gd name="connsiteX8" fmla="*/ 36909 w 1245995"/>
                <a:gd name="connsiteY8" fmla="*/ 137243 h 575267"/>
                <a:gd name="connsiteX9" fmla="*/ 0 w 1245995"/>
                <a:gd name="connsiteY9" fmla="*/ 0 h 575267"/>
                <a:gd name="connsiteX0" fmla="*/ 929878 w 1244143"/>
                <a:gd name="connsiteY0" fmla="*/ 10996 h 550401"/>
                <a:gd name="connsiteX1" fmla="*/ 398307 w 1244143"/>
                <a:gd name="connsiteY1" fmla="*/ 150949 h 550401"/>
                <a:gd name="connsiteX2" fmla="*/ 1184657 w 1244143"/>
                <a:gd name="connsiteY2" fmla="*/ 157310 h 550401"/>
                <a:gd name="connsiteX3" fmla="*/ 1244143 w 1244143"/>
                <a:gd name="connsiteY3" fmla="*/ 296964 h 550401"/>
                <a:gd name="connsiteX4" fmla="*/ 1243397 w 1244143"/>
                <a:gd name="connsiteY4" fmla="*/ 549463 h 550401"/>
                <a:gd name="connsiteX5" fmla="*/ 1177923 w 1244143"/>
                <a:gd name="connsiteY5" fmla="*/ 418923 h 550401"/>
                <a:gd name="connsiteX6" fmla="*/ 396455 w 1244143"/>
                <a:gd name="connsiteY6" fmla="*/ 412678 h 550401"/>
                <a:gd name="connsiteX7" fmla="*/ 0 w 1244143"/>
                <a:gd name="connsiteY7" fmla="*/ 228059 h 550401"/>
                <a:gd name="connsiteX8" fmla="*/ 35057 w 1244143"/>
                <a:gd name="connsiteY8" fmla="*/ 112377 h 550401"/>
                <a:gd name="connsiteX9" fmla="*/ 929878 w 1244143"/>
                <a:gd name="connsiteY9" fmla="*/ 10996 h 550401"/>
                <a:gd name="connsiteX0" fmla="*/ 929878 w 1244143"/>
                <a:gd name="connsiteY0" fmla="*/ 10996 h 550401"/>
                <a:gd name="connsiteX1" fmla="*/ 398307 w 1244143"/>
                <a:gd name="connsiteY1" fmla="*/ 150949 h 550401"/>
                <a:gd name="connsiteX2" fmla="*/ 1184657 w 1244143"/>
                <a:gd name="connsiteY2" fmla="*/ 157310 h 550401"/>
                <a:gd name="connsiteX3" fmla="*/ 1244143 w 1244143"/>
                <a:gd name="connsiteY3" fmla="*/ 296964 h 550401"/>
                <a:gd name="connsiteX4" fmla="*/ 1243397 w 1244143"/>
                <a:gd name="connsiteY4" fmla="*/ 549463 h 550401"/>
                <a:gd name="connsiteX5" fmla="*/ 1177923 w 1244143"/>
                <a:gd name="connsiteY5" fmla="*/ 418923 h 550401"/>
                <a:gd name="connsiteX6" fmla="*/ 396455 w 1244143"/>
                <a:gd name="connsiteY6" fmla="*/ 412678 h 550401"/>
                <a:gd name="connsiteX7" fmla="*/ 0 w 1244143"/>
                <a:gd name="connsiteY7" fmla="*/ 228059 h 550401"/>
                <a:gd name="connsiteX8" fmla="*/ 929878 w 1244143"/>
                <a:gd name="connsiteY8" fmla="*/ 10996 h 550401"/>
                <a:gd name="connsiteX0" fmla="*/ 537728 w 851993"/>
                <a:gd name="connsiteY0" fmla="*/ 10996 h 550401"/>
                <a:gd name="connsiteX1" fmla="*/ 6157 w 851993"/>
                <a:gd name="connsiteY1" fmla="*/ 150949 h 550401"/>
                <a:gd name="connsiteX2" fmla="*/ 792507 w 851993"/>
                <a:gd name="connsiteY2" fmla="*/ 157310 h 550401"/>
                <a:gd name="connsiteX3" fmla="*/ 851993 w 851993"/>
                <a:gd name="connsiteY3" fmla="*/ 296964 h 550401"/>
                <a:gd name="connsiteX4" fmla="*/ 851247 w 851993"/>
                <a:gd name="connsiteY4" fmla="*/ 549463 h 550401"/>
                <a:gd name="connsiteX5" fmla="*/ 785773 w 851993"/>
                <a:gd name="connsiteY5" fmla="*/ 418923 h 550401"/>
                <a:gd name="connsiteX6" fmla="*/ 4305 w 851993"/>
                <a:gd name="connsiteY6" fmla="*/ 412678 h 550401"/>
                <a:gd name="connsiteX7" fmla="*/ 4563 w 851993"/>
                <a:gd name="connsiteY7" fmla="*/ 147370 h 550401"/>
                <a:gd name="connsiteX8" fmla="*/ 537728 w 851993"/>
                <a:gd name="connsiteY8" fmla="*/ 10996 h 550401"/>
                <a:gd name="connsiteX0" fmla="*/ 570433 w 884698"/>
                <a:gd name="connsiteY0" fmla="*/ 10996 h 550401"/>
                <a:gd name="connsiteX1" fmla="*/ 38862 w 884698"/>
                <a:gd name="connsiteY1" fmla="*/ 150949 h 550401"/>
                <a:gd name="connsiteX2" fmla="*/ 825212 w 884698"/>
                <a:gd name="connsiteY2" fmla="*/ 157310 h 550401"/>
                <a:gd name="connsiteX3" fmla="*/ 884698 w 884698"/>
                <a:gd name="connsiteY3" fmla="*/ 296964 h 550401"/>
                <a:gd name="connsiteX4" fmla="*/ 883952 w 884698"/>
                <a:gd name="connsiteY4" fmla="*/ 549463 h 550401"/>
                <a:gd name="connsiteX5" fmla="*/ 818478 w 884698"/>
                <a:gd name="connsiteY5" fmla="*/ 418923 h 550401"/>
                <a:gd name="connsiteX6" fmla="*/ 37010 w 884698"/>
                <a:gd name="connsiteY6" fmla="*/ 412678 h 550401"/>
                <a:gd name="connsiteX7" fmla="*/ 37268 w 884698"/>
                <a:gd name="connsiteY7" fmla="*/ 147370 h 550401"/>
                <a:gd name="connsiteX8" fmla="*/ 570433 w 884698"/>
                <a:gd name="connsiteY8" fmla="*/ 10996 h 550401"/>
                <a:gd name="connsiteX0" fmla="*/ 570433 w 884698"/>
                <a:gd name="connsiteY0" fmla="*/ 10996 h 550401"/>
                <a:gd name="connsiteX1" fmla="*/ 38862 w 884698"/>
                <a:gd name="connsiteY1" fmla="*/ 150949 h 550401"/>
                <a:gd name="connsiteX2" fmla="*/ 825212 w 884698"/>
                <a:gd name="connsiteY2" fmla="*/ 157310 h 550401"/>
                <a:gd name="connsiteX3" fmla="*/ 884698 w 884698"/>
                <a:gd name="connsiteY3" fmla="*/ 296964 h 550401"/>
                <a:gd name="connsiteX4" fmla="*/ 883952 w 884698"/>
                <a:gd name="connsiteY4" fmla="*/ 549463 h 550401"/>
                <a:gd name="connsiteX5" fmla="*/ 818478 w 884698"/>
                <a:gd name="connsiteY5" fmla="*/ 418923 h 550401"/>
                <a:gd name="connsiteX6" fmla="*/ 37010 w 884698"/>
                <a:gd name="connsiteY6" fmla="*/ 412678 h 550401"/>
                <a:gd name="connsiteX7" fmla="*/ 37268 w 884698"/>
                <a:gd name="connsiteY7" fmla="*/ 147370 h 550401"/>
                <a:gd name="connsiteX8" fmla="*/ 570433 w 884698"/>
                <a:gd name="connsiteY8" fmla="*/ 10996 h 550401"/>
                <a:gd name="connsiteX0" fmla="*/ 570433 w 884698"/>
                <a:gd name="connsiteY0" fmla="*/ 199963 h 739368"/>
                <a:gd name="connsiteX1" fmla="*/ 38862 w 884698"/>
                <a:gd name="connsiteY1" fmla="*/ 339916 h 739368"/>
                <a:gd name="connsiteX2" fmla="*/ 825212 w 884698"/>
                <a:gd name="connsiteY2" fmla="*/ 346277 h 739368"/>
                <a:gd name="connsiteX3" fmla="*/ 884698 w 884698"/>
                <a:gd name="connsiteY3" fmla="*/ 485931 h 739368"/>
                <a:gd name="connsiteX4" fmla="*/ 883952 w 884698"/>
                <a:gd name="connsiteY4" fmla="*/ 738430 h 739368"/>
                <a:gd name="connsiteX5" fmla="*/ 818478 w 884698"/>
                <a:gd name="connsiteY5" fmla="*/ 607890 h 739368"/>
                <a:gd name="connsiteX6" fmla="*/ 37010 w 884698"/>
                <a:gd name="connsiteY6" fmla="*/ 601645 h 739368"/>
                <a:gd name="connsiteX7" fmla="*/ 37268 w 884698"/>
                <a:gd name="connsiteY7" fmla="*/ 336337 h 739368"/>
                <a:gd name="connsiteX8" fmla="*/ 570433 w 884698"/>
                <a:gd name="connsiteY8" fmla="*/ 199963 h 739368"/>
                <a:gd name="connsiteX0" fmla="*/ 577712 w 884698"/>
                <a:gd name="connsiteY0" fmla="*/ 144170 h 952541"/>
                <a:gd name="connsiteX1" fmla="*/ 38862 w 884698"/>
                <a:gd name="connsiteY1" fmla="*/ 553089 h 952541"/>
                <a:gd name="connsiteX2" fmla="*/ 825212 w 884698"/>
                <a:gd name="connsiteY2" fmla="*/ 559450 h 952541"/>
                <a:gd name="connsiteX3" fmla="*/ 884698 w 884698"/>
                <a:gd name="connsiteY3" fmla="*/ 699104 h 952541"/>
                <a:gd name="connsiteX4" fmla="*/ 883952 w 884698"/>
                <a:gd name="connsiteY4" fmla="*/ 951603 h 952541"/>
                <a:gd name="connsiteX5" fmla="*/ 818478 w 884698"/>
                <a:gd name="connsiteY5" fmla="*/ 821063 h 952541"/>
                <a:gd name="connsiteX6" fmla="*/ 37010 w 884698"/>
                <a:gd name="connsiteY6" fmla="*/ 814818 h 952541"/>
                <a:gd name="connsiteX7" fmla="*/ 37268 w 884698"/>
                <a:gd name="connsiteY7" fmla="*/ 549510 h 952541"/>
                <a:gd name="connsiteX8" fmla="*/ 577712 w 884698"/>
                <a:gd name="connsiteY8" fmla="*/ 144170 h 952541"/>
                <a:gd name="connsiteX0" fmla="*/ 552319 w 864791"/>
                <a:gd name="connsiteY0" fmla="*/ 144170 h 952677"/>
                <a:gd name="connsiteX1" fmla="*/ 13469 w 864791"/>
                <a:gd name="connsiteY1" fmla="*/ 553089 h 952677"/>
                <a:gd name="connsiteX2" fmla="*/ 799819 w 864791"/>
                <a:gd name="connsiteY2" fmla="*/ 559450 h 952677"/>
                <a:gd name="connsiteX3" fmla="*/ 859305 w 864791"/>
                <a:gd name="connsiteY3" fmla="*/ 699104 h 952677"/>
                <a:gd name="connsiteX4" fmla="*/ 858559 w 864791"/>
                <a:gd name="connsiteY4" fmla="*/ 951603 h 952677"/>
                <a:gd name="connsiteX5" fmla="*/ 793085 w 864791"/>
                <a:gd name="connsiteY5" fmla="*/ 821063 h 952677"/>
                <a:gd name="connsiteX6" fmla="*/ 109885 w 864791"/>
                <a:gd name="connsiteY6" fmla="*/ 814818 h 952677"/>
                <a:gd name="connsiteX7" fmla="*/ 11875 w 864791"/>
                <a:gd name="connsiteY7" fmla="*/ 549510 h 952677"/>
                <a:gd name="connsiteX8" fmla="*/ 552319 w 864791"/>
                <a:gd name="connsiteY8" fmla="*/ 144170 h 952677"/>
                <a:gd name="connsiteX0" fmla="*/ 577632 w 890104"/>
                <a:gd name="connsiteY0" fmla="*/ 144170 h 952677"/>
                <a:gd name="connsiteX1" fmla="*/ 38782 w 890104"/>
                <a:gd name="connsiteY1" fmla="*/ 553089 h 952677"/>
                <a:gd name="connsiteX2" fmla="*/ 825132 w 890104"/>
                <a:gd name="connsiteY2" fmla="*/ 559450 h 952677"/>
                <a:gd name="connsiteX3" fmla="*/ 884618 w 890104"/>
                <a:gd name="connsiteY3" fmla="*/ 699104 h 952677"/>
                <a:gd name="connsiteX4" fmla="*/ 883872 w 890104"/>
                <a:gd name="connsiteY4" fmla="*/ 951603 h 952677"/>
                <a:gd name="connsiteX5" fmla="*/ 818398 w 890104"/>
                <a:gd name="connsiteY5" fmla="*/ 821063 h 952677"/>
                <a:gd name="connsiteX6" fmla="*/ 135198 w 890104"/>
                <a:gd name="connsiteY6" fmla="*/ 814818 h 952677"/>
                <a:gd name="connsiteX7" fmla="*/ 37188 w 890104"/>
                <a:gd name="connsiteY7" fmla="*/ 549510 h 952677"/>
                <a:gd name="connsiteX8" fmla="*/ 577632 w 890104"/>
                <a:gd name="connsiteY8" fmla="*/ 144170 h 952677"/>
                <a:gd name="connsiteX0" fmla="*/ 559932 w 872404"/>
                <a:gd name="connsiteY0" fmla="*/ 144170 h 952677"/>
                <a:gd name="connsiteX1" fmla="*/ 21082 w 872404"/>
                <a:gd name="connsiteY1" fmla="*/ 553089 h 952677"/>
                <a:gd name="connsiteX2" fmla="*/ 807432 w 872404"/>
                <a:gd name="connsiteY2" fmla="*/ 559450 h 952677"/>
                <a:gd name="connsiteX3" fmla="*/ 866918 w 872404"/>
                <a:gd name="connsiteY3" fmla="*/ 699104 h 952677"/>
                <a:gd name="connsiteX4" fmla="*/ 866172 w 872404"/>
                <a:gd name="connsiteY4" fmla="*/ 951603 h 952677"/>
                <a:gd name="connsiteX5" fmla="*/ 800698 w 872404"/>
                <a:gd name="connsiteY5" fmla="*/ 821063 h 952677"/>
                <a:gd name="connsiteX6" fmla="*/ 117498 w 872404"/>
                <a:gd name="connsiteY6" fmla="*/ 814818 h 952677"/>
                <a:gd name="connsiteX7" fmla="*/ 19488 w 872404"/>
                <a:gd name="connsiteY7" fmla="*/ 549510 h 952677"/>
                <a:gd name="connsiteX8" fmla="*/ 559932 w 872404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2916 w 855832"/>
                <a:gd name="connsiteY7" fmla="*/ 549510 h 952677"/>
                <a:gd name="connsiteX8" fmla="*/ 543360 w 855832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68428 w 855832"/>
                <a:gd name="connsiteY7" fmla="*/ 558475 h 952677"/>
                <a:gd name="connsiteX8" fmla="*/ 543360 w 855832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68428 w 855832"/>
                <a:gd name="connsiteY7" fmla="*/ 558475 h 952677"/>
                <a:gd name="connsiteX8" fmla="*/ 230452 w 855832"/>
                <a:gd name="connsiteY8" fmla="*/ 493477 h 952677"/>
                <a:gd name="connsiteX9" fmla="*/ 543360 w 855832"/>
                <a:gd name="connsiteY9" fmla="*/ 144170 h 952677"/>
                <a:gd name="connsiteX0" fmla="*/ 584119 w 896591"/>
                <a:gd name="connsiteY0" fmla="*/ 144170 h 952677"/>
                <a:gd name="connsiteX1" fmla="*/ 45269 w 896591"/>
                <a:gd name="connsiteY1" fmla="*/ 553089 h 952677"/>
                <a:gd name="connsiteX2" fmla="*/ 831619 w 896591"/>
                <a:gd name="connsiteY2" fmla="*/ 559450 h 952677"/>
                <a:gd name="connsiteX3" fmla="*/ 891105 w 896591"/>
                <a:gd name="connsiteY3" fmla="*/ 699104 h 952677"/>
                <a:gd name="connsiteX4" fmla="*/ 890359 w 896591"/>
                <a:gd name="connsiteY4" fmla="*/ 951603 h 952677"/>
                <a:gd name="connsiteX5" fmla="*/ 824885 w 896591"/>
                <a:gd name="connsiteY5" fmla="*/ 821063 h 952677"/>
                <a:gd name="connsiteX6" fmla="*/ 141685 w 896591"/>
                <a:gd name="connsiteY6" fmla="*/ 814818 h 952677"/>
                <a:gd name="connsiteX7" fmla="*/ 0 w 896591"/>
                <a:gd name="connsiteY7" fmla="*/ 558475 h 952677"/>
                <a:gd name="connsiteX8" fmla="*/ 271211 w 896591"/>
                <a:gd name="connsiteY8" fmla="*/ 493477 h 952677"/>
                <a:gd name="connsiteX9" fmla="*/ 584119 w 896591"/>
                <a:gd name="connsiteY9" fmla="*/ 144170 h 952677"/>
                <a:gd name="connsiteX0" fmla="*/ 584119 w 902526"/>
                <a:gd name="connsiteY0" fmla="*/ 142814 h 951321"/>
                <a:gd name="connsiteX1" fmla="*/ 45269 w 902526"/>
                <a:gd name="connsiteY1" fmla="*/ 560698 h 951321"/>
                <a:gd name="connsiteX2" fmla="*/ 831619 w 902526"/>
                <a:gd name="connsiteY2" fmla="*/ 558094 h 951321"/>
                <a:gd name="connsiteX3" fmla="*/ 891105 w 902526"/>
                <a:gd name="connsiteY3" fmla="*/ 697748 h 951321"/>
                <a:gd name="connsiteX4" fmla="*/ 890359 w 902526"/>
                <a:gd name="connsiteY4" fmla="*/ 950247 h 951321"/>
                <a:gd name="connsiteX5" fmla="*/ 824885 w 902526"/>
                <a:gd name="connsiteY5" fmla="*/ 819707 h 951321"/>
                <a:gd name="connsiteX6" fmla="*/ 141685 w 902526"/>
                <a:gd name="connsiteY6" fmla="*/ 813462 h 951321"/>
                <a:gd name="connsiteX7" fmla="*/ 0 w 902526"/>
                <a:gd name="connsiteY7" fmla="*/ 557119 h 951321"/>
                <a:gd name="connsiteX8" fmla="*/ 271211 w 902526"/>
                <a:gd name="connsiteY8" fmla="*/ 492121 h 951321"/>
                <a:gd name="connsiteX9" fmla="*/ 584119 w 902526"/>
                <a:gd name="connsiteY9" fmla="*/ 142814 h 951321"/>
                <a:gd name="connsiteX0" fmla="*/ 620444 w 938851"/>
                <a:gd name="connsiteY0" fmla="*/ 2047 h 810554"/>
                <a:gd name="connsiteX1" fmla="*/ 85522 w 938851"/>
                <a:gd name="connsiteY1" fmla="*/ 216871 h 810554"/>
                <a:gd name="connsiteX2" fmla="*/ 81594 w 938851"/>
                <a:gd name="connsiteY2" fmla="*/ 419931 h 810554"/>
                <a:gd name="connsiteX3" fmla="*/ 867944 w 938851"/>
                <a:gd name="connsiteY3" fmla="*/ 417327 h 810554"/>
                <a:gd name="connsiteX4" fmla="*/ 927430 w 938851"/>
                <a:gd name="connsiteY4" fmla="*/ 556981 h 810554"/>
                <a:gd name="connsiteX5" fmla="*/ 926684 w 938851"/>
                <a:gd name="connsiteY5" fmla="*/ 809480 h 810554"/>
                <a:gd name="connsiteX6" fmla="*/ 861210 w 938851"/>
                <a:gd name="connsiteY6" fmla="*/ 678940 h 810554"/>
                <a:gd name="connsiteX7" fmla="*/ 178010 w 938851"/>
                <a:gd name="connsiteY7" fmla="*/ 672695 h 810554"/>
                <a:gd name="connsiteX8" fmla="*/ 36325 w 938851"/>
                <a:gd name="connsiteY8" fmla="*/ 416352 h 810554"/>
                <a:gd name="connsiteX9" fmla="*/ 307536 w 938851"/>
                <a:gd name="connsiteY9" fmla="*/ 351354 h 810554"/>
                <a:gd name="connsiteX10" fmla="*/ 620444 w 938851"/>
                <a:gd name="connsiteY10" fmla="*/ 2047 h 810554"/>
                <a:gd name="connsiteX0" fmla="*/ 584119 w 902526"/>
                <a:gd name="connsiteY0" fmla="*/ 261889 h 1070396"/>
                <a:gd name="connsiteX1" fmla="*/ 191140 w 902526"/>
                <a:gd name="connsiteY1" fmla="*/ 10505 h 1070396"/>
                <a:gd name="connsiteX2" fmla="*/ 45269 w 902526"/>
                <a:gd name="connsiteY2" fmla="*/ 679773 h 1070396"/>
                <a:gd name="connsiteX3" fmla="*/ 831619 w 902526"/>
                <a:gd name="connsiteY3" fmla="*/ 677169 h 1070396"/>
                <a:gd name="connsiteX4" fmla="*/ 891105 w 902526"/>
                <a:gd name="connsiteY4" fmla="*/ 816823 h 1070396"/>
                <a:gd name="connsiteX5" fmla="*/ 890359 w 902526"/>
                <a:gd name="connsiteY5" fmla="*/ 1069322 h 1070396"/>
                <a:gd name="connsiteX6" fmla="*/ 824885 w 902526"/>
                <a:gd name="connsiteY6" fmla="*/ 938782 h 1070396"/>
                <a:gd name="connsiteX7" fmla="*/ 141685 w 902526"/>
                <a:gd name="connsiteY7" fmla="*/ 932537 h 1070396"/>
                <a:gd name="connsiteX8" fmla="*/ 0 w 902526"/>
                <a:gd name="connsiteY8" fmla="*/ 676194 h 1070396"/>
                <a:gd name="connsiteX9" fmla="*/ 271211 w 902526"/>
                <a:gd name="connsiteY9" fmla="*/ 611196 h 1070396"/>
                <a:gd name="connsiteX10" fmla="*/ 584119 w 902526"/>
                <a:gd name="connsiteY10" fmla="*/ 261889 h 1070396"/>
                <a:gd name="connsiteX0" fmla="*/ 584119 w 902526"/>
                <a:gd name="connsiteY0" fmla="*/ 261889 h 1070396"/>
                <a:gd name="connsiteX1" fmla="*/ 191140 w 902526"/>
                <a:gd name="connsiteY1" fmla="*/ 10505 h 1070396"/>
                <a:gd name="connsiteX2" fmla="*/ 45269 w 902526"/>
                <a:gd name="connsiteY2" fmla="*/ 679773 h 1070396"/>
                <a:gd name="connsiteX3" fmla="*/ 831619 w 902526"/>
                <a:gd name="connsiteY3" fmla="*/ 677169 h 1070396"/>
                <a:gd name="connsiteX4" fmla="*/ 891105 w 902526"/>
                <a:gd name="connsiteY4" fmla="*/ 816823 h 1070396"/>
                <a:gd name="connsiteX5" fmla="*/ 890359 w 902526"/>
                <a:gd name="connsiteY5" fmla="*/ 1069322 h 1070396"/>
                <a:gd name="connsiteX6" fmla="*/ 824885 w 902526"/>
                <a:gd name="connsiteY6" fmla="*/ 938782 h 1070396"/>
                <a:gd name="connsiteX7" fmla="*/ 141685 w 902526"/>
                <a:gd name="connsiteY7" fmla="*/ 932537 h 1070396"/>
                <a:gd name="connsiteX8" fmla="*/ 0 w 902526"/>
                <a:gd name="connsiteY8" fmla="*/ 676194 h 1070396"/>
                <a:gd name="connsiteX9" fmla="*/ 271211 w 902526"/>
                <a:gd name="connsiteY9" fmla="*/ 611196 h 1070396"/>
                <a:gd name="connsiteX10" fmla="*/ 584119 w 902526"/>
                <a:gd name="connsiteY10" fmla="*/ 261889 h 1070396"/>
                <a:gd name="connsiteX0" fmla="*/ 719668 w 1038075"/>
                <a:gd name="connsiteY0" fmla="*/ 261889 h 1070396"/>
                <a:gd name="connsiteX1" fmla="*/ 326689 w 1038075"/>
                <a:gd name="connsiteY1" fmla="*/ 10505 h 1070396"/>
                <a:gd name="connsiteX2" fmla="*/ 180818 w 1038075"/>
                <a:gd name="connsiteY2" fmla="*/ 679773 h 1070396"/>
                <a:gd name="connsiteX3" fmla="*/ 967168 w 1038075"/>
                <a:gd name="connsiteY3" fmla="*/ 677169 h 1070396"/>
                <a:gd name="connsiteX4" fmla="*/ 1026654 w 1038075"/>
                <a:gd name="connsiteY4" fmla="*/ 816823 h 1070396"/>
                <a:gd name="connsiteX5" fmla="*/ 1025908 w 1038075"/>
                <a:gd name="connsiteY5" fmla="*/ 1069322 h 1070396"/>
                <a:gd name="connsiteX6" fmla="*/ 960434 w 1038075"/>
                <a:gd name="connsiteY6" fmla="*/ 938782 h 1070396"/>
                <a:gd name="connsiteX7" fmla="*/ 277234 w 1038075"/>
                <a:gd name="connsiteY7" fmla="*/ 932537 h 1070396"/>
                <a:gd name="connsiteX8" fmla="*/ 135549 w 1038075"/>
                <a:gd name="connsiteY8" fmla="*/ 676194 h 1070396"/>
                <a:gd name="connsiteX9" fmla="*/ 17326 w 1038075"/>
                <a:gd name="connsiteY9" fmla="*/ 207747 h 1070396"/>
                <a:gd name="connsiteX10" fmla="*/ 719668 w 1038075"/>
                <a:gd name="connsiteY10" fmla="*/ 261889 h 1070396"/>
                <a:gd name="connsiteX0" fmla="*/ 719668 w 1038075"/>
                <a:gd name="connsiteY0" fmla="*/ 261889 h 1070168"/>
                <a:gd name="connsiteX1" fmla="*/ 326689 w 1038075"/>
                <a:gd name="connsiteY1" fmla="*/ 10505 h 1070168"/>
                <a:gd name="connsiteX2" fmla="*/ 180818 w 1038075"/>
                <a:gd name="connsiteY2" fmla="*/ 679773 h 1070168"/>
                <a:gd name="connsiteX3" fmla="*/ 967168 w 1038075"/>
                <a:gd name="connsiteY3" fmla="*/ 677169 h 1070168"/>
                <a:gd name="connsiteX4" fmla="*/ 1026654 w 1038075"/>
                <a:gd name="connsiteY4" fmla="*/ 816823 h 1070168"/>
                <a:gd name="connsiteX5" fmla="*/ 1025908 w 1038075"/>
                <a:gd name="connsiteY5" fmla="*/ 1069322 h 1070168"/>
                <a:gd name="connsiteX6" fmla="*/ 960434 w 1038075"/>
                <a:gd name="connsiteY6" fmla="*/ 938782 h 1070168"/>
                <a:gd name="connsiteX7" fmla="*/ 277234 w 1038075"/>
                <a:gd name="connsiteY7" fmla="*/ 932537 h 1070168"/>
                <a:gd name="connsiteX8" fmla="*/ 135549 w 1038075"/>
                <a:gd name="connsiteY8" fmla="*/ 676194 h 1070168"/>
                <a:gd name="connsiteX9" fmla="*/ 17326 w 1038075"/>
                <a:gd name="connsiteY9" fmla="*/ 207747 h 1070168"/>
                <a:gd name="connsiteX10" fmla="*/ 719668 w 1038075"/>
                <a:gd name="connsiteY10" fmla="*/ 261889 h 1070168"/>
                <a:gd name="connsiteX0" fmla="*/ 719668 w 1038075"/>
                <a:gd name="connsiteY0" fmla="*/ 261889 h 1070087"/>
                <a:gd name="connsiteX1" fmla="*/ 326689 w 1038075"/>
                <a:gd name="connsiteY1" fmla="*/ 10505 h 1070087"/>
                <a:gd name="connsiteX2" fmla="*/ 180818 w 1038075"/>
                <a:gd name="connsiteY2" fmla="*/ 679773 h 1070087"/>
                <a:gd name="connsiteX3" fmla="*/ 967168 w 1038075"/>
                <a:gd name="connsiteY3" fmla="*/ 677169 h 1070087"/>
                <a:gd name="connsiteX4" fmla="*/ 1026654 w 1038075"/>
                <a:gd name="connsiteY4" fmla="*/ 816823 h 1070087"/>
                <a:gd name="connsiteX5" fmla="*/ 1025908 w 1038075"/>
                <a:gd name="connsiteY5" fmla="*/ 1069322 h 1070087"/>
                <a:gd name="connsiteX6" fmla="*/ 960434 w 1038075"/>
                <a:gd name="connsiteY6" fmla="*/ 938782 h 1070087"/>
                <a:gd name="connsiteX7" fmla="*/ 277234 w 1038075"/>
                <a:gd name="connsiteY7" fmla="*/ 932537 h 1070087"/>
                <a:gd name="connsiteX8" fmla="*/ 135549 w 1038075"/>
                <a:gd name="connsiteY8" fmla="*/ 676194 h 1070087"/>
                <a:gd name="connsiteX9" fmla="*/ 17326 w 1038075"/>
                <a:gd name="connsiteY9" fmla="*/ 207747 h 1070087"/>
                <a:gd name="connsiteX10" fmla="*/ 719668 w 1038075"/>
                <a:gd name="connsiteY10" fmla="*/ 261889 h 1070087"/>
                <a:gd name="connsiteX0" fmla="*/ 719668 w 1026654"/>
                <a:gd name="connsiteY0" fmla="*/ 261889 h 1070087"/>
                <a:gd name="connsiteX1" fmla="*/ 326689 w 1026654"/>
                <a:gd name="connsiteY1" fmla="*/ 10505 h 1070087"/>
                <a:gd name="connsiteX2" fmla="*/ 180818 w 1026654"/>
                <a:gd name="connsiteY2" fmla="*/ 679773 h 1070087"/>
                <a:gd name="connsiteX3" fmla="*/ 967168 w 1026654"/>
                <a:gd name="connsiteY3" fmla="*/ 677169 h 1070087"/>
                <a:gd name="connsiteX4" fmla="*/ 1026654 w 1026654"/>
                <a:gd name="connsiteY4" fmla="*/ 816823 h 1070087"/>
                <a:gd name="connsiteX5" fmla="*/ 1025908 w 1026654"/>
                <a:gd name="connsiteY5" fmla="*/ 1069322 h 1070087"/>
                <a:gd name="connsiteX6" fmla="*/ 960434 w 1026654"/>
                <a:gd name="connsiteY6" fmla="*/ 938782 h 1070087"/>
                <a:gd name="connsiteX7" fmla="*/ 277234 w 1026654"/>
                <a:gd name="connsiteY7" fmla="*/ 932537 h 1070087"/>
                <a:gd name="connsiteX8" fmla="*/ 135549 w 1026654"/>
                <a:gd name="connsiteY8" fmla="*/ 676194 h 1070087"/>
                <a:gd name="connsiteX9" fmla="*/ 17326 w 1026654"/>
                <a:gd name="connsiteY9" fmla="*/ 207747 h 1070087"/>
                <a:gd name="connsiteX10" fmla="*/ 719668 w 1026654"/>
                <a:gd name="connsiteY10" fmla="*/ 261889 h 1070087"/>
                <a:gd name="connsiteX0" fmla="*/ 719668 w 1026654"/>
                <a:gd name="connsiteY0" fmla="*/ 261889 h 1070087"/>
                <a:gd name="connsiteX1" fmla="*/ 326689 w 1026654"/>
                <a:gd name="connsiteY1" fmla="*/ 10505 h 1070087"/>
                <a:gd name="connsiteX2" fmla="*/ 180818 w 1026654"/>
                <a:gd name="connsiteY2" fmla="*/ 679773 h 1070087"/>
                <a:gd name="connsiteX3" fmla="*/ 967168 w 1026654"/>
                <a:gd name="connsiteY3" fmla="*/ 677169 h 1070087"/>
                <a:gd name="connsiteX4" fmla="*/ 1026654 w 1026654"/>
                <a:gd name="connsiteY4" fmla="*/ 816823 h 1070087"/>
                <a:gd name="connsiteX5" fmla="*/ 1025908 w 1026654"/>
                <a:gd name="connsiteY5" fmla="*/ 1069322 h 1070087"/>
                <a:gd name="connsiteX6" fmla="*/ 960434 w 1026654"/>
                <a:gd name="connsiteY6" fmla="*/ 938782 h 1070087"/>
                <a:gd name="connsiteX7" fmla="*/ 277234 w 1026654"/>
                <a:gd name="connsiteY7" fmla="*/ 932537 h 1070087"/>
                <a:gd name="connsiteX8" fmla="*/ 135549 w 1026654"/>
                <a:gd name="connsiteY8" fmla="*/ 676194 h 1070087"/>
                <a:gd name="connsiteX9" fmla="*/ 17326 w 1026654"/>
                <a:gd name="connsiteY9" fmla="*/ 207747 h 1070087"/>
                <a:gd name="connsiteX10" fmla="*/ 719668 w 1026654"/>
                <a:gd name="connsiteY10" fmla="*/ 261889 h 1070087"/>
                <a:gd name="connsiteX0" fmla="*/ 719668 w 1037988"/>
                <a:gd name="connsiteY0" fmla="*/ 261889 h 1070087"/>
                <a:gd name="connsiteX1" fmla="*/ 326689 w 1037988"/>
                <a:gd name="connsiteY1" fmla="*/ 10505 h 1070087"/>
                <a:gd name="connsiteX2" fmla="*/ 260889 w 1037988"/>
                <a:gd name="connsiteY2" fmla="*/ 688738 h 1070087"/>
                <a:gd name="connsiteX3" fmla="*/ 967168 w 1037988"/>
                <a:gd name="connsiteY3" fmla="*/ 677169 h 1070087"/>
                <a:gd name="connsiteX4" fmla="*/ 1026654 w 1037988"/>
                <a:gd name="connsiteY4" fmla="*/ 816823 h 1070087"/>
                <a:gd name="connsiteX5" fmla="*/ 1025908 w 1037988"/>
                <a:gd name="connsiteY5" fmla="*/ 1069322 h 1070087"/>
                <a:gd name="connsiteX6" fmla="*/ 960434 w 1037988"/>
                <a:gd name="connsiteY6" fmla="*/ 938782 h 1070087"/>
                <a:gd name="connsiteX7" fmla="*/ 277234 w 1037988"/>
                <a:gd name="connsiteY7" fmla="*/ 932537 h 1070087"/>
                <a:gd name="connsiteX8" fmla="*/ 135549 w 1037988"/>
                <a:gd name="connsiteY8" fmla="*/ 676194 h 1070087"/>
                <a:gd name="connsiteX9" fmla="*/ 17326 w 1037988"/>
                <a:gd name="connsiteY9" fmla="*/ 207747 h 1070087"/>
                <a:gd name="connsiteX10" fmla="*/ 719668 w 1037988"/>
                <a:gd name="connsiteY10" fmla="*/ 261889 h 1070087"/>
                <a:gd name="connsiteX0" fmla="*/ 719668 w 1037988"/>
                <a:gd name="connsiteY0" fmla="*/ 76331 h 884529"/>
                <a:gd name="connsiteX1" fmla="*/ 202944 w 1037988"/>
                <a:gd name="connsiteY1" fmla="*/ 165638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202944 w 1037988"/>
                <a:gd name="connsiteY1" fmla="*/ 165638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148350 w 1037988"/>
                <a:gd name="connsiteY1" fmla="*/ 327017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148350 w 1037988"/>
                <a:gd name="connsiteY1" fmla="*/ 327017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803"/>
                <a:gd name="connsiteX1" fmla="*/ 145606 w 1035244"/>
                <a:gd name="connsiteY1" fmla="*/ 327017 h 884803"/>
                <a:gd name="connsiteX2" fmla="*/ 258145 w 1035244"/>
                <a:gd name="connsiteY2" fmla="*/ 503180 h 884803"/>
                <a:gd name="connsiteX3" fmla="*/ 964424 w 1035244"/>
                <a:gd name="connsiteY3" fmla="*/ 491611 h 884803"/>
                <a:gd name="connsiteX4" fmla="*/ 1023910 w 1035244"/>
                <a:gd name="connsiteY4" fmla="*/ 631265 h 884803"/>
                <a:gd name="connsiteX5" fmla="*/ 1023164 w 1035244"/>
                <a:gd name="connsiteY5" fmla="*/ 883764 h 884803"/>
                <a:gd name="connsiteX6" fmla="*/ 957690 w 1035244"/>
                <a:gd name="connsiteY6" fmla="*/ 753224 h 884803"/>
                <a:gd name="connsiteX7" fmla="*/ 267211 w 1035244"/>
                <a:gd name="connsiteY7" fmla="*/ 773875 h 884803"/>
                <a:gd name="connsiteX8" fmla="*/ 183759 w 1035244"/>
                <a:gd name="connsiteY8" fmla="*/ 643050 h 884803"/>
                <a:gd name="connsiteX9" fmla="*/ 14582 w 1035244"/>
                <a:gd name="connsiteY9" fmla="*/ 22189 h 884803"/>
                <a:gd name="connsiteX10" fmla="*/ 716924 w 1035244"/>
                <a:gd name="connsiteY10" fmla="*/ 76331 h 884803"/>
                <a:gd name="connsiteX0" fmla="*/ 716924 w 1079670"/>
                <a:gd name="connsiteY0" fmla="*/ 76331 h 884803"/>
                <a:gd name="connsiteX1" fmla="*/ 145606 w 1079670"/>
                <a:gd name="connsiteY1" fmla="*/ 327017 h 884803"/>
                <a:gd name="connsiteX2" fmla="*/ 258145 w 1079670"/>
                <a:gd name="connsiteY2" fmla="*/ 503180 h 884803"/>
                <a:gd name="connsiteX3" fmla="*/ 964424 w 1079670"/>
                <a:gd name="connsiteY3" fmla="*/ 491611 h 884803"/>
                <a:gd name="connsiteX4" fmla="*/ 1023910 w 1079670"/>
                <a:gd name="connsiteY4" fmla="*/ 631265 h 884803"/>
                <a:gd name="connsiteX5" fmla="*/ 1023164 w 1079670"/>
                <a:gd name="connsiteY5" fmla="*/ 883764 h 884803"/>
                <a:gd name="connsiteX6" fmla="*/ 957690 w 1079670"/>
                <a:gd name="connsiteY6" fmla="*/ 753224 h 884803"/>
                <a:gd name="connsiteX7" fmla="*/ 267211 w 1079670"/>
                <a:gd name="connsiteY7" fmla="*/ 773875 h 884803"/>
                <a:gd name="connsiteX8" fmla="*/ 183759 w 1079670"/>
                <a:gd name="connsiteY8" fmla="*/ 643050 h 884803"/>
                <a:gd name="connsiteX9" fmla="*/ 14582 w 1079670"/>
                <a:gd name="connsiteY9" fmla="*/ 22189 h 884803"/>
                <a:gd name="connsiteX10" fmla="*/ 716924 w 1079670"/>
                <a:gd name="connsiteY10" fmla="*/ 76331 h 884803"/>
                <a:gd name="connsiteX0" fmla="*/ 716924 w 1035244"/>
                <a:gd name="connsiteY0" fmla="*/ 76331 h 884803"/>
                <a:gd name="connsiteX1" fmla="*/ 145606 w 1035244"/>
                <a:gd name="connsiteY1" fmla="*/ 327017 h 884803"/>
                <a:gd name="connsiteX2" fmla="*/ 258145 w 1035244"/>
                <a:gd name="connsiteY2" fmla="*/ 503180 h 884803"/>
                <a:gd name="connsiteX3" fmla="*/ 964424 w 1035244"/>
                <a:gd name="connsiteY3" fmla="*/ 491611 h 884803"/>
                <a:gd name="connsiteX4" fmla="*/ 1023910 w 1035244"/>
                <a:gd name="connsiteY4" fmla="*/ 631265 h 884803"/>
                <a:gd name="connsiteX5" fmla="*/ 1023164 w 1035244"/>
                <a:gd name="connsiteY5" fmla="*/ 883764 h 884803"/>
                <a:gd name="connsiteX6" fmla="*/ 957690 w 1035244"/>
                <a:gd name="connsiteY6" fmla="*/ 753224 h 884803"/>
                <a:gd name="connsiteX7" fmla="*/ 267211 w 1035244"/>
                <a:gd name="connsiteY7" fmla="*/ 773875 h 884803"/>
                <a:gd name="connsiteX8" fmla="*/ 183759 w 1035244"/>
                <a:gd name="connsiteY8" fmla="*/ 643050 h 884803"/>
                <a:gd name="connsiteX9" fmla="*/ 14582 w 1035244"/>
                <a:gd name="connsiteY9" fmla="*/ 22189 h 884803"/>
                <a:gd name="connsiteX10" fmla="*/ 716924 w 1035244"/>
                <a:gd name="connsiteY10" fmla="*/ 76331 h 884803"/>
                <a:gd name="connsiteX0" fmla="*/ 717435 w 1035755"/>
                <a:gd name="connsiteY0" fmla="*/ 76331 h 884803"/>
                <a:gd name="connsiteX1" fmla="*/ 146117 w 1035755"/>
                <a:gd name="connsiteY1" fmla="*/ 327017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5755"/>
                <a:gd name="connsiteY0" fmla="*/ 76331 h 884803"/>
                <a:gd name="connsiteX1" fmla="*/ 178873 w 1035755"/>
                <a:gd name="connsiteY1" fmla="*/ 416673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5755"/>
                <a:gd name="connsiteY0" fmla="*/ 76331 h 884803"/>
                <a:gd name="connsiteX1" fmla="*/ 178873 w 1035755"/>
                <a:gd name="connsiteY1" fmla="*/ 416673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1305"/>
                <a:gd name="connsiteY0" fmla="*/ 76331 h 884803"/>
                <a:gd name="connsiteX1" fmla="*/ 178873 w 1031305"/>
                <a:gd name="connsiteY1" fmla="*/ 416673 h 884803"/>
                <a:gd name="connsiteX2" fmla="*/ 324168 w 1031305"/>
                <a:gd name="connsiteY2" fmla="*/ 503180 h 884803"/>
                <a:gd name="connsiteX3" fmla="*/ 964935 w 1031305"/>
                <a:gd name="connsiteY3" fmla="*/ 491611 h 884803"/>
                <a:gd name="connsiteX4" fmla="*/ 1024421 w 1031305"/>
                <a:gd name="connsiteY4" fmla="*/ 631265 h 884803"/>
                <a:gd name="connsiteX5" fmla="*/ 1023675 w 1031305"/>
                <a:gd name="connsiteY5" fmla="*/ 883764 h 884803"/>
                <a:gd name="connsiteX6" fmla="*/ 958201 w 1031305"/>
                <a:gd name="connsiteY6" fmla="*/ 753224 h 884803"/>
                <a:gd name="connsiteX7" fmla="*/ 267722 w 1031305"/>
                <a:gd name="connsiteY7" fmla="*/ 773875 h 884803"/>
                <a:gd name="connsiteX8" fmla="*/ 173351 w 1031305"/>
                <a:gd name="connsiteY8" fmla="*/ 400981 h 884803"/>
                <a:gd name="connsiteX9" fmla="*/ 15093 w 1031305"/>
                <a:gd name="connsiteY9" fmla="*/ 22189 h 884803"/>
                <a:gd name="connsiteX10" fmla="*/ 717435 w 1031305"/>
                <a:gd name="connsiteY10" fmla="*/ 76331 h 884803"/>
                <a:gd name="connsiteX0" fmla="*/ 717435 w 1031305"/>
                <a:gd name="connsiteY0" fmla="*/ 76331 h 884803"/>
                <a:gd name="connsiteX1" fmla="*/ 178873 w 1031305"/>
                <a:gd name="connsiteY1" fmla="*/ 416673 h 884803"/>
                <a:gd name="connsiteX2" fmla="*/ 324168 w 1031305"/>
                <a:gd name="connsiteY2" fmla="*/ 503180 h 884803"/>
                <a:gd name="connsiteX3" fmla="*/ 964935 w 1031305"/>
                <a:gd name="connsiteY3" fmla="*/ 491611 h 884803"/>
                <a:gd name="connsiteX4" fmla="*/ 1024421 w 1031305"/>
                <a:gd name="connsiteY4" fmla="*/ 631265 h 884803"/>
                <a:gd name="connsiteX5" fmla="*/ 1023675 w 1031305"/>
                <a:gd name="connsiteY5" fmla="*/ 883764 h 884803"/>
                <a:gd name="connsiteX6" fmla="*/ 958201 w 1031305"/>
                <a:gd name="connsiteY6" fmla="*/ 753224 h 884803"/>
                <a:gd name="connsiteX7" fmla="*/ 267722 w 1031305"/>
                <a:gd name="connsiteY7" fmla="*/ 773875 h 884803"/>
                <a:gd name="connsiteX8" fmla="*/ 173351 w 1031305"/>
                <a:gd name="connsiteY8" fmla="*/ 400981 h 884803"/>
                <a:gd name="connsiteX9" fmla="*/ 15093 w 1031305"/>
                <a:gd name="connsiteY9" fmla="*/ 22189 h 884803"/>
                <a:gd name="connsiteX10" fmla="*/ 717435 w 1031305"/>
                <a:gd name="connsiteY10" fmla="*/ 76331 h 884803"/>
                <a:gd name="connsiteX0" fmla="*/ 717435 w 1031305"/>
                <a:gd name="connsiteY0" fmla="*/ 76331 h 884850"/>
                <a:gd name="connsiteX1" fmla="*/ 178873 w 1031305"/>
                <a:gd name="connsiteY1" fmla="*/ 416673 h 884850"/>
                <a:gd name="connsiteX2" fmla="*/ 324168 w 1031305"/>
                <a:gd name="connsiteY2" fmla="*/ 503180 h 884850"/>
                <a:gd name="connsiteX3" fmla="*/ 964935 w 1031305"/>
                <a:gd name="connsiteY3" fmla="*/ 491611 h 884850"/>
                <a:gd name="connsiteX4" fmla="*/ 1024421 w 1031305"/>
                <a:gd name="connsiteY4" fmla="*/ 631265 h 884850"/>
                <a:gd name="connsiteX5" fmla="*/ 1023675 w 1031305"/>
                <a:gd name="connsiteY5" fmla="*/ 883764 h 884850"/>
                <a:gd name="connsiteX6" fmla="*/ 958201 w 1031305"/>
                <a:gd name="connsiteY6" fmla="*/ 753224 h 884850"/>
                <a:gd name="connsiteX7" fmla="*/ 271362 w 1031305"/>
                <a:gd name="connsiteY7" fmla="*/ 738013 h 884850"/>
                <a:gd name="connsiteX8" fmla="*/ 173351 w 1031305"/>
                <a:gd name="connsiteY8" fmla="*/ 400981 h 884850"/>
                <a:gd name="connsiteX9" fmla="*/ 15093 w 1031305"/>
                <a:gd name="connsiteY9" fmla="*/ 22189 h 884850"/>
                <a:gd name="connsiteX10" fmla="*/ 717435 w 1031305"/>
                <a:gd name="connsiteY10" fmla="*/ 76331 h 884850"/>
                <a:gd name="connsiteX0" fmla="*/ 716445 w 1030315"/>
                <a:gd name="connsiteY0" fmla="*/ 76331 h 884850"/>
                <a:gd name="connsiteX1" fmla="*/ 177883 w 1030315"/>
                <a:gd name="connsiteY1" fmla="*/ 416673 h 884850"/>
                <a:gd name="connsiteX2" fmla="*/ 323178 w 1030315"/>
                <a:gd name="connsiteY2" fmla="*/ 503180 h 884850"/>
                <a:gd name="connsiteX3" fmla="*/ 963945 w 1030315"/>
                <a:gd name="connsiteY3" fmla="*/ 491611 h 884850"/>
                <a:gd name="connsiteX4" fmla="*/ 1023431 w 1030315"/>
                <a:gd name="connsiteY4" fmla="*/ 631265 h 884850"/>
                <a:gd name="connsiteX5" fmla="*/ 1022685 w 1030315"/>
                <a:gd name="connsiteY5" fmla="*/ 883764 h 884850"/>
                <a:gd name="connsiteX6" fmla="*/ 957211 w 1030315"/>
                <a:gd name="connsiteY6" fmla="*/ 753224 h 884850"/>
                <a:gd name="connsiteX7" fmla="*/ 270372 w 1030315"/>
                <a:gd name="connsiteY7" fmla="*/ 738013 h 884850"/>
                <a:gd name="connsiteX8" fmla="*/ 194198 w 1030315"/>
                <a:gd name="connsiteY8" fmla="*/ 409947 h 884850"/>
                <a:gd name="connsiteX9" fmla="*/ 14103 w 1030315"/>
                <a:gd name="connsiteY9" fmla="*/ 22189 h 884850"/>
                <a:gd name="connsiteX10" fmla="*/ 716445 w 1030315"/>
                <a:gd name="connsiteY10" fmla="*/ 76331 h 884850"/>
                <a:gd name="connsiteX0" fmla="*/ 716445 w 1030315"/>
                <a:gd name="connsiteY0" fmla="*/ 76331 h 884850"/>
                <a:gd name="connsiteX1" fmla="*/ 199721 w 1030315"/>
                <a:gd name="connsiteY1" fmla="*/ 398742 h 884850"/>
                <a:gd name="connsiteX2" fmla="*/ 323178 w 1030315"/>
                <a:gd name="connsiteY2" fmla="*/ 503180 h 884850"/>
                <a:gd name="connsiteX3" fmla="*/ 963945 w 1030315"/>
                <a:gd name="connsiteY3" fmla="*/ 491611 h 884850"/>
                <a:gd name="connsiteX4" fmla="*/ 1023431 w 1030315"/>
                <a:gd name="connsiteY4" fmla="*/ 631265 h 884850"/>
                <a:gd name="connsiteX5" fmla="*/ 1022685 w 1030315"/>
                <a:gd name="connsiteY5" fmla="*/ 883764 h 884850"/>
                <a:gd name="connsiteX6" fmla="*/ 957211 w 1030315"/>
                <a:gd name="connsiteY6" fmla="*/ 753224 h 884850"/>
                <a:gd name="connsiteX7" fmla="*/ 270372 w 1030315"/>
                <a:gd name="connsiteY7" fmla="*/ 738013 h 884850"/>
                <a:gd name="connsiteX8" fmla="*/ 194198 w 1030315"/>
                <a:gd name="connsiteY8" fmla="*/ 409947 h 884850"/>
                <a:gd name="connsiteX9" fmla="*/ 14103 w 1030315"/>
                <a:gd name="connsiteY9" fmla="*/ 22189 h 884850"/>
                <a:gd name="connsiteX10" fmla="*/ 716445 w 1030315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3431"/>
                <a:gd name="connsiteY0" fmla="*/ 76331 h 884720"/>
                <a:gd name="connsiteX1" fmla="*/ 199721 w 1023431"/>
                <a:gd name="connsiteY1" fmla="*/ 398742 h 884720"/>
                <a:gd name="connsiteX2" fmla="*/ 323178 w 1023431"/>
                <a:gd name="connsiteY2" fmla="*/ 503180 h 884720"/>
                <a:gd name="connsiteX3" fmla="*/ 800165 w 1023431"/>
                <a:gd name="connsiteY3" fmla="*/ 491611 h 884720"/>
                <a:gd name="connsiteX4" fmla="*/ 1023431 w 1023431"/>
                <a:gd name="connsiteY4" fmla="*/ 631265 h 884720"/>
                <a:gd name="connsiteX5" fmla="*/ 1022685 w 1023431"/>
                <a:gd name="connsiteY5" fmla="*/ 883764 h 884720"/>
                <a:gd name="connsiteX6" fmla="*/ 957211 w 1023431"/>
                <a:gd name="connsiteY6" fmla="*/ 753224 h 884720"/>
                <a:gd name="connsiteX7" fmla="*/ 270372 w 1023431"/>
                <a:gd name="connsiteY7" fmla="*/ 738013 h 884720"/>
                <a:gd name="connsiteX8" fmla="*/ 194198 w 1023431"/>
                <a:gd name="connsiteY8" fmla="*/ 409947 h 884720"/>
                <a:gd name="connsiteX9" fmla="*/ 14103 w 1023431"/>
                <a:gd name="connsiteY9" fmla="*/ 22189 h 884720"/>
                <a:gd name="connsiteX10" fmla="*/ 716445 w 1023431"/>
                <a:gd name="connsiteY10" fmla="*/ 76331 h 884720"/>
                <a:gd name="connsiteX0" fmla="*/ 716445 w 1026998"/>
                <a:gd name="connsiteY0" fmla="*/ 76331 h 884838"/>
                <a:gd name="connsiteX1" fmla="*/ 199721 w 1026998"/>
                <a:gd name="connsiteY1" fmla="*/ 398742 h 884838"/>
                <a:gd name="connsiteX2" fmla="*/ 323178 w 1026998"/>
                <a:gd name="connsiteY2" fmla="*/ 503180 h 884838"/>
                <a:gd name="connsiteX3" fmla="*/ 800165 w 1026998"/>
                <a:gd name="connsiteY3" fmla="*/ 491611 h 884838"/>
                <a:gd name="connsiteX4" fmla="*/ 1023431 w 1026998"/>
                <a:gd name="connsiteY4" fmla="*/ 631265 h 884838"/>
                <a:gd name="connsiteX5" fmla="*/ 1022685 w 1026998"/>
                <a:gd name="connsiteY5" fmla="*/ 883764 h 884838"/>
                <a:gd name="connsiteX6" fmla="*/ 957211 w 1026998"/>
                <a:gd name="connsiteY6" fmla="*/ 753224 h 884838"/>
                <a:gd name="connsiteX7" fmla="*/ 303128 w 1026998"/>
                <a:gd name="connsiteY7" fmla="*/ 746978 h 884838"/>
                <a:gd name="connsiteX8" fmla="*/ 194198 w 1026998"/>
                <a:gd name="connsiteY8" fmla="*/ 409947 h 884838"/>
                <a:gd name="connsiteX9" fmla="*/ 14103 w 1026998"/>
                <a:gd name="connsiteY9" fmla="*/ 22189 h 884838"/>
                <a:gd name="connsiteX10" fmla="*/ 716445 w 1026998"/>
                <a:gd name="connsiteY10" fmla="*/ 76331 h 884838"/>
                <a:gd name="connsiteX0" fmla="*/ 716445 w 1026998"/>
                <a:gd name="connsiteY0" fmla="*/ 76331 h 884838"/>
                <a:gd name="connsiteX1" fmla="*/ 199721 w 1026998"/>
                <a:gd name="connsiteY1" fmla="*/ 398742 h 884838"/>
                <a:gd name="connsiteX2" fmla="*/ 323178 w 1026998"/>
                <a:gd name="connsiteY2" fmla="*/ 503180 h 884838"/>
                <a:gd name="connsiteX3" fmla="*/ 800165 w 1026998"/>
                <a:gd name="connsiteY3" fmla="*/ 491611 h 884838"/>
                <a:gd name="connsiteX4" fmla="*/ 1023431 w 1026998"/>
                <a:gd name="connsiteY4" fmla="*/ 631265 h 884838"/>
                <a:gd name="connsiteX5" fmla="*/ 1022685 w 1026998"/>
                <a:gd name="connsiteY5" fmla="*/ 883764 h 884838"/>
                <a:gd name="connsiteX6" fmla="*/ 957211 w 1026998"/>
                <a:gd name="connsiteY6" fmla="*/ 753224 h 884838"/>
                <a:gd name="connsiteX7" fmla="*/ 303128 w 1026998"/>
                <a:gd name="connsiteY7" fmla="*/ 746978 h 884838"/>
                <a:gd name="connsiteX8" fmla="*/ 194198 w 1026998"/>
                <a:gd name="connsiteY8" fmla="*/ 409947 h 884838"/>
                <a:gd name="connsiteX9" fmla="*/ 14103 w 1026998"/>
                <a:gd name="connsiteY9" fmla="*/ 22189 h 884838"/>
                <a:gd name="connsiteX10" fmla="*/ 716445 w 1026998"/>
                <a:gd name="connsiteY10" fmla="*/ 76331 h 884838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37382"/>
                <a:gd name="connsiteY0" fmla="*/ 76331 h 884689"/>
                <a:gd name="connsiteX1" fmla="*/ 199721 w 1037382"/>
                <a:gd name="connsiteY1" fmla="*/ 398742 h 884689"/>
                <a:gd name="connsiteX2" fmla="*/ 323178 w 1037382"/>
                <a:gd name="connsiteY2" fmla="*/ 503180 h 884689"/>
                <a:gd name="connsiteX3" fmla="*/ 891154 w 1037382"/>
                <a:gd name="connsiteY3" fmla="*/ 500577 h 884689"/>
                <a:gd name="connsiteX4" fmla="*/ 1023431 w 1037382"/>
                <a:gd name="connsiteY4" fmla="*/ 631265 h 884689"/>
                <a:gd name="connsiteX5" fmla="*/ 1022685 w 1037382"/>
                <a:gd name="connsiteY5" fmla="*/ 883764 h 884689"/>
                <a:gd name="connsiteX6" fmla="*/ 957211 w 1037382"/>
                <a:gd name="connsiteY6" fmla="*/ 753224 h 884689"/>
                <a:gd name="connsiteX7" fmla="*/ 303128 w 1037382"/>
                <a:gd name="connsiteY7" fmla="*/ 746978 h 884689"/>
                <a:gd name="connsiteX8" fmla="*/ 194198 w 1037382"/>
                <a:gd name="connsiteY8" fmla="*/ 409947 h 884689"/>
                <a:gd name="connsiteX9" fmla="*/ 14103 w 1037382"/>
                <a:gd name="connsiteY9" fmla="*/ 22189 h 884689"/>
                <a:gd name="connsiteX10" fmla="*/ 716445 w 1037382"/>
                <a:gd name="connsiteY10" fmla="*/ 76331 h 884689"/>
                <a:gd name="connsiteX0" fmla="*/ 716445 w 1037382"/>
                <a:gd name="connsiteY0" fmla="*/ 76331 h 884689"/>
                <a:gd name="connsiteX1" fmla="*/ 199721 w 1037382"/>
                <a:gd name="connsiteY1" fmla="*/ 398742 h 884689"/>
                <a:gd name="connsiteX2" fmla="*/ 323178 w 1037382"/>
                <a:gd name="connsiteY2" fmla="*/ 503180 h 884689"/>
                <a:gd name="connsiteX3" fmla="*/ 891154 w 1037382"/>
                <a:gd name="connsiteY3" fmla="*/ 500577 h 884689"/>
                <a:gd name="connsiteX4" fmla="*/ 1023431 w 1037382"/>
                <a:gd name="connsiteY4" fmla="*/ 631265 h 884689"/>
                <a:gd name="connsiteX5" fmla="*/ 1022685 w 1037382"/>
                <a:gd name="connsiteY5" fmla="*/ 883764 h 884689"/>
                <a:gd name="connsiteX6" fmla="*/ 957211 w 1037382"/>
                <a:gd name="connsiteY6" fmla="*/ 753224 h 884689"/>
                <a:gd name="connsiteX7" fmla="*/ 303128 w 1037382"/>
                <a:gd name="connsiteY7" fmla="*/ 746978 h 884689"/>
                <a:gd name="connsiteX8" fmla="*/ 194198 w 1037382"/>
                <a:gd name="connsiteY8" fmla="*/ 409947 h 884689"/>
                <a:gd name="connsiteX9" fmla="*/ 14103 w 1037382"/>
                <a:gd name="connsiteY9" fmla="*/ 22189 h 884689"/>
                <a:gd name="connsiteX10" fmla="*/ 716445 w 1037382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727373 w 1027841"/>
                <a:gd name="connsiteY3" fmla="*/ 509543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509543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9287"/>
                <a:gd name="connsiteY0" fmla="*/ 76331 h 884689"/>
                <a:gd name="connsiteX1" fmla="*/ 199721 w 1029287"/>
                <a:gd name="connsiteY1" fmla="*/ 398742 h 884689"/>
                <a:gd name="connsiteX2" fmla="*/ 323178 w 1029287"/>
                <a:gd name="connsiteY2" fmla="*/ 503180 h 884689"/>
                <a:gd name="connsiteX3" fmla="*/ 800165 w 1029287"/>
                <a:gd name="connsiteY3" fmla="*/ 509543 h 884689"/>
                <a:gd name="connsiteX4" fmla="*/ 1023431 w 1029287"/>
                <a:gd name="connsiteY4" fmla="*/ 631265 h 884689"/>
                <a:gd name="connsiteX5" fmla="*/ 1022685 w 1029287"/>
                <a:gd name="connsiteY5" fmla="*/ 883764 h 884689"/>
                <a:gd name="connsiteX6" fmla="*/ 957211 w 1029287"/>
                <a:gd name="connsiteY6" fmla="*/ 753224 h 884689"/>
                <a:gd name="connsiteX7" fmla="*/ 303128 w 1029287"/>
                <a:gd name="connsiteY7" fmla="*/ 746978 h 884689"/>
                <a:gd name="connsiteX8" fmla="*/ 194198 w 1029287"/>
                <a:gd name="connsiteY8" fmla="*/ 409947 h 884689"/>
                <a:gd name="connsiteX9" fmla="*/ 14103 w 1029287"/>
                <a:gd name="connsiteY9" fmla="*/ 22189 h 884689"/>
                <a:gd name="connsiteX10" fmla="*/ 716445 w 1029287"/>
                <a:gd name="connsiteY10" fmla="*/ 76331 h 884689"/>
                <a:gd name="connsiteX0" fmla="*/ 716445 w 1029287"/>
                <a:gd name="connsiteY0" fmla="*/ 76331 h 884689"/>
                <a:gd name="connsiteX1" fmla="*/ 199721 w 1029287"/>
                <a:gd name="connsiteY1" fmla="*/ 398742 h 884689"/>
                <a:gd name="connsiteX2" fmla="*/ 323178 w 1029287"/>
                <a:gd name="connsiteY2" fmla="*/ 503180 h 884689"/>
                <a:gd name="connsiteX3" fmla="*/ 800165 w 1029287"/>
                <a:gd name="connsiteY3" fmla="*/ 509543 h 884689"/>
                <a:gd name="connsiteX4" fmla="*/ 1023431 w 1029287"/>
                <a:gd name="connsiteY4" fmla="*/ 631265 h 884689"/>
                <a:gd name="connsiteX5" fmla="*/ 1022685 w 1029287"/>
                <a:gd name="connsiteY5" fmla="*/ 883764 h 884689"/>
                <a:gd name="connsiteX6" fmla="*/ 957211 w 1029287"/>
                <a:gd name="connsiteY6" fmla="*/ 753224 h 884689"/>
                <a:gd name="connsiteX7" fmla="*/ 303128 w 1029287"/>
                <a:gd name="connsiteY7" fmla="*/ 746978 h 884689"/>
                <a:gd name="connsiteX8" fmla="*/ 194198 w 1029287"/>
                <a:gd name="connsiteY8" fmla="*/ 409947 h 884689"/>
                <a:gd name="connsiteX9" fmla="*/ 14103 w 1029287"/>
                <a:gd name="connsiteY9" fmla="*/ 22189 h 884689"/>
                <a:gd name="connsiteX10" fmla="*/ 716445 w 1029287"/>
                <a:gd name="connsiteY10" fmla="*/ 76331 h 884689"/>
                <a:gd name="connsiteX0" fmla="*/ 716445 w 1023431"/>
                <a:gd name="connsiteY0" fmla="*/ 76331 h 884811"/>
                <a:gd name="connsiteX1" fmla="*/ 199721 w 1023431"/>
                <a:gd name="connsiteY1" fmla="*/ 398742 h 884811"/>
                <a:gd name="connsiteX2" fmla="*/ 323178 w 1023431"/>
                <a:gd name="connsiteY2" fmla="*/ 503180 h 884811"/>
                <a:gd name="connsiteX3" fmla="*/ 800165 w 1023431"/>
                <a:gd name="connsiteY3" fmla="*/ 509543 h 884811"/>
                <a:gd name="connsiteX4" fmla="*/ 1023431 w 1023431"/>
                <a:gd name="connsiteY4" fmla="*/ 631265 h 884811"/>
                <a:gd name="connsiteX5" fmla="*/ 1022685 w 1023431"/>
                <a:gd name="connsiteY5" fmla="*/ 883764 h 884811"/>
                <a:gd name="connsiteX6" fmla="*/ 957211 w 1023431"/>
                <a:gd name="connsiteY6" fmla="*/ 753224 h 884811"/>
                <a:gd name="connsiteX7" fmla="*/ 303128 w 1023431"/>
                <a:gd name="connsiteY7" fmla="*/ 746978 h 884811"/>
                <a:gd name="connsiteX8" fmla="*/ 194198 w 1023431"/>
                <a:gd name="connsiteY8" fmla="*/ 409947 h 884811"/>
                <a:gd name="connsiteX9" fmla="*/ 14103 w 1023431"/>
                <a:gd name="connsiteY9" fmla="*/ 22189 h 884811"/>
                <a:gd name="connsiteX10" fmla="*/ 716445 w 1023431"/>
                <a:gd name="connsiteY10" fmla="*/ 76331 h 884811"/>
                <a:gd name="connsiteX0" fmla="*/ 716445 w 1023431"/>
                <a:gd name="connsiteY0" fmla="*/ 76331 h 884811"/>
                <a:gd name="connsiteX1" fmla="*/ 199721 w 1023431"/>
                <a:gd name="connsiteY1" fmla="*/ 398742 h 884811"/>
                <a:gd name="connsiteX2" fmla="*/ 323178 w 1023431"/>
                <a:gd name="connsiteY2" fmla="*/ 503180 h 884811"/>
                <a:gd name="connsiteX3" fmla="*/ 800165 w 1023431"/>
                <a:gd name="connsiteY3" fmla="*/ 509543 h 884811"/>
                <a:gd name="connsiteX4" fmla="*/ 1023431 w 1023431"/>
                <a:gd name="connsiteY4" fmla="*/ 631265 h 884811"/>
                <a:gd name="connsiteX5" fmla="*/ 1022685 w 1023431"/>
                <a:gd name="connsiteY5" fmla="*/ 883764 h 884811"/>
                <a:gd name="connsiteX6" fmla="*/ 957211 w 1023431"/>
                <a:gd name="connsiteY6" fmla="*/ 753224 h 884811"/>
                <a:gd name="connsiteX7" fmla="*/ 310407 w 1023431"/>
                <a:gd name="connsiteY7" fmla="*/ 782841 h 884811"/>
                <a:gd name="connsiteX8" fmla="*/ 194198 w 1023431"/>
                <a:gd name="connsiteY8" fmla="*/ 409947 h 884811"/>
                <a:gd name="connsiteX9" fmla="*/ 14103 w 1023431"/>
                <a:gd name="connsiteY9" fmla="*/ 22189 h 884811"/>
                <a:gd name="connsiteX10" fmla="*/ 716445 w 1023431"/>
                <a:gd name="connsiteY10" fmla="*/ 76331 h 884811"/>
                <a:gd name="connsiteX0" fmla="*/ 716445 w 1023431"/>
                <a:gd name="connsiteY0" fmla="*/ 76331 h 885071"/>
                <a:gd name="connsiteX1" fmla="*/ 199721 w 1023431"/>
                <a:gd name="connsiteY1" fmla="*/ 398742 h 885071"/>
                <a:gd name="connsiteX2" fmla="*/ 323178 w 1023431"/>
                <a:gd name="connsiteY2" fmla="*/ 503180 h 885071"/>
                <a:gd name="connsiteX3" fmla="*/ 800165 w 1023431"/>
                <a:gd name="connsiteY3" fmla="*/ 509543 h 885071"/>
                <a:gd name="connsiteX4" fmla="*/ 1023431 w 1023431"/>
                <a:gd name="connsiteY4" fmla="*/ 631265 h 885071"/>
                <a:gd name="connsiteX5" fmla="*/ 1022685 w 1023431"/>
                <a:gd name="connsiteY5" fmla="*/ 883764 h 885071"/>
                <a:gd name="connsiteX6" fmla="*/ 964490 w 1023431"/>
                <a:gd name="connsiteY6" fmla="*/ 780121 h 885071"/>
                <a:gd name="connsiteX7" fmla="*/ 310407 w 1023431"/>
                <a:gd name="connsiteY7" fmla="*/ 782841 h 885071"/>
                <a:gd name="connsiteX8" fmla="*/ 194198 w 1023431"/>
                <a:gd name="connsiteY8" fmla="*/ 409947 h 885071"/>
                <a:gd name="connsiteX9" fmla="*/ 14103 w 1023431"/>
                <a:gd name="connsiteY9" fmla="*/ 22189 h 885071"/>
                <a:gd name="connsiteX10" fmla="*/ 716445 w 1023431"/>
                <a:gd name="connsiteY10" fmla="*/ 76331 h 885071"/>
                <a:gd name="connsiteX0" fmla="*/ 716445 w 1023431"/>
                <a:gd name="connsiteY0" fmla="*/ 76331 h 885189"/>
                <a:gd name="connsiteX1" fmla="*/ 199721 w 1023431"/>
                <a:gd name="connsiteY1" fmla="*/ 398742 h 885189"/>
                <a:gd name="connsiteX2" fmla="*/ 323178 w 1023431"/>
                <a:gd name="connsiteY2" fmla="*/ 503180 h 885189"/>
                <a:gd name="connsiteX3" fmla="*/ 800165 w 1023431"/>
                <a:gd name="connsiteY3" fmla="*/ 509543 h 885189"/>
                <a:gd name="connsiteX4" fmla="*/ 1023431 w 1023431"/>
                <a:gd name="connsiteY4" fmla="*/ 631265 h 885189"/>
                <a:gd name="connsiteX5" fmla="*/ 1022685 w 1023431"/>
                <a:gd name="connsiteY5" fmla="*/ 883764 h 885189"/>
                <a:gd name="connsiteX6" fmla="*/ 946292 w 1023431"/>
                <a:gd name="connsiteY6" fmla="*/ 789086 h 885189"/>
                <a:gd name="connsiteX7" fmla="*/ 310407 w 1023431"/>
                <a:gd name="connsiteY7" fmla="*/ 782841 h 885189"/>
                <a:gd name="connsiteX8" fmla="*/ 194198 w 1023431"/>
                <a:gd name="connsiteY8" fmla="*/ 409947 h 885189"/>
                <a:gd name="connsiteX9" fmla="*/ 14103 w 1023431"/>
                <a:gd name="connsiteY9" fmla="*/ 22189 h 885189"/>
                <a:gd name="connsiteX10" fmla="*/ 716445 w 1023431"/>
                <a:gd name="connsiteY10" fmla="*/ 76331 h 885189"/>
                <a:gd name="connsiteX0" fmla="*/ 716445 w 1023431"/>
                <a:gd name="connsiteY0" fmla="*/ 76331 h 983099"/>
                <a:gd name="connsiteX1" fmla="*/ 199721 w 1023431"/>
                <a:gd name="connsiteY1" fmla="*/ 398742 h 983099"/>
                <a:gd name="connsiteX2" fmla="*/ 323178 w 1023431"/>
                <a:gd name="connsiteY2" fmla="*/ 503180 h 983099"/>
                <a:gd name="connsiteX3" fmla="*/ 800165 w 1023431"/>
                <a:gd name="connsiteY3" fmla="*/ 509543 h 983099"/>
                <a:gd name="connsiteX4" fmla="*/ 1023431 w 1023431"/>
                <a:gd name="connsiteY4" fmla="*/ 631265 h 983099"/>
                <a:gd name="connsiteX5" fmla="*/ 1022685 w 1023431"/>
                <a:gd name="connsiteY5" fmla="*/ 982385 h 983099"/>
                <a:gd name="connsiteX6" fmla="*/ 946292 w 1023431"/>
                <a:gd name="connsiteY6" fmla="*/ 789086 h 983099"/>
                <a:gd name="connsiteX7" fmla="*/ 310407 w 1023431"/>
                <a:gd name="connsiteY7" fmla="*/ 782841 h 983099"/>
                <a:gd name="connsiteX8" fmla="*/ 194198 w 1023431"/>
                <a:gd name="connsiteY8" fmla="*/ 409947 h 983099"/>
                <a:gd name="connsiteX9" fmla="*/ 14103 w 1023431"/>
                <a:gd name="connsiteY9" fmla="*/ 22189 h 983099"/>
                <a:gd name="connsiteX10" fmla="*/ 716445 w 1023431"/>
                <a:gd name="connsiteY10" fmla="*/ 76331 h 983099"/>
                <a:gd name="connsiteX0" fmla="*/ 522247 w 829233"/>
                <a:gd name="connsiteY0" fmla="*/ 1295 h 908063"/>
                <a:gd name="connsiteX1" fmla="*/ 5523 w 829233"/>
                <a:gd name="connsiteY1" fmla="*/ 323706 h 908063"/>
                <a:gd name="connsiteX2" fmla="*/ 128980 w 829233"/>
                <a:gd name="connsiteY2" fmla="*/ 428144 h 908063"/>
                <a:gd name="connsiteX3" fmla="*/ 605967 w 829233"/>
                <a:gd name="connsiteY3" fmla="*/ 434507 h 908063"/>
                <a:gd name="connsiteX4" fmla="*/ 829233 w 829233"/>
                <a:gd name="connsiteY4" fmla="*/ 556229 h 908063"/>
                <a:gd name="connsiteX5" fmla="*/ 828487 w 829233"/>
                <a:gd name="connsiteY5" fmla="*/ 907349 h 908063"/>
                <a:gd name="connsiteX6" fmla="*/ 752094 w 829233"/>
                <a:gd name="connsiteY6" fmla="*/ 714050 h 908063"/>
                <a:gd name="connsiteX7" fmla="*/ 116209 w 829233"/>
                <a:gd name="connsiteY7" fmla="*/ 707805 h 908063"/>
                <a:gd name="connsiteX8" fmla="*/ 0 w 829233"/>
                <a:gd name="connsiteY8" fmla="*/ 334911 h 908063"/>
                <a:gd name="connsiteX9" fmla="*/ 522247 w 829233"/>
                <a:gd name="connsiteY9" fmla="*/ 1295 h 908063"/>
                <a:gd name="connsiteX0" fmla="*/ 12367 w 841600"/>
                <a:gd name="connsiteY0" fmla="*/ 36180 h 609332"/>
                <a:gd name="connsiteX1" fmla="*/ 17890 w 841600"/>
                <a:gd name="connsiteY1" fmla="*/ 24975 h 609332"/>
                <a:gd name="connsiteX2" fmla="*/ 141347 w 841600"/>
                <a:gd name="connsiteY2" fmla="*/ 129413 h 609332"/>
                <a:gd name="connsiteX3" fmla="*/ 618334 w 841600"/>
                <a:gd name="connsiteY3" fmla="*/ 135776 h 609332"/>
                <a:gd name="connsiteX4" fmla="*/ 841600 w 841600"/>
                <a:gd name="connsiteY4" fmla="*/ 257498 h 609332"/>
                <a:gd name="connsiteX5" fmla="*/ 840854 w 841600"/>
                <a:gd name="connsiteY5" fmla="*/ 608618 h 609332"/>
                <a:gd name="connsiteX6" fmla="*/ 764461 w 841600"/>
                <a:gd name="connsiteY6" fmla="*/ 415319 h 609332"/>
                <a:gd name="connsiteX7" fmla="*/ 128576 w 841600"/>
                <a:gd name="connsiteY7" fmla="*/ 409074 h 609332"/>
                <a:gd name="connsiteX8" fmla="*/ 12367 w 841600"/>
                <a:gd name="connsiteY8" fmla="*/ 36180 h 609332"/>
                <a:gd name="connsiteX0" fmla="*/ 111938 w 824962"/>
                <a:gd name="connsiteY0" fmla="*/ 393970 h 594228"/>
                <a:gd name="connsiteX1" fmla="*/ 1252 w 824962"/>
                <a:gd name="connsiteY1" fmla="*/ 9871 h 594228"/>
                <a:gd name="connsiteX2" fmla="*/ 124709 w 824962"/>
                <a:gd name="connsiteY2" fmla="*/ 114309 h 594228"/>
                <a:gd name="connsiteX3" fmla="*/ 601696 w 824962"/>
                <a:gd name="connsiteY3" fmla="*/ 120672 h 594228"/>
                <a:gd name="connsiteX4" fmla="*/ 824962 w 824962"/>
                <a:gd name="connsiteY4" fmla="*/ 242394 h 594228"/>
                <a:gd name="connsiteX5" fmla="*/ 824216 w 824962"/>
                <a:gd name="connsiteY5" fmla="*/ 593514 h 594228"/>
                <a:gd name="connsiteX6" fmla="*/ 747823 w 824962"/>
                <a:gd name="connsiteY6" fmla="*/ 400215 h 594228"/>
                <a:gd name="connsiteX7" fmla="*/ 111938 w 824962"/>
                <a:gd name="connsiteY7" fmla="*/ 393970 h 594228"/>
                <a:gd name="connsiteX0" fmla="*/ 89616 w 802640"/>
                <a:gd name="connsiteY0" fmla="*/ 411080 h 611338"/>
                <a:gd name="connsiteX1" fmla="*/ 8046 w 802640"/>
                <a:gd name="connsiteY1" fmla="*/ 9050 h 611338"/>
                <a:gd name="connsiteX2" fmla="*/ 102387 w 802640"/>
                <a:gd name="connsiteY2" fmla="*/ 131419 h 611338"/>
                <a:gd name="connsiteX3" fmla="*/ 579374 w 802640"/>
                <a:gd name="connsiteY3" fmla="*/ 137782 h 611338"/>
                <a:gd name="connsiteX4" fmla="*/ 802640 w 802640"/>
                <a:gd name="connsiteY4" fmla="*/ 259504 h 611338"/>
                <a:gd name="connsiteX5" fmla="*/ 801894 w 802640"/>
                <a:gd name="connsiteY5" fmla="*/ 610624 h 611338"/>
                <a:gd name="connsiteX6" fmla="*/ 725501 w 802640"/>
                <a:gd name="connsiteY6" fmla="*/ 417325 h 611338"/>
                <a:gd name="connsiteX7" fmla="*/ 89616 w 802640"/>
                <a:gd name="connsiteY7" fmla="*/ 411080 h 611338"/>
                <a:gd name="connsiteX0" fmla="*/ 61475 w 774499"/>
                <a:gd name="connsiteY0" fmla="*/ 411080 h 611338"/>
                <a:gd name="connsiteX1" fmla="*/ 41778 w 774499"/>
                <a:gd name="connsiteY1" fmla="*/ 9050 h 611338"/>
                <a:gd name="connsiteX2" fmla="*/ 74246 w 774499"/>
                <a:gd name="connsiteY2" fmla="*/ 131419 h 611338"/>
                <a:gd name="connsiteX3" fmla="*/ 551233 w 774499"/>
                <a:gd name="connsiteY3" fmla="*/ 137782 h 611338"/>
                <a:gd name="connsiteX4" fmla="*/ 774499 w 774499"/>
                <a:gd name="connsiteY4" fmla="*/ 259504 h 611338"/>
                <a:gd name="connsiteX5" fmla="*/ 773753 w 774499"/>
                <a:gd name="connsiteY5" fmla="*/ 610624 h 611338"/>
                <a:gd name="connsiteX6" fmla="*/ 697360 w 774499"/>
                <a:gd name="connsiteY6" fmla="*/ 417325 h 611338"/>
                <a:gd name="connsiteX7" fmla="*/ 61475 w 774499"/>
                <a:gd name="connsiteY7" fmla="*/ 411080 h 611338"/>
                <a:gd name="connsiteX0" fmla="*/ 61475 w 774499"/>
                <a:gd name="connsiteY0" fmla="*/ 408319 h 608577"/>
                <a:gd name="connsiteX1" fmla="*/ 41778 w 774499"/>
                <a:gd name="connsiteY1" fmla="*/ 6289 h 608577"/>
                <a:gd name="connsiteX2" fmla="*/ 25793 w 774499"/>
                <a:gd name="connsiteY2" fmla="*/ 282292 h 608577"/>
                <a:gd name="connsiteX3" fmla="*/ 74246 w 774499"/>
                <a:gd name="connsiteY3" fmla="*/ 128658 h 608577"/>
                <a:gd name="connsiteX4" fmla="*/ 551233 w 774499"/>
                <a:gd name="connsiteY4" fmla="*/ 135021 h 608577"/>
                <a:gd name="connsiteX5" fmla="*/ 774499 w 774499"/>
                <a:gd name="connsiteY5" fmla="*/ 256743 h 608577"/>
                <a:gd name="connsiteX6" fmla="*/ 773753 w 774499"/>
                <a:gd name="connsiteY6" fmla="*/ 607863 h 608577"/>
                <a:gd name="connsiteX7" fmla="*/ 697360 w 774499"/>
                <a:gd name="connsiteY7" fmla="*/ 414564 h 608577"/>
                <a:gd name="connsiteX8" fmla="*/ 61475 w 774499"/>
                <a:gd name="connsiteY8" fmla="*/ 408319 h 608577"/>
                <a:gd name="connsiteX0" fmla="*/ 83065 w 796089"/>
                <a:gd name="connsiteY0" fmla="*/ 417125 h 617383"/>
                <a:gd name="connsiteX1" fmla="*/ 12414 w 796089"/>
                <a:gd name="connsiteY1" fmla="*/ 6129 h 617383"/>
                <a:gd name="connsiteX2" fmla="*/ 47383 w 796089"/>
                <a:gd name="connsiteY2" fmla="*/ 291098 h 617383"/>
                <a:gd name="connsiteX3" fmla="*/ 95836 w 796089"/>
                <a:gd name="connsiteY3" fmla="*/ 137464 h 617383"/>
                <a:gd name="connsiteX4" fmla="*/ 572823 w 796089"/>
                <a:gd name="connsiteY4" fmla="*/ 143827 h 617383"/>
                <a:gd name="connsiteX5" fmla="*/ 796089 w 796089"/>
                <a:gd name="connsiteY5" fmla="*/ 265549 h 617383"/>
                <a:gd name="connsiteX6" fmla="*/ 795343 w 796089"/>
                <a:gd name="connsiteY6" fmla="*/ 616669 h 617383"/>
                <a:gd name="connsiteX7" fmla="*/ 718950 w 796089"/>
                <a:gd name="connsiteY7" fmla="*/ 423370 h 617383"/>
                <a:gd name="connsiteX8" fmla="*/ 83065 w 796089"/>
                <a:gd name="connsiteY8" fmla="*/ 417125 h 617383"/>
                <a:gd name="connsiteX0" fmla="*/ 83065 w 796089"/>
                <a:gd name="connsiteY0" fmla="*/ 419685 h 619943"/>
                <a:gd name="connsiteX1" fmla="*/ 12414 w 796089"/>
                <a:gd name="connsiteY1" fmla="*/ 8689 h 619943"/>
                <a:gd name="connsiteX2" fmla="*/ 95836 w 796089"/>
                <a:gd name="connsiteY2" fmla="*/ 140024 h 619943"/>
                <a:gd name="connsiteX3" fmla="*/ 572823 w 796089"/>
                <a:gd name="connsiteY3" fmla="*/ 146387 h 619943"/>
                <a:gd name="connsiteX4" fmla="*/ 796089 w 796089"/>
                <a:gd name="connsiteY4" fmla="*/ 268109 h 619943"/>
                <a:gd name="connsiteX5" fmla="*/ 795343 w 796089"/>
                <a:gd name="connsiteY5" fmla="*/ 619229 h 619943"/>
                <a:gd name="connsiteX6" fmla="*/ 718950 w 796089"/>
                <a:gd name="connsiteY6" fmla="*/ 425930 h 619943"/>
                <a:gd name="connsiteX7" fmla="*/ 83065 w 796089"/>
                <a:gd name="connsiteY7" fmla="*/ 419685 h 619943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5343"/>
                <a:gd name="connsiteY0" fmla="*/ 418933 h 619191"/>
                <a:gd name="connsiteX1" fmla="*/ 12414 w 795343"/>
                <a:gd name="connsiteY1" fmla="*/ 7937 h 619191"/>
                <a:gd name="connsiteX2" fmla="*/ 95836 w 795343"/>
                <a:gd name="connsiteY2" fmla="*/ 157203 h 619191"/>
                <a:gd name="connsiteX3" fmla="*/ 572823 w 795343"/>
                <a:gd name="connsiteY3" fmla="*/ 145635 h 619191"/>
                <a:gd name="connsiteX4" fmla="*/ 795343 w 795343"/>
                <a:gd name="connsiteY4" fmla="*/ 618477 h 619191"/>
                <a:gd name="connsiteX5" fmla="*/ 718950 w 795343"/>
                <a:gd name="connsiteY5" fmla="*/ 425178 h 619191"/>
                <a:gd name="connsiteX6" fmla="*/ 83065 w 795343"/>
                <a:gd name="connsiteY6" fmla="*/ 418933 h 619191"/>
                <a:gd name="connsiteX0" fmla="*/ 83065 w 795779"/>
                <a:gd name="connsiteY0" fmla="*/ 418933 h 619191"/>
                <a:gd name="connsiteX1" fmla="*/ 12414 w 795779"/>
                <a:gd name="connsiteY1" fmla="*/ 7937 h 619191"/>
                <a:gd name="connsiteX2" fmla="*/ 95836 w 795779"/>
                <a:gd name="connsiteY2" fmla="*/ 157203 h 619191"/>
                <a:gd name="connsiteX3" fmla="*/ 572823 w 795779"/>
                <a:gd name="connsiteY3" fmla="*/ 145635 h 619191"/>
                <a:gd name="connsiteX4" fmla="*/ 795343 w 795779"/>
                <a:gd name="connsiteY4" fmla="*/ 618477 h 619191"/>
                <a:gd name="connsiteX5" fmla="*/ 718950 w 795779"/>
                <a:gd name="connsiteY5" fmla="*/ 425178 h 619191"/>
                <a:gd name="connsiteX6" fmla="*/ 83065 w 795779"/>
                <a:gd name="connsiteY6" fmla="*/ 418933 h 619191"/>
                <a:gd name="connsiteX0" fmla="*/ 83065 w 796164"/>
                <a:gd name="connsiteY0" fmla="*/ 418987 h 619245"/>
                <a:gd name="connsiteX1" fmla="*/ 12414 w 796164"/>
                <a:gd name="connsiteY1" fmla="*/ 7991 h 619245"/>
                <a:gd name="connsiteX2" fmla="*/ 95836 w 796164"/>
                <a:gd name="connsiteY2" fmla="*/ 157257 h 619245"/>
                <a:gd name="connsiteX3" fmla="*/ 631056 w 796164"/>
                <a:gd name="connsiteY3" fmla="*/ 154654 h 619245"/>
                <a:gd name="connsiteX4" fmla="*/ 795343 w 796164"/>
                <a:gd name="connsiteY4" fmla="*/ 618531 h 619245"/>
                <a:gd name="connsiteX5" fmla="*/ 718950 w 796164"/>
                <a:gd name="connsiteY5" fmla="*/ 425232 h 619245"/>
                <a:gd name="connsiteX6" fmla="*/ 83065 w 796164"/>
                <a:gd name="connsiteY6" fmla="*/ 418987 h 619245"/>
                <a:gd name="connsiteX0" fmla="*/ 83065 w 796451"/>
                <a:gd name="connsiteY0" fmla="*/ 418987 h 619245"/>
                <a:gd name="connsiteX1" fmla="*/ 12414 w 796451"/>
                <a:gd name="connsiteY1" fmla="*/ 7991 h 619245"/>
                <a:gd name="connsiteX2" fmla="*/ 95836 w 796451"/>
                <a:gd name="connsiteY2" fmla="*/ 157257 h 619245"/>
                <a:gd name="connsiteX3" fmla="*/ 631056 w 796451"/>
                <a:gd name="connsiteY3" fmla="*/ 154654 h 619245"/>
                <a:gd name="connsiteX4" fmla="*/ 795343 w 796451"/>
                <a:gd name="connsiteY4" fmla="*/ 618531 h 619245"/>
                <a:gd name="connsiteX5" fmla="*/ 718950 w 796451"/>
                <a:gd name="connsiteY5" fmla="*/ 425232 h 619245"/>
                <a:gd name="connsiteX6" fmla="*/ 83065 w 796451"/>
                <a:gd name="connsiteY6" fmla="*/ 418987 h 619245"/>
                <a:gd name="connsiteX0" fmla="*/ 83065 w 795840"/>
                <a:gd name="connsiteY0" fmla="*/ 418987 h 619245"/>
                <a:gd name="connsiteX1" fmla="*/ 12414 w 795840"/>
                <a:gd name="connsiteY1" fmla="*/ 7991 h 619245"/>
                <a:gd name="connsiteX2" fmla="*/ 95836 w 795840"/>
                <a:gd name="connsiteY2" fmla="*/ 157257 h 619245"/>
                <a:gd name="connsiteX3" fmla="*/ 631056 w 795840"/>
                <a:gd name="connsiteY3" fmla="*/ 154654 h 619245"/>
                <a:gd name="connsiteX4" fmla="*/ 795343 w 795840"/>
                <a:gd name="connsiteY4" fmla="*/ 618531 h 619245"/>
                <a:gd name="connsiteX5" fmla="*/ 718950 w 795840"/>
                <a:gd name="connsiteY5" fmla="*/ 425232 h 619245"/>
                <a:gd name="connsiteX6" fmla="*/ 83065 w 795840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80785"/>
                <a:gd name="connsiteY0" fmla="*/ 418987 h 619245"/>
                <a:gd name="connsiteX1" fmla="*/ 12414 w 780785"/>
                <a:gd name="connsiteY1" fmla="*/ 7991 h 619245"/>
                <a:gd name="connsiteX2" fmla="*/ 95836 w 780785"/>
                <a:gd name="connsiteY2" fmla="*/ 157257 h 619245"/>
                <a:gd name="connsiteX3" fmla="*/ 631056 w 780785"/>
                <a:gd name="connsiteY3" fmla="*/ 154654 h 619245"/>
                <a:gd name="connsiteX4" fmla="*/ 780785 w 780785"/>
                <a:gd name="connsiteY4" fmla="*/ 618531 h 619245"/>
                <a:gd name="connsiteX5" fmla="*/ 718950 w 780785"/>
                <a:gd name="connsiteY5" fmla="*/ 425232 h 619245"/>
                <a:gd name="connsiteX6" fmla="*/ 83065 w 780785"/>
                <a:gd name="connsiteY6" fmla="*/ 418987 h 619245"/>
                <a:gd name="connsiteX0" fmla="*/ 77096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77096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1355 w 768086"/>
                <a:gd name="connsiteY0" fmla="*/ 368307 h 568565"/>
                <a:gd name="connsiteX1" fmla="*/ 9207 w 768086"/>
                <a:gd name="connsiteY1" fmla="*/ 9176 h 568565"/>
                <a:gd name="connsiteX2" fmla="*/ 83137 w 768086"/>
                <a:gd name="connsiteY2" fmla="*/ 106577 h 568565"/>
                <a:gd name="connsiteX3" fmla="*/ 618357 w 768086"/>
                <a:gd name="connsiteY3" fmla="*/ 103974 h 568565"/>
                <a:gd name="connsiteX4" fmla="*/ 768086 w 768086"/>
                <a:gd name="connsiteY4" fmla="*/ 567851 h 568565"/>
                <a:gd name="connsiteX5" fmla="*/ 706251 w 768086"/>
                <a:gd name="connsiteY5" fmla="*/ 374552 h 568565"/>
                <a:gd name="connsiteX6" fmla="*/ 161355 w 768086"/>
                <a:gd name="connsiteY6" fmla="*/ 368307 h 568565"/>
                <a:gd name="connsiteX0" fmla="*/ 161355 w 768086"/>
                <a:gd name="connsiteY0" fmla="*/ 490133 h 690391"/>
                <a:gd name="connsiteX1" fmla="*/ 9207 w 768086"/>
                <a:gd name="connsiteY1" fmla="*/ 5484 h 690391"/>
                <a:gd name="connsiteX2" fmla="*/ 83137 w 768086"/>
                <a:gd name="connsiteY2" fmla="*/ 228403 h 690391"/>
                <a:gd name="connsiteX3" fmla="*/ 618357 w 768086"/>
                <a:gd name="connsiteY3" fmla="*/ 225800 h 690391"/>
                <a:gd name="connsiteX4" fmla="*/ 768086 w 768086"/>
                <a:gd name="connsiteY4" fmla="*/ 689677 h 690391"/>
                <a:gd name="connsiteX5" fmla="*/ 706251 w 768086"/>
                <a:gd name="connsiteY5" fmla="*/ 496378 h 690391"/>
                <a:gd name="connsiteX6" fmla="*/ 161355 w 768086"/>
                <a:gd name="connsiteY6" fmla="*/ 490133 h 690391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4895 w 761626"/>
                <a:gd name="connsiteY0" fmla="*/ 484649 h 684907"/>
                <a:gd name="connsiteX1" fmla="*/ 2747 w 761626"/>
                <a:gd name="connsiteY1" fmla="*/ 0 h 684907"/>
                <a:gd name="connsiteX2" fmla="*/ 76677 w 761626"/>
                <a:gd name="connsiteY2" fmla="*/ 222919 h 684907"/>
                <a:gd name="connsiteX3" fmla="*/ 611897 w 761626"/>
                <a:gd name="connsiteY3" fmla="*/ 220316 h 684907"/>
                <a:gd name="connsiteX4" fmla="*/ 761626 w 761626"/>
                <a:gd name="connsiteY4" fmla="*/ 684193 h 684907"/>
                <a:gd name="connsiteX5" fmla="*/ 699791 w 761626"/>
                <a:gd name="connsiteY5" fmla="*/ 490894 h 684907"/>
                <a:gd name="connsiteX6" fmla="*/ 154895 w 761626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762 w 759493"/>
                <a:gd name="connsiteY0" fmla="*/ 484649 h 684907"/>
                <a:gd name="connsiteX1" fmla="*/ 614 w 759493"/>
                <a:gd name="connsiteY1" fmla="*/ 0 h 684907"/>
                <a:gd name="connsiteX2" fmla="*/ 147335 w 759493"/>
                <a:gd name="connsiteY2" fmla="*/ 231884 h 684907"/>
                <a:gd name="connsiteX3" fmla="*/ 609764 w 759493"/>
                <a:gd name="connsiteY3" fmla="*/ 220316 h 684907"/>
                <a:gd name="connsiteX4" fmla="*/ 759493 w 759493"/>
                <a:gd name="connsiteY4" fmla="*/ 684193 h 684907"/>
                <a:gd name="connsiteX5" fmla="*/ 697658 w 759493"/>
                <a:gd name="connsiteY5" fmla="*/ 490894 h 684907"/>
                <a:gd name="connsiteX6" fmla="*/ 152762 w 759493"/>
                <a:gd name="connsiteY6" fmla="*/ 484649 h 684907"/>
                <a:gd name="connsiteX0" fmla="*/ 152762 w 759493"/>
                <a:gd name="connsiteY0" fmla="*/ 484649 h 684907"/>
                <a:gd name="connsiteX1" fmla="*/ 614 w 759493"/>
                <a:gd name="connsiteY1" fmla="*/ 0 h 684907"/>
                <a:gd name="connsiteX2" fmla="*/ 147335 w 759493"/>
                <a:gd name="connsiteY2" fmla="*/ 231884 h 684907"/>
                <a:gd name="connsiteX3" fmla="*/ 609764 w 759493"/>
                <a:gd name="connsiteY3" fmla="*/ 220316 h 684907"/>
                <a:gd name="connsiteX4" fmla="*/ 759493 w 759493"/>
                <a:gd name="connsiteY4" fmla="*/ 684193 h 684907"/>
                <a:gd name="connsiteX5" fmla="*/ 697658 w 759493"/>
                <a:gd name="connsiteY5" fmla="*/ 490894 h 684907"/>
                <a:gd name="connsiteX6" fmla="*/ 152762 w 759493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8535 w 686088"/>
                <a:gd name="connsiteY2" fmla="*/ 22221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8535 w 686088"/>
                <a:gd name="connsiteY2" fmla="*/ 22221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5180 w 686088"/>
                <a:gd name="connsiteY2" fmla="*/ 20568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5180 w 686088"/>
                <a:gd name="connsiteY2" fmla="*/ 20568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3765 w 680496"/>
                <a:gd name="connsiteY0" fmla="*/ 469473 h 669731"/>
                <a:gd name="connsiteX1" fmla="*/ 0 w 680496"/>
                <a:gd name="connsiteY1" fmla="*/ 0 h 669731"/>
                <a:gd name="connsiteX2" fmla="*/ 89588 w 680496"/>
                <a:gd name="connsiteY2" fmla="*/ 208443 h 669731"/>
                <a:gd name="connsiteX3" fmla="*/ 530767 w 680496"/>
                <a:gd name="connsiteY3" fmla="*/ 205140 h 669731"/>
                <a:gd name="connsiteX4" fmla="*/ 680496 w 680496"/>
                <a:gd name="connsiteY4" fmla="*/ 669017 h 669731"/>
                <a:gd name="connsiteX5" fmla="*/ 618661 w 680496"/>
                <a:gd name="connsiteY5" fmla="*/ 475718 h 669731"/>
                <a:gd name="connsiteX6" fmla="*/ 73765 w 680496"/>
                <a:gd name="connsiteY6" fmla="*/ 469473 h 669731"/>
                <a:gd name="connsiteX0" fmla="*/ 73765 w 680496"/>
                <a:gd name="connsiteY0" fmla="*/ 469473 h 669731"/>
                <a:gd name="connsiteX1" fmla="*/ 0 w 680496"/>
                <a:gd name="connsiteY1" fmla="*/ 0 h 669731"/>
                <a:gd name="connsiteX2" fmla="*/ 89588 w 680496"/>
                <a:gd name="connsiteY2" fmla="*/ 208443 h 669731"/>
                <a:gd name="connsiteX3" fmla="*/ 530767 w 680496"/>
                <a:gd name="connsiteY3" fmla="*/ 205140 h 669731"/>
                <a:gd name="connsiteX4" fmla="*/ 680496 w 680496"/>
                <a:gd name="connsiteY4" fmla="*/ 669017 h 669731"/>
                <a:gd name="connsiteX5" fmla="*/ 618661 w 680496"/>
                <a:gd name="connsiteY5" fmla="*/ 475718 h 669731"/>
                <a:gd name="connsiteX6" fmla="*/ 73765 w 680496"/>
                <a:gd name="connsiteY6" fmla="*/ 469473 h 669731"/>
                <a:gd name="connsiteX0" fmla="*/ 73765 w 680496"/>
                <a:gd name="connsiteY0" fmla="*/ 469473 h 669784"/>
                <a:gd name="connsiteX1" fmla="*/ 0 w 680496"/>
                <a:gd name="connsiteY1" fmla="*/ 0 h 669784"/>
                <a:gd name="connsiteX2" fmla="*/ 89588 w 680496"/>
                <a:gd name="connsiteY2" fmla="*/ 208443 h 669784"/>
                <a:gd name="connsiteX3" fmla="*/ 530767 w 680496"/>
                <a:gd name="connsiteY3" fmla="*/ 205140 h 669784"/>
                <a:gd name="connsiteX4" fmla="*/ 680496 w 680496"/>
                <a:gd name="connsiteY4" fmla="*/ 669017 h 669784"/>
                <a:gd name="connsiteX5" fmla="*/ 611950 w 680496"/>
                <a:gd name="connsiteY5" fmla="*/ 489493 h 669784"/>
                <a:gd name="connsiteX6" fmla="*/ 73765 w 680496"/>
                <a:gd name="connsiteY6" fmla="*/ 469473 h 669784"/>
                <a:gd name="connsiteX0" fmla="*/ 81851 w 688582"/>
                <a:gd name="connsiteY0" fmla="*/ 469473 h 669784"/>
                <a:gd name="connsiteX1" fmla="*/ 8086 w 688582"/>
                <a:gd name="connsiteY1" fmla="*/ 0 h 669784"/>
                <a:gd name="connsiteX2" fmla="*/ 97674 w 688582"/>
                <a:gd name="connsiteY2" fmla="*/ 208443 h 669784"/>
                <a:gd name="connsiteX3" fmla="*/ 538853 w 688582"/>
                <a:gd name="connsiteY3" fmla="*/ 205140 h 669784"/>
                <a:gd name="connsiteX4" fmla="*/ 688582 w 688582"/>
                <a:gd name="connsiteY4" fmla="*/ 669017 h 669784"/>
                <a:gd name="connsiteX5" fmla="*/ 620036 w 688582"/>
                <a:gd name="connsiteY5" fmla="*/ 489493 h 669784"/>
                <a:gd name="connsiteX6" fmla="*/ 81851 w 688582"/>
                <a:gd name="connsiteY6" fmla="*/ 469473 h 669784"/>
                <a:gd name="connsiteX0" fmla="*/ 86792 w 684576"/>
                <a:gd name="connsiteY0" fmla="*/ 488758 h 669784"/>
                <a:gd name="connsiteX1" fmla="*/ 4080 w 684576"/>
                <a:gd name="connsiteY1" fmla="*/ 0 h 669784"/>
                <a:gd name="connsiteX2" fmla="*/ 93668 w 684576"/>
                <a:gd name="connsiteY2" fmla="*/ 208443 h 669784"/>
                <a:gd name="connsiteX3" fmla="*/ 534847 w 684576"/>
                <a:gd name="connsiteY3" fmla="*/ 205140 h 669784"/>
                <a:gd name="connsiteX4" fmla="*/ 684576 w 684576"/>
                <a:gd name="connsiteY4" fmla="*/ 669017 h 669784"/>
                <a:gd name="connsiteX5" fmla="*/ 616030 w 684576"/>
                <a:gd name="connsiteY5" fmla="*/ 489493 h 669784"/>
                <a:gd name="connsiteX6" fmla="*/ 86792 w 684576"/>
                <a:gd name="connsiteY6" fmla="*/ 488758 h 669784"/>
                <a:gd name="connsiteX0" fmla="*/ 82712 w 680496"/>
                <a:gd name="connsiteY0" fmla="*/ 488758 h 669784"/>
                <a:gd name="connsiteX1" fmla="*/ 0 w 680496"/>
                <a:gd name="connsiteY1" fmla="*/ 0 h 669784"/>
                <a:gd name="connsiteX2" fmla="*/ 89588 w 680496"/>
                <a:gd name="connsiteY2" fmla="*/ 208443 h 669784"/>
                <a:gd name="connsiteX3" fmla="*/ 530767 w 680496"/>
                <a:gd name="connsiteY3" fmla="*/ 205140 h 669784"/>
                <a:gd name="connsiteX4" fmla="*/ 680496 w 680496"/>
                <a:gd name="connsiteY4" fmla="*/ 669017 h 669784"/>
                <a:gd name="connsiteX5" fmla="*/ 611950 w 680496"/>
                <a:gd name="connsiteY5" fmla="*/ 489493 h 669784"/>
                <a:gd name="connsiteX6" fmla="*/ 82712 w 680496"/>
                <a:gd name="connsiteY6" fmla="*/ 488758 h 669784"/>
                <a:gd name="connsiteX0" fmla="*/ 82712 w 680496"/>
                <a:gd name="connsiteY0" fmla="*/ 488758 h 669741"/>
                <a:gd name="connsiteX1" fmla="*/ 0 w 680496"/>
                <a:gd name="connsiteY1" fmla="*/ 0 h 669741"/>
                <a:gd name="connsiteX2" fmla="*/ 89588 w 680496"/>
                <a:gd name="connsiteY2" fmla="*/ 208443 h 669741"/>
                <a:gd name="connsiteX3" fmla="*/ 530767 w 680496"/>
                <a:gd name="connsiteY3" fmla="*/ 205140 h 669741"/>
                <a:gd name="connsiteX4" fmla="*/ 680496 w 680496"/>
                <a:gd name="connsiteY4" fmla="*/ 669017 h 669741"/>
                <a:gd name="connsiteX5" fmla="*/ 586226 w 680496"/>
                <a:gd name="connsiteY5" fmla="*/ 478473 h 669741"/>
                <a:gd name="connsiteX6" fmla="*/ 82712 w 680496"/>
                <a:gd name="connsiteY6" fmla="*/ 488758 h 669741"/>
                <a:gd name="connsiteX0" fmla="*/ 82712 w 677141"/>
                <a:gd name="connsiteY0" fmla="*/ 488758 h 672487"/>
                <a:gd name="connsiteX1" fmla="*/ 0 w 677141"/>
                <a:gd name="connsiteY1" fmla="*/ 0 h 672487"/>
                <a:gd name="connsiteX2" fmla="*/ 89588 w 677141"/>
                <a:gd name="connsiteY2" fmla="*/ 208443 h 672487"/>
                <a:gd name="connsiteX3" fmla="*/ 530767 w 677141"/>
                <a:gd name="connsiteY3" fmla="*/ 205140 h 672487"/>
                <a:gd name="connsiteX4" fmla="*/ 677141 w 677141"/>
                <a:gd name="connsiteY4" fmla="*/ 671773 h 672487"/>
                <a:gd name="connsiteX5" fmla="*/ 586226 w 677141"/>
                <a:gd name="connsiteY5" fmla="*/ 478473 h 672487"/>
                <a:gd name="connsiteX6" fmla="*/ 82712 w 677141"/>
                <a:gd name="connsiteY6" fmla="*/ 488758 h 672487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6226 w 677141"/>
                <a:gd name="connsiteY5" fmla="*/ 478473 h 671773"/>
                <a:gd name="connsiteX6" fmla="*/ 82712 w 677141"/>
                <a:gd name="connsiteY6" fmla="*/ 488758 h 671773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82712 w 677141"/>
                <a:gd name="connsiteY6" fmla="*/ 488758 h 671773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82712 w 677141"/>
                <a:gd name="connsiteY6" fmla="*/ 488758 h 671773"/>
                <a:gd name="connsiteX0" fmla="*/ 60503 w 681774"/>
                <a:gd name="connsiteY0" fmla="*/ 480492 h 671773"/>
                <a:gd name="connsiteX1" fmla="*/ 4633 w 681774"/>
                <a:gd name="connsiteY1" fmla="*/ 0 h 671773"/>
                <a:gd name="connsiteX2" fmla="*/ 94221 w 681774"/>
                <a:gd name="connsiteY2" fmla="*/ 208443 h 671773"/>
                <a:gd name="connsiteX3" fmla="*/ 535400 w 681774"/>
                <a:gd name="connsiteY3" fmla="*/ 205140 h 671773"/>
                <a:gd name="connsiteX4" fmla="*/ 681774 w 681774"/>
                <a:gd name="connsiteY4" fmla="*/ 671773 h 671773"/>
                <a:gd name="connsiteX5" fmla="*/ 589741 w 681774"/>
                <a:gd name="connsiteY5" fmla="*/ 481228 h 671773"/>
                <a:gd name="connsiteX6" fmla="*/ 60503 w 681774"/>
                <a:gd name="connsiteY6" fmla="*/ 480492 h 671773"/>
                <a:gd name="connsiteX0" fmla="*/ 71659 w 692930"/>
                <a:gd name="connsiteY0" fmla="*/ 480492 h 671773"/>
                <a:gd name="connsiteX1" fmla="*/ 15789 w 692930"/>
                <a:gd name="connsiteY1" fmla="*/ 0 h 671773"/>
                <a:gd name="connsiteX2" fmla="*/ 105377 w 692930"/>
                <a:gd name="connsiteY2" fmla="*/ 208443 h 671773"/>
                <a:gd name="connsiteX3" fmla="*/ 546556 w 692930"/>
                <a:gd name="connsiteY3" fmla="*/ 205140 h 671773"/>
                <a:gd name="connsiteX4" fmla="*/ 692930 w 692930"/>
                <a:gd name="connsiteY4" fmla="*/ 671773 h 671773"/>
                <a:gd name="connsiteX5" fmla="*/ 600897 w 692930"/>
                <a:gd name="connsiteY5" fmla="*/ 481228 h 671773"/>
                <a:gd name="connsiteX6" fmla="*/ 71659 w 692930"/>
                <a:gd name="connsiteY6" fmla="*/ 480492 h 671773"/>
                <a:gd name="connsiteX0" fmla="*/ 55870 w 677141"/>
                <a:gd name="connsiteY0" fmla="*/ 48049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55870 w 677141"/>
                <a:gd name="connsiteY6" fmla="*/ 480492 h 671773"/>
                <a:gd name="connsiteX0" fmla="*/ 92778 w 677141"/>
                <a:gd name="connsiteY0" fmla="*/ 47498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92778 w 677141"/>
                <a:gd name="connsiteY6" fmla="*/ 474982 h 671773"/>
                <a:gd name="connsiteX0" fmla="*/ 92778 w 677141"/>
                <a:gd name="connsiteY0" fmla="*/ 47498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92778 w 677141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89647 w 677200"/>
                <a:gd name="connsiteY2" fmla="*/ 208443 h 671773"/>
                <a:gd name="connsiteX3" fmla="*/ 530826 w 677200"/>
                <a:gd name="connsiteY3" fmla="*/ 20514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89647 w 677200"/>
                <a:gd name="connsiteY2" fmla="*/ 20844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128791 w 677200"/>
                <a:gd name="connsiteY2" fmla="*/ 22497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128791 w 677200"/>
                <a:gd name="connsiteY2" fmla="*/ 22497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3771 w 678134"/>
                <a:gd name="connsiteY0" fmla="*/ 474982 h 671773"/>
                <a:gd name="connsiteX1" fmla="*/ 993 w 678134"/>
                <a:gd name="connsiteY1" fmla="*/ 0 h 671773"/>
                <a:gd name="connsiteX2" fmla="*/ 129725 w 678134"/>
                <a:gd name="connsiteY2" fmla="*/ 224973 h 671773"/>
                <a:gd name="connsiteX3" fmla="*/ 532879 w 678134"/>
                <a:gd name="connsiteY3" fmla="*/ 216160 h 671773"/>
                <a:gd name="connsiteX4" fmla="*/ 678134 w 678134"/>
                <a:gd name="connsiteY4" fmla="*/ 671773 h 671773"/>
                <a:gd name="connsiteX5" fmla="*/ 586101 w 678134"/>
                <a:gd name="connsiteY5" fmla="*/ 481228 h 671773"/>
                <a:gd name="connsiteX6" fmla="*/ 93771 w 678134"/>
                <a:gd name="connsiteY6" fmla="*/ 474982 h 671773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512 w 691875"/>
                <a:gd name="connsiteY0" fmla="*/ 477327 h 674118"/>
                <a:gd name="connsiteX1" fmla="*/ 13101 w 691875"/>
                <a:gd name="connsiteY1" fmla="*/ 182619 h 674118"/>
                <a:gd name="connsiteX2" fmla="*/ 14734 w 691875"/>
                <a:gd name="connsiteY2" fmla="*/ 2345 h 674118"/>
                <a:gd name="connsiteX3" fmla="*/ 143466 w 691875"/>
                <a:gd name="connsiteY3" fmla="*/ 227318 h 674118"/>
                <a:gd name="connsiteX4" fmla="*/ 546620 w 691875"/>
                <a:gd name="connsiteY4" fmla="*/ 218505 h 674118"/>
                <a:gd name="connsiteX5" fmla="*/ 691875 w 691875"/>
                <a:gd name="connsiteY5" fmla="*/ 674118 h 674118"/>
                <a:gd name="connsiteX6" fmla="*/ 599842 w 691875"/>
                <a:gd name="connsiteY6" fmla="*/ 483573 h 674118"/>
                <a:gd name="connsiteX7" fmla="*/ 107512 w 691875"/>
                <a:gd name="connsiteY7" fmla="*/ 477327 h 674118"/>
                <a:gd name="connsiteX0" fmla="*/ 103560 w 687923"/>
                <a:gd name="connsiteY0" fmla="*/ 477419 h 674210"/>
                <a:gd name="connsiteX1" fmla="*/ 9149 w 687923"/>
                <a:gd name="connsiteY1" fmla="*/ 182711 h 674210"/>
                <a:gd name="connsiteX2" fmla="*/ 10782 w 687923"/>
                <a:gd name="connsiteY2" fmla="*/ 2437 h 674210"/>
                <a:gd name="connsiteX3" fmla="*/ 139514 w 687923"/>
                <a:gd name="connsiteY3" fmla="*/ 227410 h 674210"/>
                <a:gd name="connsiteX4" fmla="*/ 542668 w 687923"/>
                <a:gd name="connsiteY4" fmla="*/ 218597 h 674210"/>
                <a:gd name="connsiteX5" fmla="*/ 687923 w 687923"/>
                <a:gd name="connsiteY5" fmla="*/ 674210 h 674210"/>
                <a:gd name="connsiteX6" fmla="*/ 595890 w 687923"/>
                <a:gd name="connsiteY6" fmla="*/ 483665 h 674210"/>
                <a:gd name="connsiteX7" fmla="*/ 103560 w 687923"/>
                <a:gd name="connsiteY7" fmla="*/ 477419 h 674210"/>
                <a:gd name="connsiteX0" fmla="*/ 95353 w 679716"/>
                <a:gd name="connsiteY0" fmla="*/ 474982 h 671773"/>
                <a:gd name="connsiteX1" fmla="*/ 942 w 679716"/>
                <a:gd name="connsiteY1" fmla="*/ 180274 h 671773"/>
                <a:gd name="connsiteX2" fmla="*/ 2575 w 679716"/>
                <a:gd name="connsiteY2" fmla="*/ 0 h 671773"/>
                <a:gd name="connsiteX3" fmla="*/ 131307 w 679716"/>
                <a:gd name="connsiteY3" fmla="*/ 224973 h 671773"/>
                <a:gd name="connsiteX4" fmla="*/ 534461 w 679716"/>
                <a:gd name="connsiteY4" fmla="*/ 216160 h 671773"/>
                <a:gd name="connsiteX5" fmla="*/ 679716 w 679716"/>
                <a:gd name="connsiteY5" fmla="*/ 671773 h 671773"/>
                <a:gd name="connsiteX6" fmla="*/ 587683 w 679716"/>
                <a:gd name="connsiteY6" fmla="*/ 481228 h 671773"/>
                <a:gd name="connsiteX7" fmla="*/ 95353 w 679716"/>
                <a:gd name="connsiteY7" fmla="*/ 474982 h 671773"/>
                <a:gd name="connsiteX0" fmla="*/ 95011 w 679374"/>
                <a:gd name="connsiteY0" fmla="*/ 488757 h 685548"/>
                <a:gd name="connsiteX1" fmla="*/ 600 w 679374"/>
                <a:gd name="connsiteY1" fmla="*/ 194049 h 685548"/>
                <a:gd name="connsiteX2" fmla="*/ 6148 w 679374"/>
                <a:gd name="connsiteY2" fmla="*/ 0 h 685548"/>
                <a:gd name="connsiteX3" fmla="*/ 130965 w 679374"/>
                <a:gd name="connsiteY3" fmla="*/ 238748 h 685548"/>
                <a:gd name="connsiteX4" fmla="*/ 534119 w 679374"/>
                <a:gd name="connsiteY4" fmla="*/ 229935 h 685548"/>
                <a:gd name="connsiteX5" fmla="*/ 679374 w 679374"/>
                <a:gd name="connsiteY5" fmla="*/ 685548 h 685548"/>
                <a:gd name="connsiteX6" fmla="*/ 587341 w 679374"/>
                <a:gd name="connsiteY6" fmla="*/ 495003 h 685548"/>
                <a:gd name="connsiteX7" fmla="*/ 95011 w 679374"/>
                <a:gd name="connsiteY7" fmla="*/ 488757 h 685548"/>
                <a:gd name="connsiteX0" fmla="*/ 95011 w 679374"/>
                <a:gd name="connsiteY0" fmla="*/ 488757 h 685548"/>
                <a:gd name="connsiteX1" fmla="*/ 600 w 679374"/>
                <a:gd name="connsiteY1" fmla="*/ 194049 h 685548"/>
                <a:gd name="connsiteX2" fmla="*/ 6148 w 679374"/>
                <a:gd name="connsiteY2" fmla="*/ 0 h 685548"/>
                <a:gd name="connsiteX3" fmla="*/ 130965 w 679374"/>
                <a:gd name="connsiteY3" fmla="*/ 238748 h 685548"/>
                <a:gd name="connsiteX4" fmla="*/ 534119 w 679374"/>
                <a:gd name="connsiteY4" fmla="*/ 229935 h 685548"/>
                <a:gd name="connsiteX5" fmla="*/ 679374 w 679374"/>
                <a:gd name="connsiteY5" fmla="*/ 685548 h 685548"/>
                <a:gd name="connsiteX6" fmla="*/ 587341 w 679374"/>
                <a:gd name="connsiteY6" fmla="*/ 495003 h 685548"/>
                <a:gd name="connsiteX7" fmla="*/ 95011 w 679374"/>
                <a:gd name="connsiteY7" fmla="*/ 488757 h 685548"/>
                <a:gd name="connsiteX0" fmla="*/ 94275 w 678638"/>
                <a:gd name="connsiteY0" fmla="*/ 488757 h 685548"/>
                <a:gd name="connsiteX1" fmla="*/ 647 w 678638"/>
                <a:gd name="connsiteY1" fmla="*/ 260170 h 685548"/>
                <a:gd name="connsiteX2" fmla="*/ 5412 w 678638"/>
                <a:gd name="connsiteY2" fmla="*/ 0 h 685548"/>
                <a:gd name="connsiteX3" fmla="*/ 130229 w 678638"/>
                <a:gd name="connsiteY3" fmla="*/ 238748 h 685548"/>
                <a:gd name="connsiteX4" fmla="*/ 533383 w 678638"/>
                <a:gd name="connsiteY4" fmla="*/ 229935 h 685548"/>
                <a:gd name="connsiteX5" fmla="*/ 678638 w 678638"/>
                <a:gd name="connsiteY5" fmla="*/ 685548 h 685548"/>
                <a:gd name="connsiteX6" fmla="*/ 586605 w 678638"/>
                <a:gd name="connsiteY6" fmla="*/ 495003 h 685548"/>
                <a:gd name="connsiteX7" fmla="*/ 94275 w 678638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972 w 680335"/>
                <a:gd name="connsiteY0" fmla="*/ 488757 h 685548"/>
                <a:gd name="connsiteX1" fmla="*/ 2344 w 680335"/>
                <a:gd name="connsiteY1" fmla="*/ 260170 h 685548"/>
                <a:gd name="connsiteX2" fmla="*/ 5543 w 680335"/>
                <a:gd name="connsiteY2" fmla="*/ 0 h 685548"/>
                <a:gd name="connsiteX3" fmla="*/ 131926 w 680335"/>
                <a:gd name="connsiteY3" fmla="*/ 238748 h 685548"/>
                <a:gd name="connsiteX4" fmla="*/ 535080 w 680335"/>
                <a:gd name="connsiteY4" fmla="*/ 229935 h 685548"/>
                <a:gd name="connsiteX5" fmla="*/ 680335 w 680335"/>
                <a:gd name="connsiteY5" fmla="*/ 685548 h 685548"/>
                <a:gd name="connsiteX6" fmla="*/ 588302 w 680335"/>
                <a:gd name="connsiteY6" fmla="*/ 495003 h 685548"/>
                <a:gd name="connsiteX7" fmla="*/ 95972 w 680335"/>
                <a:gd name="connsiteY7" fmla="*/ 488757 h 685548"/>
                <a:gd name="connsiteX0" fmla="*/ 95318 w 679681"/>
                <a:gd name="connsiteY0" fmla="*/ 488757 h 685548"/>
                <a:gd name="connsiteX1" fmla="*/ 2473 w 679681"/>
                <a:gd name="connsiteY1" fmla="*/ 279455 h 685548"/>
                <a:gd name="connsiteX2" fmla="*/ 4889 w 679681"/>
                <a:gd name="connsiteY2" fmla="*/ 0 h 685548"/>
                <a:gd name="connsiteX3" fmla="*/ 131272 w 679681"/>
                <a:gd name="connsiteY3" fmla="*/ 238748 h 685548"/>
                <a:gd name="connsiteX4" fmla="*/ 534426 w 679681"/>
                <a:gd name="connsiteY4" fmla="*/ 229935 h 685548"/>
                <a:gd name="connsiteX5" fmla="*/ 679681 w 679681"/>
                <a:gd name="connsiteY5" fmla="*/ 685548 h 685548"/>
                <a:gd name="connsiteX6" fmla="*/ 587648 w 679681"/>
                <a:gd name="connsiteY6" fmla="*/ 495003 h 685548"/>
                <a:gd name="connsiteX7" fmla="*/ 95318 w 679681"/>
                <a:gd name="connsiteY7" fmla="*/ 488757 h 685548"/>
                <a:gd name="connsiteX0" fmla="*/ 94996 w 679359"/>
                <a:gd name="connsiteY0" fmla="*/ 488757 h 685548"/>
                <a:gd name="connsiteX1" fmla="*/ 2151 w 679359"/>
                <a:gd name="connsiteY1" fmla="*/ 279455 h 685548"/>
                <a:gd name="connsiteX2" fmla="*/ 4567 w 679359"/>
                <a:gd name="connsiteY2" fmla="*/ 0 h 685548"/>
                <a:gd name="connsiteX3" fmla="*/ 130950 w 679359"/>
                <a:gd name="connsiteY3" fmla="*/ 238748 h 685548"/>
                <a:gd name="connsiteX4" fmla="*/ 534104 w 679359"/>
                <a:gd name="connsiteY4" fmla="*/ 229935 h 685548"/>
                <a:gd name="connsiteX5" fmla="*/ 679359 w 679359"/>
                <a:gd name="connsiteY5" fmla="*/ 685548 h 685548"/>
                <a:gd name="connsiteX6" fmla="*/ 587326 w 679359"/>
                <a:gd name="connsiteY6" fmla="*/ 495003 h 685548"/>
                <a:gd name="connsiteX7" fmla="*/ 94996 w 679359"/>
                <a:gd name="connsiteY7" fmla="*/ 488757 h 685548"/>
                <a:gd name="connsiteX0" fmla="*/ 91191 w 675554"/>
                <a:gd name="connsiteY0" fmla="*/ 488757 h 685548"/>
                <a:gd name="connsiteX1" fmla="*/ 3044 w 675554"/>
                <a:gd name="connsiteY1" fmla="*/ 279455 h 685548"/>
                <a:gd name="connsiteX2" fmla="*/ 762 w 675554"/>
                <a:gd name="connsiteY2" fmla="*/ 0 h 685548"/>
                <a:gd name="connsiteX3" fmla="*/ 127145 w 675554"/>
                <a:gd name="connsiteY3" fmla="*/ 238748 h 685548"/>
                <a:gd name="connsiteX4" fmla="*/ 530299 w 675554"/>
                <a:gd name="connsiteY4" fmla="*/ 229935 h 685548"/>
                <a:gd name="connsiteX5" fmla="*/ 675554 w 675554"/>
                <a:gd name="connsiteY5" fmla="*/ 685548 h 685548"/>
                <a:gd name="connsiteX6" fmla="*/ 583521 w 675554"/>
                <a:gd name="connsiteY6" fmla="*/ 495003 h 685548"/>
                <a:gd name="connsiteX7" fmla="*/ 91191 w 675554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3065 w 674792"/>
                <a:gd name="connsiteY1" fmla="*/ 3345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3065 w 674792"/>
                <a:gd name="connsiteY1" fmla="*/ 3345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89646 w 674792"/>
                <a:gd name="connsiteY0" fmla="*/ 45845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89646 w 674792"/>
                <a:gd name="connsiteY7" fmla="*/ 45845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6396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63961 h 685548"/>
                <a:gd name="connsiteX0" fmla="*/ 70072 w 674792"/>
                <a:gd name="connsiteY0" fmla="*/ 46396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63961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67453 h 685548"/>
                <a:gd name="connsiteX7" fmla="*/ 67723 w 674792"/>
                <a:gd name="connsiteY7" fmla="*/ 466716 h 685548"/>
                <a:gd name="connsiteX0" fmla="*/ 67723 w 657567"/>
                <a:gd name="connsiteY0" fmla="*/ 466716 h 669018"/>
                <a:gd name="connsiteX1" fmla="*/ 1499 w 657567"/>
                <a:gd name="connsiteY1" fmla="*/ 246394 h 669018"/>
                <a:gd name="connsiteX2" fmla="*/ 0 w 657567"/>
                <a:gd name="connsiteY2" fmla="*/ 0 h 669018"/>
                <a:gd name="connsiteX3" fmla="*/ 126383 w 657567"/>
                <a:gd name="connsiteY3" fmla="*/ 238748 h 669018"/>
                <a:gd name="connsiteX4" fmla="*/ 529537 w 657567"/>
                <a:gd name="connsiteY4" fmla="*/ 229935 h 669018"/>
                <a:gd name="connsiteX5" fmla="*/ 657567 w 657567"/>
                <a:gd name="connsiteY5" fmla="*/ 669018 h 669018"/>
                <a:gd name="connsiteX6" fmla="*/ 582759 w 657567"/>
                <a:gd name="connsiteY6" fmla="*/ 467453 h 669018"/>
                <a:gd name="connsiteX7" fmla="*/ 67723 w 657567"/>
                <a:gd name="connsiteY7" fmla="*/ 466716 h 66901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2263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22636 h 641468"/>
                <a:gd name="connsiteX0" fmla="*/ 80443 w 670287"/>
                <a:gd name="connsiteY0" fmla="*/ 422636 h 641468"/>
                <a:gd name="connsiteX1" fmla="*/ 125 w 670287"/>
                <a:gd name="connsiteY1" fmla="*/ 213334 h 641468"/>
                <a:gd name="connsiteX2" fmla="*/ 6456 w 670287"/>
                <a:gd name="connsiteY2" fmla="*/ 0 h 641468"/>
                <a:gd name="connsiteX3" fmla="*/ 139103 w 670287"/>
                <a:gd name="connsiteY3" fmla="*/ 211198 h 641468"/>
                <a:gd name="connsiteX4" fmla="*/ 542257 w 670287"/>
                <a:gd name="connsiteY4" fmla="*/ 202385 h 641468"/>
                <a:gd name="connsiteX5" fmla="*/ 670287 w 670287"/>
                <a:gd name="connsiteY5" fmla="*/ 641468 h 641468"/>
                <a:gd name="connsiteX6" fmla="*/ 595479 w 670287"/>
                <a:gd name="connsiteY6" fmla="*/ 439903 h 641468"/>
                <a:gd name="connsiteX7" fmla="*/ 80443 w 670287"/>
                <a:gd name="connsiteY7" fmla="*/ 422636 h 641468"/>
                <a:gd name="connsiteX0" fmla="*/ 83123 w 672967"/>
                <a:gd name="connsiteY0" fmla="*/ 422636 h 641468"/>
                <a:gd name="connsiteX1" fmla="*/ 2805 w 672967"/>
                <a:gd name="connsiteY1" fmla="*/ 213334 h 641468"/>
                <a:gd name="connsiteX2" fmla="*/ 9136 w 672967"/>
                <a:gd name="connsiteY2" fmla="*/ 0 h 641468"/>
                <a:gd name="connsiteX3" fmla="*/ 141783 w 672967"/>
                <a:gd name="connsiteY3" fmla="*/ 211198 h 641468"/>
                <a:gd name="connsiteX4" fmla="*/ 544937 w 672967"/>
                <a:gd name="connsiteY4" fmla="*/ 202385 h 641468"/>
                <a:gd name="connsiteX5" fmla="*/ 672967 w 672967"/>
                <a:gd name="connsiteY5" fmla="*/ 641468 h 641468"/>
                <a:gd name="connsiteX6" fmla="*/ 598159 w 672967"/>
                <a:gd name="connsiteY6" fmla="*/ 439903 h 641468"/>
                <a:gd name="connsiteX7" fmla="*/ 83123 w 672967"/>
                <a:gd name="connsiteY7" fmla="*/ 422636 h 641468"/>
                <a:gd name="connsiteX0" fmla="*/ 83123 w 672967"/>
                <a:gd name="connsiteY0" fmla="*/ 422636 h 641468"/>
                <a:gd name="connsiteX1" fmla="*/ 2805 w 672967"/>
                <a:gd name="connsiteY1" fmla="*/ 213334 h 641468"/>
                <a:gd name="connsiteX2" fmla="*/ 9136 w 672967"/>
                <a:gd name="connsiteY2" fmla="*/ 0 h 641468"/>
                <a:gd name="connsiteX3" fmla="*/ 141783 w 672967"/>
                <a:gd name="connsiteY3" fmla="*/ 211198 h 641468"/>
                <a:gd name="connsiteX4" fmla="*/ 544937 w 672967"/>
                <a:gd name="connsiteY4" fmla="*/ 202385 h 641468"/>
                <a:gd name="connsiteX5" fmla="*/ 672967 w 672967"/>
                <a:gd name="connsiteY5" fmla="*/ 641468 h 641468"/>
                <a:gd name="connsiteX6" fmla="*/ 598159 w 672967"/>
                <a:gd name="connsiteY6" fmla="*/ 439903 h 641468"/>
                <a:gd name="connsiteX7" fmla="*/ 83123 w 672967"/>
                <a:gd name="connsiteY7" fmla="*/ 422636 h 641468"/>
                <a:gd name="connsiteX0" fmla="*/ 80588 w 670432"/>
                <a:gd name="connsiteY0" fmla="*/ 422636 h 641468"/>
                <a:gd name="connsiteX1" fmla="*/ 270 w 670432"/>
                <a:gd name="connsiteY1" fmla="*/ 213334 h 641468"/>
                <a:gd name="connsiteX2" fmla="*/ 6601 w 670432"/>
                <a:gd name="connsiteY2" fmla="*/ 0 h 641468"/>
                <a:gd name="connsiteX3" fmla="*/ 139248 w 670432"/>
                <a:gd name="connsiteY3" fmla="*/ 211198 h 641468"/>
                <a:gd name="connsiteX4" fmla="*/ 542402 w 670432"/>
                <a:gd name="connsiteY4" fmla="*/ 202385 h 641468"/>
                <a:gd name="connsiteX5" fmla="*/ 670432 w 670432"/>
                <a:gd name="connsiteY5" fmla="*/ 641468 h 641468"/>
                <a:gd name="connsiteX6" fmla="*/ 595624 w 670432"/>
                <a:gd name="connsiteY6" fmla="*/ 439903 h 641468"/>
                <a:gd name="connsiteX7" fmla="*/ 80588 w 670432"/>
                <a:gd name="connsiteY7" fmla="*/ 422636 h 641468"/>
                <a:gd name="connsiteX0" fmla="*/ 75956 w 665800"/>
                <a:gd name="connsiteY0" fmla="*/ 422636 h 641468"/>
                <a:gd name="connsiteX1" fmla="*/ 1902 w 665800"/>
                <a:gd name="connsiteY1" fmla="*/ 235374 h 641468"/>
                <a:gd name="connsiteX2" fmla="*/ 1969 w 665800"/>
                <a:gd name="connsiteY2" fmla="*/ 0 h 641468"/>
                <a:gd name="connsiteX3" fmla="*/ 134616 w 665800"/>
                <a:gd name="connsiteY3" fmla="*/ 211198 h 641468"/>
                <a:gd name="connsiteX4" fmla="*/ 537770 w 665800"/>
                <a:gd name="connsiteY4" fmla="*/ 202385 h 641468"/>
                <a:gd name="connsiteX5" fmla="*/ 665800 w 665800"/>
                <a:gd name="connsiteY5" fmla="*/ 641468 h 641468"/>
                <a:gd name="connsiteX6" fmla="*/ 590992 w 665800"/>
                <a:gd name="connsiteY6" fmla="*/ 439903 h 641468"/>
                <a:gd name="connsiteX7" fmla="*/ 75956 w 665800"/>
                <a:gd name="connsiteY7" fmla="*/ 422636 h 641468"/>
                <a:gd name="connsiteX0" fmla="*/ 74839 w 664683"/>
                <a:gd name="connsiteY0" fmla="*/ 397840 h 616672"/>
                <a:gd name="connsiteX1" fmla="*/ 785 w 664683"/>
                <a:gd name="connsiteY1" fmla="*/ 210578 h 616672"/>
                <a:gd name="connsiteX2" fmla="*/ 3201 w 664683"/>
                <a:gd name="connsiteY2" fmla="*/ 0 h 616672"/>
                <a:gd name="connsiteX3" fmla="*/ 133499 w 664683"/>
                <a:gd name="connsiteY3" fmla="*/ 186402 h 616672"/>
                <a:gd name="connsiteX4" fmla="*/ 536653 w 664683"/>
                <a:gd name="connsiteY4" fmla="*/ 177589 h 616672"/>
                <a:gd name="connsiteX5" fmla="*/ 664683 w 664683"/>
                <a:gd name="connsiteY5" fmla="*/ 616672 h 616672"/>
                <a:gd name="connsiteX6" fmla="*/ 589875 w 664683"/>
                <a:gd name="connsiteY6" fmla="*/ 415107 h 616672"/>
                <a:gd name="connsiteX7" fmla="*/ 74839 w 664683"/>
                <a:gd name="connsiteY7" fmla="*/ 397840 h 616672"/>
                <a:gd name="connsiteX0" fmla="*/ 74494 w 664338"/>
                <a:gd name="connsiteY0" fmla="*/ 397840 h 616672"/>
                <a:gd name="connsiteX1" fmla="*/ 440 w 664338"/>
                <a:gd name="connsiteY1" fmla="*/ 210578 h 616672"/>
                <a:gd name="connsiteX2" fmla="*/ 2856 w 664338"/>
                <a:gd name="connsiteY2" fmla="*/ 0 h 616672"/>
                <a:gd name="connsiteX3" fmla="*/ 133154 w 664338"/>
                <a:gd name="connsiteY3" fmla="*/ 186402 h 616672"/>
                <a:gd name="connsiteX4" fmla="*/ 536308 w 664338"/>
                <a:gd name="connsiteY4" fmla="*/ 177589 h 616672"/>
                <a:gd name="connsiteX5" fmla="*/ 664338 w 664338"/>
                <a:gd name="connsiteY5" fmla="*/ 616672 h 616672"/>
                <a:gd name="connsiteX6" fmla="*/ 589530 w 664338"/>
                <a:gd name="connsiteY6" fmla="*/ 415107 h 616672"/>
                <a:gd name="connsiteX7" fmla="*/ 74494 w 664338"/>
                <a:gd name="connsiteY7" fmla="*/ 397840 h 616672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8364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18608 w 665073"/>
                <a:gd name="connsiteY3" fmla="*/ 18915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18608 w 665073"/>
                <a:gd name="connsiteY3" fmla="*/ 18915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355640 h 563452"/>
                <a:gd name="connsiteX1" fmla="*/ 1175 w 657432"/>
                <a:gd name="connsiteY1" fmla="*/ 151848 h 563452"/>
                <a:gd name="connsiteX2" fmla="*/ 2025 w 657432"/>
                <a:gd name="connsiteY2" fmla="*/ 0 h 563452"/>
                <a:gd name="connsiteX3" fmla="*/ 118608 w 657432"/>
                <a:gd name="connsiteY3" fmla="*/ 133182 h 563452"/>
                <a:gd name="connsiteX4" fmla="*/ 537043 w 657432"/>
                <a:gd name="connsiteY4" fmla="*/ 118859 h 563452"/>
                <a:gd name="connsiteX5" fmla="*/ 657432 w 657432"/>
                <a:gd name="connsiteY5" fmla="*/ 563452 h 563452"/>
                <a:gd name="connsiteX6" fmla="*/ 590265 w 657432"/>
                <a:gd name="connsiteY6" fmla="*/ 356377 h 563452"/>
                <a:gd name="connsiteX7" fmla="*/ 75229 w 657432"/>
                <a:gd name="connsiteY7" fmla="*/ 355640 h 563452"/>
                <a:gd name="connsiteX0" fmla="*/ 107941 w 690144"/>
                <a:gd name="connsiteY0" fmla="*/ 351162 h 558974"/>
                <a:gd name="connsiteX1" fmla="*/ 33887 w 690144"/>
                <a:gd name="connsiteY1" fmla="*/ 147370 h 558974"/>
                <a:gd name="connsiteX2" fmla="*/ 247 w 690144"/>
                <a:gd name="connsiteY2" fmla="*/ 0 h 558974"/>
                <a:gd name="connsiteX3" fmla="*/ 151320 w 690144"/>
                <a:gd name="connsiteY3" fmla="*/ 128704 h 558974"/>
                <a:gd name="connsiteX4" fmla="*/ 569755 w 690144"/>
                <a:gd name="connsiteY4" fmla="*/ 114381 h 558974"/>
                <a:gd name="connsiteX5" fmla="*/ 690144 w 690144"/>
                <a:gd name="connsiteY5" fmla="*/ 558974 h 558974"/>
                <a:gd name="connsiteX6" fmla="*/ 622977 w 690144"/>
                <a:gd name="connsiteY6" fmla="*/ 351899 h 558974"/>
                <a:gd name="connsiteX7" fmla="*/ 107941 w 690144"/>
                <a:gd name="connsiteY7" fmla="*/ 351162 h 558974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8166 w 656990"/>
                <a:gd name="connsiteY3" fmla="*/ 135421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39899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39899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46616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60118 h 567930"/>
                <a:gd name="connsiteX1" fmla="*/ 733 w 656990"/>
                <a:gd name="connsiteY1" fmla="*/ 156326 h 567930"/>
                <a:gd name="connsiteX2" fmla="*/ 2404 w 656990"/>
                <a:gd name="connsiteY2" fmla="*/ 0 h 567930"/>
                <a:gd name="connsiteX3" fmla="*/ 115703 w 656990"/>
                <a:gd name="connsiteY3" fmla="*/ 148855 h 567930"/>
                <a:gd name="connsiteX4" fmla="*/ 536601 w 656990"/>
                <a:gd name="connsiteY4" fmla="*/ 123337 h 567930"/>
                <a:gd name="connsiteX5" fmla="*/ 656990 w 656990"/>
                <a:gd name="connsiteY5" fmla="*/ 567930 h 567930"/>
                <a:gd name="connsiteX6" fmla="*/ 589823 w 656990"/>
                <a:gd name="connsiteY6" fmla="*/ 360855 h 567930"/>
                <a:gd name="connsiteX7" fmla="*/ 74787 w 656990"/>
                <a:gd name="connsiteY7" fmla="*/ 360118 h 567930"/>
                <a:gd name="connsiteX0" fmla="*/ 74136 w 656339"/>
                <a:gd name="connsiteY0" fmla="*/ 360118 h 567930"/>
                <a:gd name="connsiteX1" fmla="*/ 82 w 656339"/>
                <a:gd name="connsiteY1" fmla="*/ 156326 h 567930"/>
                <a:gd name="connsiteX2" fmla="*/ 1753 w 656339"/>
                <a:gd name="connsiteY2" fmla="*/ 0 h 567930"/>
                <a:gd name="connsiteX3" fmla="*/ 115052 w 656339"/>
                <a:gd name="connsiteY3" fmla="*/ 148855 h 567930"/>
                <a:gd name="connsiteX4" fmla="*/ 535950 w 656339"/>
                <a:gd name="connsiteY4" fmla="*/ 123337 h 567930"/>
                <a:gd name="connsiteX5" fmla="*/ 656339 w 656339"/>
                <a:gd name="connsiteY5" fmla="*/ 567930 h 567930"/>
                <a:gd name="connsiteX6" fmla="*/ 589172 w 656339"/>
                <a:gd name="connsiteY6" fmla="*/ 360855 h 567930"/>
                <a:gd name="connsiteX7" fmla="*/ 74136 w 656339"/>
                <a:gd name="connsiteY7" fmla="*/ 360118 h 567930"/>
                <a:gd name="connsiteX0" fmla="*/ 74189 w 656392"/>
                <a:gd name="connsiteY0" fmla="*/ 367955 h 575767"/>
                <a:gd name="connsiteX1" fmla="*/ 135 w 656392"/>
                <a:gd name="connsiteY1" fmla="*/ 164163 h 575767"/>
                <a:gd name="connsiteX2" fmla="*/ 574 w 656392"/>
                <a:gd name="connsiteY2" fmla="*/ 0 h 575767"/>
                <a:gd name="connsiteX3" fmla="*/ 115105 w 656392"/>
                <a:gd name="connsiteY3" fmla="*/ 156692 h 575767"/>
                <a:gd name="connsiteX4" fmla="*/ 536003 w 656392"/>
                <a:gd name="connsiteY4" fmla="*/ 131174 h 575767"/>
                <a:gd name="connsiteX5" fmla="*/ 656392 w 656392"/>
                <a:gd name="connsiteY5" fmla="*/ 575767 h 575767"/>
                <a:gd name="connsiteX6" fmla="*/ 589225 w 656392"/>
                <a:gd name="connsiteY6" fmla="*/ 368692 h 575767"/>
                <a:gd name="connsiteX7" fmla="*/ 74189 w 656392"/>
                <a:gd name="connsiteY7" fmla="*/ 367955 h 575767"/>
                <a:gd name="connsiteX0" fmla="*/ 74189 w 656392"/>
                <a:gd name="connsiteY0" fmla="*/ 360119 h 567931"/>
                <a:gd name="connsiteX1" fmla="*/ 135 w 656392"/>
                <a:gd name="connsiteY1" fmla="*/ 156327 h 567931"/>
                <a:gd name="connsiteX2" fmla="*/ 574 w 656392"/>
                <a:gd name="connsiteY2" fmla="*/ 0 h 567931"/>
                <a:gd name="connsiteX3" fmla="*/ 115105 w 656392"/>
                <a:gd name="connsiteY3" fmla="*/ 148856 h 567931"/>
                <a:gd name="connsiteX4" fmla="*/ 536003 w 656392"/>
                <a:gd name="connsiteY4" fmla="*/ 123338 h 567931"/>
                <a:gd name="connsiteX5" fmla="*/ 656392 w 656392"/>
                <a:gd name="connsiteY5" fmla="*/ 567931 h 567931"/>
                <a:gd name="connsiteX6" fmla="*/ 589225 w 656392"/>
                <a:gd name="connsiteY6" fmla="*/ 360856 h 567931"/>
                <a:gd name="connsiteX7" fmla="*/ 74189 w 656392"/>
                <a:gd name="connsiteY7" fmla="*/ 360119 h 567931"/>
                <a:gd name="connsiteX0" fmla="*/ 74189 w 656392"/>
                <a:gd name="connsiteY0" fmla="*/ 364597 h 572409"/>
                <a:gd name="connsiteX1" fmla="*/ 135 w 656392"/>
                <a:gd name="connsiteY1" fmla="*/ 160805 h 572409"/>
                <a:gd name="connsiteX2" fmla="*/ 574 w 656392"/>
                <a:gd name="connsiteY2" fmla="*/ 0 h 572409"/>
                <a:gd name="connsiteX3" fmla="*/ 115105 w 656392"/>
                <a:gd name="connsiteY3" fmla="*/ 153334 h 572409"/>
                <a:gd name="connsiteX4" fmla="*/ 536003 w 656392"/>
                <a:gd name="connsiteY4" fmla="*/ 127816 h 572409"/>
                <a:gd name="connsiteX5" fmla="*/ 656392 w 656392"/>
                <a:gd name="connsiteY5" fmla="*/ 572409 h 572409"/>
                <a:gd name="connsiteX6" fmla="*/ 589225 w 656392"/>
                <a:gd name="connsiteY6" fmla="*/ 365334 h 572409"/>
                <a:gd name="connsiteX7" fmla="*/ 74189 w 656392"/>
                <a:gd name="connsiteY7" fmla="*/ 364597 h 572409"/>
                <a:gd name="connsiteX0" fmla="*/ 74189 w 656392"/>
                <a:gd name="connsiteY0" fmla="*/ 355641 h 563453"/>
                <a:gd name="connsiteX1" fmla="*/ 135 w 656392"/>
                <a:gd name="connsiteY1" fmla="*/ 151849 h 563453"/>
                <a:gd name="connsiteX2" fmla="*/ 574 w 656392"/>
                <a:gd name="connsiteY2" fmla="*/ 0 h 563453"/>
                <a:gd name="connsiteX3" fmla="*/ 115105 w 656392"/>
                <a:gd name="connsiteY3" fmla="*/ 144378 h 563453"/>
                <a:gd name="connsiteX4" fmla="*/ 536003 w 656392"/>
                <a:gd name="connsiteY4" fmla="*/ 118860 h 563453"/>
                <a:gd name="connsiteX5" fmla="*/ 656392 w 656392"/>
                <a:gd name="connsiteY5" fmla="*/ 563453 h 563453"/>
                <a:gd name="connsiteX6" fmla="*/ 589225 w 656392"/>
                <a:gd name="connsiteY6" fmla="*/ 356378 h 563453"/>
                <a:gd name="connsiteX7" fmla="*/ 74189 w 656392"/>
                <a:gd name="connsiteY7" fmla="*/ 355641 h 563453"/>
                <a:gd name="connsiteX0" fmla="*/ 74149 w 656352"/>
                <a:gd name="connsiteY0" fmla="*/ 358999 h 566811"/>
                <a:gd name="connsiteX1" fmla="*/ 95 w 656352"/>
                <a:gd name="connsiteY1" fmla="*/ 155207 h 566811"/>
                <a:gd name="connsiteX2" fmla="*/ 1355 w 656352"/>
                <a:gd name="connsiteY2" fmla="*/ 0 h 566811"/>
                <a:gd name="connsiteX3" fmla="*/ 115065 w 656352"/>
                <a:gd name="connsiteY3" fmla="*/ 147736 h 566811"/>
                <a:gd name="connsiteX4" fmla="*/ 535963 w 656352"/>
                <a:gd name="connsiteY4" fmla="*/ 122218 h 566811"/>
                <a:gd name="connsiteX5" fmla="*/ 656352 w 656352"/>
                <a:gd name="connsiteY5" fmla="*/ 566811 h 566811"/>
                <a:gd name="connsiteX6" fmla="*/ 589185 w 656352"/>
                <a:gd name="connsiteY6" fmla="*/ 359736 h 566811"/>
                <a:gd name="connsiteX7" fmla="*/ 74149 w 656352"/>
                <a:gd name="connsiteY7" fmla="*/ 358999 h 566811"/>
                <a:gd name="connsiteX0" fmla="*/ 73369 w 655572"/>
                <a:gd name="connsiteY0" fmla="*/ 358999 h 566811"/>
                <a:gd name="connsiteX1" fmla="*/ 136 w 655572"/>
                <a:gd name="connsiteY1" fmla="*/ 205585 h 566811"/>
                <a:gd name="connsiteX2" fmla="*/ 575 w 655572"/>
                <a:gd name="connsiteY2" fmla="*/ 0 h 566811"/>
                <a:gd name="connsiteX3" fmla="*/ 114285 w 655572"/>
                <a:gd name="connsiteY3" fmla="*/ 147736 h 566811"/>
                <a:gd name="connsiteX4" fmla="*/ 535183 w 655572"/>
                <a:gd name="connsiteY4" fmla="*/ 122218 h 566811"/>
                <a:gd name="connsiteX5" fmla="*/ 655572 w 655572"/>
                <a:gd name="connsiteY5" fmla="*/ 566811 h 566811"/>
                <a:gd name="connsiteX6" fmla="*/ 588405 w 655572"/>
                <a:gd name="connsiteY6" fmla="*/ 359736 h 566811"/>
                <a:gd name="connsiteX7" fmla="*/ 73369 w 655572"/>
                <a:gd name="connsiteY7" fmla="*/ 358999 h 566811"/>
                <a:gd name="connsiteX0" fmla="*/ 73233 w 655436"/>
                <a:gd name="connsiteY0" fmla="*/ 358999 h 566811"/>
                <a:gd name="connsiteX1" fmla="*/ 0 w 655436"/>
                <a:gd name="connsiteY1" fmla="*/ 205585 h 566811"/>
                <a:gd name="connsiteX2" fmla="*/ 439 w 655436"/>
                <a:gd name="connsiteY2" fmla="*/ 0 h 566811"/>
                <a:gd name="connsiteX3" fmla="*/ 114149 w 655436"/>
                <a:gd name="connsiteY3" fmla="*/ 147736 h 566811"/>
                <a:gd name="connsiteX4" fmla="*/ 535047 w 655436"/>
                <a:gd name="connsiteY4" fmla="*/ 122218 h 566811"/>
                <a:gd name="connsiteX5" fmla="*/ 655436 w 655436"/>
                <a:gd name="connsiteY5" fmla="*/ 566811 h 566811"/>
                <a:gd name="connsiteX6" fmla="*/ 588269 w 655436"/>
                <a:gd name="connsiteY6" fmla="*/ 359736 h 566811"/>
                <a:gd name="connsiteX7" fmla="*/ 73233 w 655436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73831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73831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2689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7276 w 655847"/>
                <a:gd name="connsiteY3" fmla="*/ 11954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6368"/>
                <a:gd name="connsiteY0" fmla="*/ 363477 h 566811"/>
                <a:gd name="connsiteX1" fmla="*/ 0 w 656368"/>
                <a:gd name="connsiteY1" fmla="*/ 267158 h 566811"/>
                <a:gd name="connsiteX2" fmla="*/ 850 w 656368"/>
                <a:gd name="connsiteY2" fmla="*/ 0 h 566811"/>
                <a:gd name="connsiteX3" fmla="*/ 117276 w 656368"/>
                <a:gd name="connsiteY3" fmla="*/ 119546 h 566811"/>
                <a:gd name="connsiteX4" fmla="*/ 540890 w 656368"/>
                <a:gd name="connsiteY4" fmla="*/ 115171 h 566811"/>
                <a:gd name="connsiteX5" fmla="*/ 655847 w 656368"/>
                <a:gd name="connsiteY5" fmla="*/ 566811 h 566811"/>
                <a:gd name="connsiteX6" fmla="*/ 585964 w 656368"/>
                <a:gd name="connsiteY6" fmla="*/ 359736 h 566811"/>
                <a:gd name="connsiteX7" fmla="*/ 74055 w 656368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540890 w 665877"/>
                <a:gd name="connsiteY4" fmla="*/ 115171 h 566811"/>
                <a:gd name="connsiteX5" fmla="*/ 653107 w 665877"/>
                <a:gd name="connsiteY5" fmla="*/ 183023 h 566811"/>
                <a:gd name="connsiteX6" fmla="*/ 655847 w 665877"/>
                <a:gd name="connsiteY6" fmla="*/ 566811 h 566811"/>
                <a:gd name="connsiteX7" fmla="*/ 585964 w 665877"/>
                <a:gd name="connsiteY7" fmla="*/ 359736 h 566811"/>
                <a:gd name="connsiteX8" fmla="*/ 74055 w 665877"/>
                <a:gd name="connsiteY8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183023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183023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211212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211212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707582"/>
                <a:gd name="connsiteY0" fmla="*/ 363477 h 566811"/>
                <a:gd name="connsiteX1" fmla="*/ 0 w 707582"/>
                <a:gd name="connsiteY1" fmla="*/ 267158 h 566811"/>
                <a:gd name="connsiteX2" fmla="*/ 850 w 707582"/>
                <a:gd name="connsiteY2" fmla="*/ 0 h 566811"/>
                <a:gd name="connsiteX3" fmla="*/ 117276 w 707582"/>
                <a:gd name="connsiteY3" fmla="*/ 119546 h 566811"/>
                <a:gd name="connsiteX4" fmla="*/ 653107 w 707582"/>
                <a:gd name="connsiteY4" fmla="*/ 211212 h 566811"/>
                <a:gd name="connsiteX5" fmla="*/ 655847 w 707582"/>
                <a:gd name="connsiteY5" fmla="*/ 566811 h 566811"/>
                <a:gd name="connsiteX6" fmla="*/ 585964 w 707582"/>
                <a:gd name="connsiteY6" fmla="*/ 359736 h 566811"/>
                <a:gd name="connsiteX7" fmla="*/ 74055 w 707582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11212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04164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59135"/>
                <a:gd name="connsiteY0" fmla="*/ 363477 h 443665"/>
                <a:gd name="connsiteX1" fmla="*/ 0 w 659135"/>
                <a:gd name="connsiteY1" fmla="*/ 267158 h 443665"/>
                <a:gd name="connsiteX2" fmla="*/ 850 w 659135"/>
                <a:gd name="connsiteY2" fmla="*/ 0 h 443665"/>
                <a:gd name="connsiteX3" fmla="*/ 117276 w 659135"/>
                <a:gd name="connsiteY3" fmla="*/ 119546 h 443665"/>
                <a:gd name="connsiteX4" fmla="*/ 653107 w 659135"/>
                <a:gd name="connsiteY4" fmla="*/ 179535 h 443665"/>
                <a:gd name="connsiteX5" fmla="*/ 654121 w 659135"/>
                <a:gd name="connsiteY5" fmla="*/ 443665 h 443665"/>
                <a:gd name="connsiteX6" fmla="*/ 585964 w 659135"/>
                <a:gd name="connsiteY6" fmla="*/ 359736 h 443665"/>
                <a:gd name="connsiteX7" fmla="*/ 74055 w 659135"/>
                <a:gd name="connsiteY7" fmla="*/ 363477 h 443665"/>
                <a:gd name="connsiteX0" fmla="*/ 74055 w 658506"/>
                <a:gd name="connsiteY0" fmla="*/ 363477 h 452621"/>
                <a:gd name="connsiteX1" fmla="*/ 0 w 658506"/>
                <a:gd name="connsiteY1" fmla="*/ 267158 h 452621"/>
                <a:gd name="connsiteX2" fmla="*/ 850 w 658506"/>
                <a:gd name="connsiteY2" fmla="*/ 0 h 452621"/>
                <a:gd name="connsiteX3" fmla="*/ 117276 w 658506"/>
                <a:gd name="connsiteY3" fmla="*/ 119546 h 452621"/>
                <a:gd name="connsiteX4" fmla="*/ 653107 w 658506"/>
                <a:gd name="connsiteY4" fmla="*/ 179535 h 452621"/>
                <a:gd name="connsiteX5" fmla="*/ 653258 w 658506"/>
                <a:gd name="connsiteY5" fmla="*/ 452621 h 452621"/>
                <a:gd name="connsiteX6" fmla="*/ 585964 w 658506"/>
                <a:gd name="connsiteY6" fmla="*/ 359736 h 452621"/>
                <a:gd name="connsiteX7" fmla="*/ 74055 w 658506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8958"/>
                <a:gd name="connsiteX1" fmla="*/ 0 w 653750"/>
                <a:gd name="connsiteY1" fmla="*/ 267158 h 458958"/>
                <a:gd name="connsiteX2" fmla="*/ 850 w 653750"/>
                <a:gd name="connsiteY2" fmla="*/ 0 h 458958"/>
                <a:gd name="connsiteX3" fmla="*/ 117276 w 653750"/>
                <a:gd name="connsiteY3" fmla="*/ 119546 h 458958"/>
                <a:gd name="connsiteX4" fmla="*/ 653107 w 653750"/>
                <a:gd name="connsiteY4" fmla="*/ 179535 h 458958"/>
                <a:gd name="connsiteX5" fmla="*/ 653258 w 653750"/>
                <a:gd name="connsiteY5" fmla="*/ 452621 h 458958"/>
                <a:gd name="connsiteX6" fmla="*/ 74055 w 653750"/>
                <a:gd name="connsiteY6" fmla="*/ 363477 h 458958"/>
                <a:gd name="connsiteX0" fmla="*/ 74055 w 653750"/>
                <a:gd name="connsiteY0" fmla="*/ 363477 h 458125"/>
                <a:gd name="connsiteX1" fmla="*/ 0 w 653750"/>
                <a:gd name="connsiteY1" fmla="*/ 267158 h 458125"/>
                <a:gd name="connsiteX2" fmla="*/ 850 w 653750"/>
                <a:gd name="connsiteY2" fmla="*/ 0 h 458125"/>
                <a:gd name="connsiteX3" fmla="*/ 117276 w 653750"/>
                <a:gd name="connsiteY3" fmla="*/ 119546 h 458125"/>
                <a:gd name="connsiteX4" fmla="*/ 653107 w 653750"/>
                <a:gd name="connsiteY4" fmla="*/ 179535 h 458125"/>
                <a:gd name="connsiteX5" fmla="*/ 653258 w 653750"/>
                <a:gd name="connsiteY5" fmla="*/ 452621 h 458125"/>
                <a:gd name="connsiteX6" fmla="*/ 74055 w 653750"/>
                <a:gd name="connsiteY6" fmla="*/ 363477 h 458125"/>
                <a:gd name="connsiteX0" fmla="*/ 74055 w 653750"/>
                <a:gd name="connsiteY0" fmla="*/ 363477 h 457702"/>
                <a:gd name="connsiteX1" fmla="*/ 0 w 653750"/>
                <a:gd name="connsiteY1" fmla="*/ 267158 h 457702"/>
                <a:gd name="connsiteX2" fmla="*/ 850 w 653750"/>
                <a:gd name="connsiteY2" fmla="*/ 0 h 457702"/>
                <a:gd name="connsiteX3" fmla="*/ 117276 w 653750"/>
                <a:gd name="connsiteY3" fmla="*/ 119546 h 457702"/>
                <a:gd name="connsiteX4" fmla="*/ 653107 w 653750"/>
                <a:gd name="connsiteY4" fmla="*/ 179535 h 457702"/>
                <a:gd name="connsiteX5" fmla="*/ 653258 w 653750"/>
                <a:gd name="connsiteY5" fmla="*/ 452621 h 457702"/>
                <a:gd name="connsiteX6" fmla="*/ 74055 w 653750"/>
                <a:gd name="connsiteY6" fmla="*/ 363477 h 457702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4055 w 653750"/>
                <a:gd name="connsiteY6" fmla="*/ 363477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8968"/>
                <a:gd name="connsiteX1" fmla="*/ 0 w 653750"/>
                <a:gd name="connsiteY1" fmla="*/ 267158 h 458968"/>
                <a:gd name="connsiteX2" fmla="*/ 850 w 653750"/>
                <a:gd name="connsiteY2" fmla="*/ 0 h 458968"/>
                <a:gd name="connsiteX3" fmla="*/ 117276 w 653750"/>
                <a:gd name="connsiteY3" fmla="*/ 119546 h 458968"/>
                <a:gd name="connsiteX4" fmla="*/ 653107 w 653750"/>
                <a:gd name="connsiteY4" fmla="*/ 179535 h 458968"/>
                <a:gd name="connsiteX5" fmla="*/ 653258 w 653750"/>
                <a:gd name="connsiteY5" fmla="*/ 452621 h 458968"/>
                <a:gd name="connsiteX6" fmla="*/ 588345 w 653750"/>
                <a:gd name="connsiteY6" fmla="*/ 370435 h 458968"/>
                <a:gd name="connsiteX7" fmla="*/ 78369 w 653750"/>
                <a:gd name="connsiteY7" fmla="*/ 352282 h 458968"/>
                <a:gd name="connsiteX0" fmla="*/ 78369 w 653750"/>
                <a:gd name="connsiteY0" fmla="*/ 352282 h 458968"/>
                <a:gd name="connsiteX1" fmla="*/ 0 w 653750"/>
                <a:gd name="connsiteY1" fmla="*/ 267158 h 458968"/>
                <a:gd name="connsiteX2" fmla="*/ 850 w 653750"/>
                <a:gd name="connsiteY2" fmla="*/ 0 h 458968"/>
                <a:gd name="connsiteX3" fmla="*/ 117276 w 653750"/>
                <a:gd name="connsiteY3" fmla="*/ 119546 h 458968"/>
                <a:gd name="connsiteX4" fmla="*/ 584955 w 653750"/>
                <a:gd name="connsiteY4" fmla="*/ 116728 h 458968"/>
                <a:gd name="connsiteX5" fmla="*/ 653107 w 653750"/>
                <a:gd name="connsiteY5" fmla="*/ 179535 h 458968"/>
                <a:gd name="connsiteX6" fmla="*/ 653258 w 653750"/>
                <a:gd name="connsiteY6" fmla="*/ 452621 h 458968"/>
                <a:gd name="connsiteX7" fmla="*/ 588345 w 653750"/>
                <a:gd name="connsiteY7" fmla="*/ 370435 h 458968"/>
                <a:gd name="connsiteX8" fmla="*/ 78369 w 653750"/>
                <a:gd name="connsiteY8" fmla="*/ 352282 h 458968"/>
                <a:gd name="connsiteX0" fmla="*/ 78369 w 658254"/>
                <a:gd name="connsiteY0" fmla="*/ 352282 h 462383"/>
                <a:gd name="connsiteX1" fmla="*/ 0 w 658254"/>
                <a:gd name="connsiteY1" fmla="*/ 267158 h 462383"/>
                <a:gd name="connsiteX2" fmla="*/ 850 w 658254"/>
                <a:gd name="connsiteY2" fmla="*/ 0 h 462383"/>
                <a:gd name="connsiteX3" fmla="*/ 117276 w 658254"/>
                <a:gd name="connsiteY3" fmla="*/ 119546 h 462383"/>
                <a:gd name="connsiteX4" fmla="*/ 584955 w 658254"/>
                <a:gd name="connsiteY4" fmla="*/ 116728 h 462383"/>
                <a:gd name="connsiteX5" fmla="*/ 653258 w 658254"/>
                <a:gd name="connsiteY5" fmla="*/ 452621 h 462383"/>
                <a:gd name="connsiteX6" fmla="*/ 588345 w 658254"/>
                <a:gd name="connsiteY6" fmla="*/ 370435 h 462383"/>
                <a:gd name="connsiteX7" fmla="*/ 78369 w 658254"/>
                <a:gd name="connsiteY7" fmla="*/ 352282 h 462383"/>
                <a:gd name="connsiteX0" fmla="*/ 78369 w 647845"/>
                <a:gd name="connsiteY0" fmla="*/ 352282 h 370435"/>
                <a:gd name="connsiteX1" fmla="*/ 0 w 647845"/>
                <a:gd name="connsiteY1" fmla="*/ 267158 h 370435"/>
                <a:gd name="connsiteX2" fmla="*/ 850 w 647845"/>
                <a:gd name="connsiteY2" fmla="*/ 0 h 370435"/>
                <a:gd name="connsiteX3" fmla="*/ 117276 w 647845"/>
                <a:gd name="connsiteY3" fmla="*/ 119546 h 370435"/>
                <a:gd name="connsiteX4" fmla="*/ 584955 w 647845"/>
                <a:gd name="connsiteY4" fmla="*/ 116728 h 370435"/>
                <a:gd name="connsiteX5" fmla="*/ 588345 w 647845"/>
                <a:gd name="connsiteY5" fmla="*/ 370435 h 370435"/>
                <a:gd name="connsiteX6" fmla="*/ 78369 w 647845"/>
                <a:gd name="connsiteY6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4955 w 655573"/>
                <a:gd name="connsiteY4" fmla="*/ 11672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7109 w 655573"/>
                <a:gd name="connsiteY4" fmla="*/ 132401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7109 w 655573"/>
                <a:gd name="connsiteY4" fmla="*/ 132401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8186 w 655573"/>
                <a:gd name="connsiteY4" fmla="*/ 13911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8186 w 655573"/>
                <a:gd name="connsiteY4" fmla="*/ 13911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8186 w 655573"/>
                <a:gd name="connsiteY4" fmla="*/ 13911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8186 w 655573"/>
                <a:gd name="connsiteY4" fmla="*/ 13911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8186 w 655573"/>
                <a:gd name="connsiteY4" fmla="*/ 13911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55573"/>
                <a:gd name="connsiteY0" fmla="*/ 352282 h 370435"/>
                <a:gd name="connsiteX1" fmla="*/ 0 w 655573"/>
                <a:gd name="connsiteY1" fmla="*/ 267158 h 370435"/>
                <a:gd name="connsiteX2" fmla="*/ 850 w 655573"/>
                <a:gd name="connsiteY2" fmla="*/ 0 h 370435"/>
                <a:gd name="connsiteX3" fmla="*/ 117276 w 655573"/>
                <a:gd name="connsiteY3" fmla="*/ 119546 h 370435"/>
                <a:gd name="connsiteX4" fmla="*/ 588186 w 655573"/>
                <a:gd name="connsiteY4" fmla="*/ 139118 h 370435"/>
                <a:gd name="connsiteX5" fmla="*/ 649377 w 655573"/>
                <a:gd name="connsiteY5" fmla="*/ 264724 h 370435"/>
                <a:gd name="connsiteX6" fmla="*/ 588345 w 655573"/>
                <a:gd name="connsiteY6" fmla="*/ 370435 h 370435"/>
                <a:gd name="connsiteX7" fmla="*/ 78369 w 655573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19546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19546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19546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19546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19546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28502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32980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  <a:gd name="connsiteX0" fmla="*/ 78369 w 649377"/>
                <a:gd name="connsiteY0" fmla="*/ 352282 h 370435"/>
                <a:gd name="connsiteX1" fmla="*/ 0 w 649377"/>
                <a:gd name="connsiteY1" fmla="*/ 267158 h 370435"/>
                <a:gd name="connsiteX2" fmla="*/ 850 w 649377"/>
                <a:gd name="connsiteY2" fmla="*/ 0 h 370435"/>
                <a:gd name="connsiteX3" fmla="*/ 117276 w 649377"/>
                <a:gd name="connsiteY3" fmla="*/ 132980 h 370435"/>
                <a:gd name="connsiteX4" fmla="*/ 588186 w 649377"/>
                <a:gd name="connsiteY4" fmla="*/ 139118 h 370435"/>
                <a:gd name="connsiteX5" fmla="*/ 649377 w 649377"/>
                <a:gd name="connsiteY5" fmla="*/ 264724 h 370435"/>
                <a:gd name="connsiteX6" fmla="*/ 588345 w 649377"/>
                <a:gd name="connsiteY6" fmla="*/ 370435 h 370435"/>
                <a:gd name="connsiteX7" fmla="*/ 78369 w 649377"/>
                <a:gd name="connsiteY7" fmla="*/ 352282 h 370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49377" h="370435">
                  <a:moveTo>
                    <a:pt x="78369" y="352282"/>
                  </a:moveTo>
                  <a:cubicBezTo>
                    <a:pt x="44445" y="343480"/>
                    <a:pt x="4273" y="332862"/>
                    <a:pt x="0" y="267158"/>
                  </a:cubicBezTo>
                  <a:cubicBezTo>
                    <a:pt x="646" y="88542"/>
                    <a:pt x="1368" y="118456"/>
                    <a:pt x="850" y="0"/>
                  </a:cubicBezTo>
                  <a:cubicBezTo>
                    <a:pt x="26563" y="141681"/>
                    <a:pt x="69309" y="127515"/>
                    <a:pt x="117276" y="132980"/>
                  </a:cubicBezTo>
                  <a:cubicBezTo>
                    <a:pt x="254856" y="143236"/>
                    <a:pt x="259936" y="137818"/>
                    <a:pt x="588186" y="139118"/>
                  </a:cubicBezTo>
                  <a:cubicBezTo>
                    <a:pt x="612236" y="181227"/>
                    <a:pt x="622958" y="209006"/>
                    <a:pt x="649377" y="264724"/>
                  </a:cubicBezTo>
                  <a:cubicBezTo>
                    <a:pt x="568072" y="405525"/>
                    <a:pt x="628574" y="304345"/>
                    <a:pt x="588345" y="370435"/>
                  </a:cubicBezTo>
                  <a:cubicBezTo>
                    <a:pt x="492530" y="362668"/>
                    <a:pt x="271222" y="362778"/>
                    <a:pt x="78369" y="352282"/>
                  </a:cubicBezTo>
                  <a:close/>
                </a:path>
              </a:pathLst>
            </a:custGeom>
            <a:solidFill>
              <a:srgbClr val="9FE6FF"/>
            </a:solidFill>
            <a:ln w="19050"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2783" name="TextBox 102"/>
            <p:cNvSpPr txBox="1">
              <a:spLocks noChangeArrowheads="1"/>
            </p:cNvSpPr>
            <p:nvPr/>
          </p:nvSpPr>
          <p:spPr bwMode="auto">
            <a:xfrm>
              <a:off x="3347864" y="5445224"/>
              <a:ext cx="237597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>
                  <a:latin typeface="Comic Sans MS" pitchFamily="66" charset="0"/>
                </a:rPr>
                <a:t>Тысячи лет назад</a:t>
              </a:r>
            </a:p>
          </p:txBody>
        </p:sp>
        <p:cxnSp>
          <p:nvCxnSpPr>
            <p:cNvPr id="107" name="Прямая соединительная линия 106"/>
            <p:cNvCxnSpPr/>
            <p:nvPr/>
          </p:nvCxnSpPr>
          <p:spPr>
            <a:xfrm>
              <a:off x="1258936" y="5760393"/>
              <a:ext cx="0" cy="611693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Прямая соединительная линия 107"/>
            <p:cNvCxnSpPr/>
            <p:nvPr/>
          </p:nvCxnSpPr>
          <p:spPr>
            <a:xfrm>
              <a:off x="2411403" y="5787403"/>
              <a:ext cx="0" cy="575151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Прямая соединительная линия 108"/>
            <p:cNvCxnSpPr/>
            <p:nvPr/>
          </p:nvCxnSpPr>
          <p:spPr>
            <a:xfrm>
              <a:off x="3563870" y="5787403"/>
              <a:ext cx="0" cy="575151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Прямая соединительная линия 109"/>
            <p:cNvCxnSpPr/>
            <p:nvPr/>
          </p:nvCxnSpPr>
          <p:spPr>
            <a:xfrm>
              <a:off x="4716337" y="5814413"/>
              <a:ext cx="0" cy="576739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Прямая соединительная линия 110"/>
            <p:cNvCxnSpPr/>
            <p:nvPr/>
          </p:nvCxnSpPr>
          <p:spPr>
            <a:xfrm>
              <a:off x="5868805" y="5814413"/>
              <a:ext cx="0" cy="576739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Прямая соединительная линия 111"/>
            <p:cNvCxnSpPr/>
            <p:nvPr/>
          </p:nvCxnSpPr>
          <p:spPr>
            <a:xfrm>
              <a:off x="7019684" y="5814413"/>
              <a:ext cx="0" cy="576739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Прямая соединительная линия 112"/>
            <p:cNvCxnSpPr/>
            <p:nvPr/>
          </p:nvCxnSpPr>
          <p:spPr>
            <a:xfrm>
              <a:off x="8102305" y="5814413"/>
              <a:ext cx="0" cy="576739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791" name="TextBox 141"/>
            <p:cNvSpPr txBox="1">
              <a:spLocks noChangeArrowheads="1"/>
            </p:cNvSpPr>
            <p:nvPr/>
          </p:nvSpPr>
          <p:spPr bwMode="auto">
            <a:xfrm>
              <a:off x="555847" y="5847655"/>
              <a:ext cx="55976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11</a:t>
              </a:r>
            </a:p>
          </p:txBody>
        </p:sp>
        <p:sp>
          <p:nvSpPr>
            <p:cNvPr id="32792" name="TextBox 142"/>
            <p:cNvSpPr txBox="1">
              <a:spLocks noChangeArrowheads="1"/>
            </p:cNvSpPr>
            <p:nvPr/>
          </p:nvSpPr>
          <p:spPr bwMode="auto">
            <a:xfrm>
              <a:off x="1602591" y="5904000"/>
              <a:ext cx="55976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32793" name="TextBox 143"/>
            <p:cNvSpPr txBox="1">
              <a:spLocks noChangeArrowheads="1"/>
            </p:cNvSpPr>
            <p:nvPr/>
          </p:nvSpPr>
          <p:spPr bwMode="auto">
            <a:xfrm>
              <a:off x="2885663" y="5904000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9</a:t>
              </a:r>
            </a:p>
          </p:txBody>
        </p:sp>
        <p:sp>
          <p:nvSpPr>
            <p:cNvPr id="32794" name="TextBox 144"/>
            <p:cNvSpPr txBox="1">
              <a:spLocks noChangeArrowheads="1"/>
            </p:cNvSpPr>
            <p:nvPr/>
          </p:nvSpPr>
          <p:spPr bwMode="auto">
            <a:xfrm>
              <a:off x="3851920" y="5904000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8</a:t>
              </a:r>
            </a:p>
          </p:txBody>
        </p:sp>
        <p:sp>
          <p:nvSpPr>
            <p:cNvPr id="32795" name="TextBox 145"/>
            <p:cNvSpPr txBox="1">
              <a:spLocks noChangeArrowheads="1"/>
            </p:cNvSpPr>
            <p:nvPr/>
          </p:nvSpPr>
          <p:spPr bwMode="auto">
            <a:xfrm>
              <a:off x="5279902" y="5904000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7</a:t>
              </a:r>
            </a:p>
          </p:txBody>
        </p:sp>
        <p:sp>
          <p:nvSpPr>
            <p:cNvPr id="32796" name="TextBox 146"/>
            <p:cNvSpPr txBox="1">
              <a:spLocks noChangeArrowheads="1"/>
            </p:cNvSpPr>
            <p:nvPr/>
          </p:nvSpPr>
          <p:spPr bwMode="auto">
            <a:xfrm>
              <a:off x="6219495" y="5904000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6</a:t>
              </a:r>
            </a:p>
          </p:txBody>
        </p:sp>
        <p:sp>
          <p:nvSpPr>
            <p:cNvPr id="32797" name="TextBox 147"/>
            <p:cNvSpPr txBox="1">
              <a:spLocks noChangeArrowheads="1"/>
            </p:cNvSpPr>
            <p:nvPr/>
          </p:nvSpPr>
          <p:spPr bwMode="auto">
            <a:xfrm>
              <a:off x="7418696" y="5904000"/>
              <a:ext cx="37221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 b="1">
                  <a:latin typeface="Comic Sans MS" pitchFamily="66" charset="0"/>
                </a:rPr>
                <a:t>5</a:t>
              </a:r>
            </a:p>
          </p:txBody>
        </p:sp>
        <p:pic>
          <p:nvPicPr>
            <p:cNvPr id="65" name="Picture 2"/>
            <p:cNvPicPr>
              <a:picLocks noChangeAspect="1" noChangeArrowheads="1"/>
            </p:cNvPicPr>
            <p:nvPr/>
          </p:nvPicPr>
          <p:blipFill>
            <a:blip r:embed="rId6" cstate="print">
              <a:extLst/>
            </a:blip>
            <a:srcRect/>
            <a:stretch>
              <a:fillRect/>
            </a:stretch>
          </p:blipFill>
          <p:spPr bwMode="auto">
            <a:xfrm>
              <a:off x="5796136" y="5355484"/>
              <a:ext cx="1121829" cy="461240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66" name="Picture 3"/>
            <p:cNvPicPr>
              <a:picLocks noChangeAspect="1" noChangeArrowheads="1"/>
            </p:cNvPicPr>
            <p:nvPr/>
          </p:nvPicPr>
          <p:blipFill>
            <a:blip r:embed="rId7" cstate="print">
              <a:extLst/>
            </a:blip>
            <a:srcRect/>
            <a:stretch>
              <a:fillRect/>
            </a:stretch>
          </p:blipFill>
          <p:spPr bwMode="auto">
            <a:xfrm>
              <a:off x="1135964" y="5283366"/>
              <a:ext cx="344438" cy="476634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86" name="Picture 4"/>
            <p:cNvPicPr>
              <a:picLocks noChangeAspect="1" noChangeArrowheads="1"/>
            </p:cNvPicPr>
            <p:nvPr/>
          </p:nvPicPr>
          <p:blipFill>
            <a:blip r:embed="rId8" cstate="print">
              <a:extLst/>
            </a:blip>
            <a:srcRect/>
            <a:stretch>
              <a:fillRect/>
            </a:stretch>
          </p:blipFill>
          <p:spPr bwMode="auto">
            <a:xfrm>
              <a:off x="1726917" y="5421492"/>
              <a:ext cx="1116891" cy="520676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87" name="Picture 5"/>
            <p:cNvPicPr>
              <a:picLocks noChangeAspect="1" noChangeArrowheads="1"/>
            </p:cNvPicPr>
            <p:nvPr/>
          </p:nvPicPr>
          <p:blipFill>
            <a:blip r:embed="rId9">
              <a:extLst/>
            </a:blip>
            <a:srcRect/>
            <a:stretch>
              <a:fillRect/>
            </a:stretch>
          </p:blipFill>
          <p:spPr bwMode="auto">
            <a:xfrm>
              <a:off x="7380312" y="5409040"/>
              <a:ext cx="956964" cy="505753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88" name="Picture 6"/>
            <p:cNvPicPr>
              <a:picLocks noChangeAspect="1" noChangeArrowheads="1"/>
            </p:cNvPicPr>
            <p:nvPr/>
          </p:nvPicPr>
          <p:blipFill>
            <a:blip r:embed="rId10" cstate="print">
              <a:extLst/>
            </a:blip>
            <a:srcRect/>
            <a:stretch>
              <a:fillRect/>
            </a:stretch>
          </p:blipFill>
          <p:spPr bwMode="auto">
            <a:xfrm>
              <a:off x="4262165" y="6055464"/>
              <a:ext cx="1029915" cy="477093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</p:grp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152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000" dirty="0"/>
              <a:t>ЗНАНИЯ И УМЕНИЯ ПЕРВОБЫТНОГО ОБЩЕСТВА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2000" y="980728"/>
            <a:ext cx="8640000" cy="105560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070C0"/>
                </a:solidFill>
                <a:latin typeface="+mn-lt"/>
              </a:rPr>
              <a:t>Необходимый уровень. </a:t>
            </a:r>
            <a:r>
              <a:rPr lang="ru-RU" sz="2800" dirty="0">
                <a:latin typeface="+mn-lt"/>
              </a:rPr>
              <a:t>Запиши своими словами определение первого понятия.</a:t>
            </a:r>
          </a:p>
        </p:txBody>
      </p:sp>
      <p:grpSp>
        <p:nvGrpSpPr>
          <p:cNvPr id="34820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4854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4821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4850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252413" y="2339975"/>
          <a:ext cx="8628062" cy="4510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99920"/>
                <a:gridCol w="5027891"/>
              </a:tblGrid>
              <a:tr h="644195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Понятие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/>
                        <a:t>Определение</a:t>
                      </a:r>
                      <a:endParaRPr lang="ru-RU" sz="28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Родовая община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Соседская община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Племя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Город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Государство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2000" y="980728"/>
            <a:ext cx="8640000" cy="1007936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>
              <a:lnSpc>
                <a:spcPct val="95000"/>
              </a:lnSpc>
            </a:pPr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800">
                <a:latin typeface="Comic Sans MS" pitchFamily="66" charset="0"/>
              </a:rPr>
              <a:t>Запиши своими словами определения всех понятий в таблице.</a:t>
            </a:r>
          </a:p>
        </p:txBody>
      </p:sp>
      <p:grpSp>
        <p:nvGrpSpPr>
          <p:cNvPr id="36868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6902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6869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6898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252413" y="2339975"/>
          <a:ext cx="8628062" cy="4510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99920"/>
                <a:gridCol w="5027891"/>
              </a:tblGrid>
              <a:tr h="644195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Понятие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/>
                        <a:t>Определение</a:t>
                      </a:r>
                      <a:endParaRPr lang="ru-RU" sz="28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Родовая община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Соседская община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Племя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Город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Государство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52000" y="980728"/>
            <a:ext cx="8640000" cy="1266730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>
              <a:lnSpc>
                <a:spcPct val="95000"/>
              </a:lnSpc>
            </a:pPr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Максимальный уровень.</a:t>
            </a:r>
            <a:r>
              <a:rPr lang="ru-RU" sz="2400" b="1">
                <a:solidFill>
                  <a:srgbClr val="0070C0"/>
                </a:solidFill>
              </a:rPr>
              <a:t> </a:t>
            </a:r>
            <a:r>
              <a:rPr lang="ru-RU" sz="2400">
                <a:latin typeface="Comic Sans MS" pitchFamily="66" charset="0"/>
              </a:rPr>
              <a:t>Допиши в таблицу ещё одно понятие и его определение, которое логически сочеталось бы с последними двумя понятиями.</a:t>
            </a:r>
          </a:p>
        </p:txBody>
      </p:sp>
      <p:grpSp>
        <p:nvGrpSpPr>
          <p:cNvPr id="38916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8950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8917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38946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dirty="0"/>
              <a:t>ПРИМЕНЯЕМ НОВЫЕ ЗНАНИЯ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252413" y="2339975"/>
          <a:ext cx="8628062" cy="45100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99920"/>
                <a:gridCol w="5027891"/>
              </a:tblGrid>
              <a:tr h="644195">
                <a:tc>
                  <a:txBody>
                    <a:bodyPr/>
                    <a:lstStyle/>
                    <a:p>
                      <a:pPr algn="ctr"/>
                      <a:r>
                        <a:rPr lang="ru-RU" sz="2800" b="0" i="0" u="none" strike="noStrike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Понятие</a:t>
                      </a: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0" dirty="0" smtClean="0"/>
                        <a:t>Определение</a:t>
                      </a:r>
                      <a:endParaRPr lang="ru-RU" sz="2800" b="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Родовая община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Соседская община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Племя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Город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/>
                        <a:t>Государство</a:t>
                      </a: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441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8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4797425"/>
            <a:ext cx="287338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Прямоугольник 25"/>
          <p:cNvSpPr>
            <a:spLocks noChangeArrowheads="1"/>
          </p:cNvSpPr>
          <p:nvPr/>
        </p:nvSpPr>
        <p:spPr bwMode="auto">
          <a:xfrm>
            <a:off x="415925" y="4724400"/>
            <a:ext cx="833278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Comic Sans MS" pitchFamily="66" charset="0"/>
              <a:buChar char="—"/>
            </a:pPr>
            <a:r>
              <a:rPr lang="ru-RU" sz="2800">
                <a:latin typeface="Comic Sans MS" pitchFamily="66" charset="0"/>
              </a:rPr>
              <a:t>Сравни высказывания Антошки и  Источниковеда. В чём противоречие, какой возникает вопрос? </a:t>
            </a:r>
          </a:p>
          <a:p>
            <a:pPr marL="457200" indent="-457200">
              <a:buFont typeface="Comic Sans MS" pitchFamily="66" charset="0"/>
              <a:buChar char="—"/>
            </a:pPr>
            <a:r>
              <a:rPr lang="ru-RU" sz="2800">
                <a:latin typeface="Comic Sans MS" pitchFamily="66" charset="0"/>
              </a:rPr>
              <a:t>Сравни вопрос с авторским.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/>
              <a:t>ОПРЕДЕЛЯЕМ ПРОБЛЕМУ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>
          <a:xfrm>
            <a:off x="252413" y="981075"/>
            <a:ext cx="3743325" cy="3635375"/>
          </a:xfrm>
        </p:spPr>
        <p:txBody>
          <a:bodyPr>
            <a:normAutofit/>
          </a:bodyPr>
          <a:lstStyle/>
          <a:p>
            <a:pPr marL="88900" indent="358775">
              <a:spcBef>
                <a:spcPct val="0"/>
              </a:spcBef>
            </a:pPr>
            <a:r>
              <a:rPr lang="ru-RU" sz="2500" smtClean="0"/>
              <a:t>В древности не было ни компьютера, ни мобильника, ни машин, ни кино!.. Подумаешь, придумывали какой-то примитив…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5256213" y="981075"/>
            <a:ext cx="3600450" cy="3635375"/>
          </a:xfrm>
        </p:spPr>
        <p:txBody>
          <a:bodyPr>
            <a:normAutofit/>
          </a:bodyPr>
          <a:lstStyle/>
          <a:p>
            <a:pPr marL="88900" indent="358775">
              <a:spcBef>
                <a:spcPct val="0"/>
              </a:spcBef>
            </a:pPr>
            <a:r>
              <a:rPr lang="ru-RU" sz="2600" smtClean="0"/>
              <a:t>А ты можешь себе представить, какой была бы наша жизнь, если бы не было этого «примитива»?</a:t>
            </a:r>
          </a:p>
        </p:txBody>
      </p:sp>
      <p:grpSp>
        <p:nvGrpSpPr>
          <p:cNvPr id="16390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403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6391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6399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Стрелка вправо 21"/>
          <p:cNvSpPr/>
          <p:nvPr/>
        </p:nvSpPr>
        <p:spPr>
          <a:xfrm>
            <a:off x="3762000" y="2348920"/>
            <a:ext cx="1620000" cy="360000"/>
          </a:xfrm>
          <a:prstGeom prst="rightArrow">
            <a:avLst>
              <a:gd name="adj1" fmla="val 50000"/>
              <a:gd name="adj2" fmla="val 87830"/>
            </a:avLst>
          </a:prstGeom>
          <a:solidFill>
            <a:srgbClr val="FF0000"/>
          </a:solidFill>
          <a:ln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Стрелка влево 22"/>
          <p:cNvSpPr/>
          <p:nvPr/>
        </p:nvSpPr>
        <p:spPr>
          <a:xfrm>
            <a:off x="3762000" y="3429000"/>
            <a:ext cx="1620000" cy="360000"/>
          </a:xfrm>
          <a:prstGeom prst="leftArrow">
            <a:avLst>
              <a:gd name="adj1" fmla="val 50000"/>
              <a:gd name="adj2" fmla="val 90532"/>
            </a:avLst>
          </a:prstGeom>
          <a:solidFill>
            <a:srgbClr val="00B050"/>
          </a:solidFill>
          <a:ln>
            <a:solidFill>
              <a:srgbClr val="FFFFFF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Скругленная прямоугольная выноска 18"/>
          <p:cNvSpPr/>
          <p:nvPr/>
        </p:nvSpPr>
        <p:spPr>
          <a:xfrm>
            <a:off x="612000" y="1800000"/>
            <a:ext cx="7920000" cy="3384000"/>
          </a:xfrm>
          <a:prstGeom prst="wedgeRoundRectCallout">
            <a:avLst>
              <a:gd name="adj1" fmla="val -28896"/>
              <a:gd name="adj2" fmla="val -67988"/>
              <a:gd name="adj3" fmla="val 16667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8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162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ЗАМЕТЕН ЛИ ПРОГРЕСС В ИСТОРИИ ЧЕЛОВЕЧЕСТВА?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612000" y="1800000"/>
            <a:ext cx="7920000" cy="3384000"/>
          </a:xfrm>
          <a:prstGeom prst="round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5">
                  <a:lumMod val="40000"/>
                  <a:lumOff val="6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5400000" scaled="0"/>
          </a:gradFill>
          <a:ln w="12700">
            <a:solidFill>
              <a:schemeClr val="tx1">
                <a:lumMod val="50000"/>
              </a:schemeClr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1001">
            <a:schemeClr val="l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chemeClr val="tx1"/>
                </a:solidFill>
              </a:rPr>
              <a:t>ВАША ФОРМУЛИРОВКА ПРОБЛЕМЫ МОЖЕТ НЕ СОВПАДАТЬ С АВТОРСКОЙ. ПОЖАЛУЙСТА, ВЫБЕРИТЕ В КЛАССЕ ТУ ФОРМУЛИРОВКУ, КОТОРАЯ ВАМ НАИБОЛЕЕ ИНТЕРЕСНА! </a:t>
            </a:r>
          </a:p>
        </p:txBody>
      </p:sp>
      <p:grpSp>
        <p:nvGrpSpPr>
          <p:cNvPr id="18437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8445" name="Рисунок 14" descr="_1_~1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8438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8441" name="Рисунок 17" descr="Cartoon-Clipart-Free-18.gif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Прямоугольник 4"/>
          <p:cNvSpPr/>
          <p:nvPr/>
        </p:nvSpPr>
        <p:spPr>
          <a:xfrm>
            <a:off x="971600" y="-25663"/>
            <a:ext cx="7127272" cy="707886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ОПРЕДЕЛЯЕМ ПРОБЛЕМУ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9467" name="Рисунок 14" descr="_1_~1.JPG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9458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19463" name="Рисунок 17" descr="Cartoon-Clipart-Free-18.gif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600" spc="0" dirty="0"/>
              <a:t>ОТКРЫВАЕМ НОВЫЕ ЗНАНИЯ</a:t>
            </a:r>
            <a:endParaRPr lang="ru-RU" sz="36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2000" y="2169205"/>
            <a:ext cx="8640000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1. ЭТАПЫ РАЗВИТИЯ ПЕРВОБЫТНОЙ ИСТОРИИ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2000" y="3938047"/>
            <a:ext cx="8640000" cy="13280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2. ЗНАНИЯ И УМЕНИЯ ПЕРВОБЫТНОГО ОБЩЕСТВА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Заголовок 1"/>
          <p:cNvSpPr txBox="1">
            <a:spLocks/>
          </p:cNvSpPr>
          <p:nvPr/>
        </p:nvSpPr>
        <p:spPr>
          <a:xfrm>
            <a:off x="0" y="0"/>
            <a:ext cx="9144000" cy="1015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grpSp>
        <p:nvGrpSpPr>
          <p:cNvPr id="20482" name="Группа 8"/>
          <p:cNvGrpSpPr>
            <a:grpSpLocks/>
          </p:cNvGrpSpPr>
          <p:nvPr/>
        </p:nvGrpSpPr>
        <p:grpSpPr bwMode="auto">
          <a:xfrm>
            <a:off x="182563" y="582613"/>
            <a:ext cx="8751887" cy="5949950"/>
            <a:chOff x="182304" y="582960"/>
            <a:chExt cx="8752039" cy="5949597"/>
          </a:xfrm>
        </p:grpSpPr>
        <p:grpSp>
          <p:nvGrpSpPr>
            <p:cNvPr id="20495" name="Группа 7"/>
            <p:cNvGrpSpPr>
              <a:grpSpLocks/>
            </p:cNvGrpSpPr>
            <p:nvPr/>
          </p:nvGrpSpPr>
          <p:grpSpPr bwMode="auto">
            <a:xfrm>
              <a:off x="216000" y="899428"/>
              <a:ext cx="8718343" cy="5508572"/>
              <a:chOff x="216000" y="899428"/>
              <a:chExt cx="8718343" cy="5508572"/>
            </a:xfrm>
          </p:grpSpPr>
          <p:sp>
            <p:nvSpPr>
              <p:cNvPr id="36" name="Стрелка вправо 4"/>
              <p:cNvSpPr/>
              <p:nvPr/>
            </p:nvSpPr>
            <p:spPr>
              <a:xfrm rot="10800000">
                <a:off x="224897" y="4680000"/>
                <a:ext cx="8686992" cy="1368410"/>
              </a:xfrm>
              <a:custGeom>
                <a:avLst/>
                <a:gdLst>
                  <a:gd name="connsiteX0" fmla="*/ 0 w 2155800"/>
                  <a:gd name="connsiteY0" fmla="*/ 133350 h 533400"/>
                  <a:gd name="connsiteX1" fmla="*/ 1889100 w 2155800"/>
                  <a:gd name="connsiteY1" fmla="*/ 133350 h 533400"/>
                  <a:gd name="connsiteX2" fmla="*/ 1889100 w 2155800"/>
                  <a:gd name="connsiteY2" fmla="*/ 0 h 533400"/>
                  <a:gd name="connsiteX3" fmla="*/ 2155800 w 2155800"/>
                  <a:gd name="connsiteY3" fmla="*/ 266700 h 533400"/>
                  <a:gd name="connsiteX4" fmla="*/ 1889100 w 2155800"/>
                  <a:gd name="connsiteY4" fmla="*/ 533400 h 533400"/>
                  <a:gd name="connsiteX5" fmla="*/ 1889100 w 2155800"/>
                  <a:gd name="connsiteY5" fmla="*/ 400050 h 533400"/>
                  <a:gd name="connsiteX6" fmla="*/ 0 w 2155800"/>
                  <a:gd name="connsiteY6" fmla="*/ 400050 h 533400"/>
                  <a:gd name="connsiteX7" fmla="*/ 0 w 2155800"/>
                  <a:gd name="connsiteY7" fmla="*/ 133350 h 533400"/>
                  <a:gd name="connsiteX0" fmla="*/ 0 w 2155800"/>
                  <a:gd name="connsiteY0" fmla="*/ 0 h 400050"/>
                  <a:gd name="connsiteX1" fmla="*/ 1889100 w 2155800"/>
                  <a:gd name="connsiteY1" fmla="*/ 0 h 400050"/>
                  <a:gd name="connsiteX2" fmla="*/ 2155800 w 2155800"/>
                  <a:gd name="connsiteY2" fmla="*/ 133350 h 400050"/>
                  <a:gd name="connsiteX3" fmla="*/ 1889100 w 2155800"/>
                  <a:gd name="connsiteY3" fmla="*/ 400050 h 400050"/>
                  <a:gd name="connsiteX4" fmla="*/ 1889100 w 2155800"/>
                  <a:gd name="connsiteY4" fmla="*/ 266700 h 400050"/>
                  <a:gd name="connsiteX5" fmla="*/ 0 w 2155800"/>
                  <a:gd name="connsiteY5" fmla="*/ 266700 h 400050"/>
                  <a:gd name="connsiteX6" fmla="*/ 0 w 2155800"/>
                  <a:gd name="connsiteY6" fmla="*/ 0 h 400050"/>
                  <a:gd name="connsiteX0" fmla="*/ 0 w 2155800"/>
                  <a:gd name="connsiteY0" fmla="*/ 0 h 266700"/>
                  <a:gd name="connsiteX1" fmla="*/ 1889100 w 2155800"/>
                  <a:gd name="connsiteY1" fmla="*/ 0 h 266700"/>
                  <a:gd name="connsiteX2" fmla="*/ 2155800 w 2155800"/>
                  <a:gd name="connsiteY2" fmla="*/ 133350 h 266700"/>
                  <a:gd name="connsiteX3" fmla="*/ 1889100 w 2155800"/>
                  <a:gd name="connsiteY3" fmla="*/ 266700 h 266700"/>
                  <a:gd name="connsiteX4" fmla="*/ 0 w 2155800"/>
                  <a:gd name="connsiteY4" fmla="*/ 266700 h 266700"/>
                  <a:gd name="connsiteX5" fmla="*/ 0 w 2155800"/>
                  <a:gd name="connsiteY5" fmla="*/ 0 h 266700"/>
                  <a:gd name="connsiteX0" fmla="*/ 0 w 2155800"/>
                  <a:gd name="connsiteY0" fmla="*/ 812 h 267512"/>
                  <a:gd name="connsiteX1" fmla="*/ 1500048 w 2155800"/>
                  <a:gd name="connsiteY1" fmla="*/ 0 h 267512"/>
                  <a:gd name="connsiteX2" fmla="*/ 1889100 w 2155800"/>
                  <a:gd name="connsiteY2" fmla="*/ 812 h 267512"/>
                  <a:gd name="connsiteX3" fmla="*/ 2155800 w 2155800"/>
                  <a:gd name="connsiteY3" fmla="*/ 134162 h 267512"/>
                  <a:gd name="connsiteX4" fmla="*/ 1889100 w 2155800"/>
                  <a:gd name="connsiteY4" fmla="*/ 267512 h 267512"/>
                  <a:gd name="connsiteX5" fmla="*/ 0 w 2155800"/>
                  <a:gd name="connsiteY5" fmla="*/ 267512 h 267512"/>
                  <a:gd name="connsiteX6" fmla="*/ 0 w 2155800"/>
                  <a:gd name="connsiteY6" fmla="*/ 812 h 267512"/>
                  <a:gd name="connsiteX0" fmla="*/ 0 w 2155800"/>
                  <a:gd name="connsiteY0" fmla="*/ 812 h 267512"/>
                  <a:gd name="connsiteX1" fmla="*/ 1500048 w 2155800"/>
                  <a:gd name="connsiteY1" fmla="*/ 0 h 267512"/>
                  <a:gd name="connsiteX2" fmla="*/ 1889100 w 2155800"/>
                  <a:gd name="connsiteY2" fmla="*/ 812 h 267512"/>
                  <a:gd name="connsiteX3" fmla="*/ 2155800 w 2155800"/>
                  <a:gd name="connsiteY3" fmla="*/ 134162 h 267512"/>
                  <a:gd name="connsiteX4" fmla="*/ 1889100 w 2155800"/>
                  <a:gd name="connsiteY4" fmla="*/ 267512 h 267512"/>
                  <a:gd name="connsiteX5" fmla="*/ 1496345 w 2155800"/>
                  <a:gd name="connsiteY5" fmla="*/ 265974 h 267512"/>
                  <a:gd name="connsiteX6" fmla="*/ 0 w 2155800"/>
                  <a:gd name="connsiteY6" fmla="*/ 267512 h 267512"/>
                  <a:gd name="connsiteX7" fmla="*/ 0 w 2155800"/>
                  <a:gd name="connsiteY7" fmla="*/ 812 h 267512"/>
                  <a:gd name="connsiteX0" fmla="*/ 0 w 2155800"/>
                  <a:gd name="connsiteY0" fmla="*/ 3264 h 269964"/>
                  <a:gd name="connsiteX1" fmla="*/ 1344488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0 w 2155800"/>
                  <a:gd name="connsiteY7" fmla="*/ 269964 h 269964"/>
                  <a:gd name="connsiteX8" fmla="*/ 0 w 2155800"/>
                  <a:gd name="connsiteY8" fmla="*/ 3264 h 269964"/>
                  <a:gd name="connsiteX0" fmla="*/ 0 w 2155800"/>
                  <a:gd name="connsiteY0" fmla="*/ 3264 h 269964"/>
                  <a:gd name="connsiteX1" fmla="*/ 1355600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0 w 2155800"/>
                  <a:gd name="connsiteY7" fmla="*/ 269964 h 269964"/>
                  <a:gd name="connsiteX8" fmla="*/ 0 w 2155800"/>
                  <a:gd name="connsiteY8" fmla="*/ 3264 h 269964"/>
                  <a:gd name="connsiteX0" fmla="*/ 0 w 2155800"/>
                  <a:gd name="connsiteY0" fmla="*/ 3264 h 269964"/>
                  <a:gd name="connsiteX1" fmla="*/ 1355600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1355599 w 2155800"/>
                  <a:gd name="connsiteY7" fmla="*/ 267192 h 269964"/>
                  <a:gd name="connsiteX8" fmla="*/ 0 w 2155800"/>
                  <a:gd name="connsiteY8" fmla="*/ 269964 h 269964"/>
                  <a:gd name="connsiteX9" fmla="*/ 0 w 2155800"/>
                  <a:gd name="connsiteY9" fmla="*/ 3264 h 269964"/>
                  <a:gd name="connsiteX0" fmla="*/ 0 w 2155800"/>
                  <a:gd name="connsiteY0" fmla="*/ 3264 h 269964"/>
                  <a:gd name="connsiteX1" fmla="*/ 1218558 w 2155800"/>
                  <a:gd name="connsiteY1" fmla="*/ 1770 h 269964"/>
                  <a:gd name="connsiteX2" fmla="*/ 1355600 w 2155800"/>
                  <a:gd name="connsiteY2" fmla="*/ 0 h 269964"/>
                  <a:gd name="connsiteX3" fmla="*/ 1500048 w 2155800"/>
                  <a:gd name="connsiteY3" fmla="*/ 2452 h 269964"/>
                  <a:gd name="connsiteX4" fmla="*/ 1889100 w 2155800"/>
                  <a:gd name="connsiteY4" fmla="*/ 3264 h 269964"/>
                  <a:gd name="connsiteX5" fmla="*/ 2155800 w 2155800"/>
                  <a:gd name="connsiteY5" fmla="*/ 136614 h 269964"/>
                  <a:gd name="connsiteX6" fmla="*/ 1889100 w 2155800"/>
                  <a:gd name="connsiteY6" fmla="*/ 269964 h 269964"/>
                  <a:gd name="connsiteX7" fmla="*/ 1496345 w 2155800"/>
                  <a:gd name="connsiteY7" fmla="*/ 268426 h 269964"/>
                  <a:gd name="connsiteX8" fmla="*/ 1355599 w 2155800"/>
                  <a:gd name="connsiteY8" fmla="*/ 267192 h 269964"/>
                  <a:gd name="connsiteX9" fmla="*/ 0 w 2155800"/>
                  <a:gd name="connsiteY9" fmla="*/ 269964 h 269964"/>
                  <a:gd name="connsiteX10" fmla="*/ 0 w 2155800"/>
                  <a:gd name="connsiteY10" fmla="*/ 3264 h 269964"/>
                  <a:gd name="connsiteX0" fmla="*/ 0 w 2155800"/>
                  <a:gd name="connsiteY0" fmla="*/ 3264 h 270731"/>
                  <a:gd name="connsiteX1" fmla="*/ 1218558 w 2155800"/>
                  <a:gd name="connsiteY1" fmla="*/ 1770 h 270731"/>
                  <a:gd name="connsiteX2" fmla="*/ 1355600 w 2155800"/>
                  <a:gd name="connsiteY2" fmla="*/ 0 h 270731"/>
                  <a:gd name="connsiteX3" fmla="*/ 1500048 w 2155800"/>
                  <a:gd name="connsiteY3" fmla="*/ 2452 h 270731"/>
                  <a:gd name="connsiteX4" fmla="*/ 1889100 w 2155800"/>
                  <a:gd name="connsiteY4" fmla="*/ 3264 h 270731"/>
                  <a:gd name="connsiteX5" fmla="*/ 2155800 w 2155800"/>
                  <a:gd name="connsiteY5" fmla="*/ 136614 h 270731"/>
                  <a:gd name="connsiteX6" fmla="*/ 1889100 w 2155800"/>
                  <a:gd name="connsiteY6" fmla="*/ 269964 h 270731"/>
                  <a:gd name="connsiteX7" fmla="*/ 1496345 w 2155800"/>
                  <a:gd name="connsiteY7" fmla="*/ 268426 h 270731"/>
                  <a:gd name="connsiteX8" fmla="*/ 1355599 w 2155800"/>
                  <a:gd name="connsiteY8" fmla="*/ 267192 h 270731"/>
                  <a:gd name="connsiteX9" fmla="*/ 1218558 w 2155800"/>
                  <a:gd name="connsiteY9" fmla="*/ 270731 h 270731"/>
                  <a:gd name="connsiteX10" fmla="*/ 0 w 2155800"/>
                  <a:gd name="connsiteY10" fmla="*/ 269964 h 270731"/>
                  <a:gd name="connsiteX11" fmla="*/ 0 w 2155800"/>
                  <a:gd name="connsiteY11" fmla="*/ 3264 h 270731"/>
                  <a:gd name="connsiteX0" fmla="*/ 0 w 2155800"/>
                  <a:gd name="connsiteY0" fmla="*/ 20136 h 287603"/>
                  <a:gd name="connsiteX1" fmla="*/ 1218558 w 2155800"/>
                  <a:gd name="connsiteY1" fmla="*/ 18642 h 287603"/>
                  <a:gd name="connsiteX2" fmla="*/ 1355600 w 2155800"/>
                  <a:gd name="connsiteY2" fmla="*/ 16872 h 287603"/>
                  <a:gd name="connsiteX3" fmla="*/ 1500048 w 2155800"/>
                  <a:gd name="connsiteY3" fmla="*/ 19324 h 287603"/>
                  <a:gd name="connsiteX4" fmla="*/ 1889100 w 2155800"/>
                  <a:gd name="connsiteY4" fmla="*/ 20136 h 287603"/>
                  <a:gd name="connsiteX5" fmla="*/ 2155800 w 2155800"/>
                  <a:gd name="connsiteY5" fmla="*/ 153486 h 287603"/>
                  <a:gd name="connsiteX6" fmla="*/ 1889100 w 2155800"/>
                  <a:gd name="connsiteY6" fmla="*/ 286836 h 287603"/>
                  <a:gd name="connsiteX7" fmla="*/ 1496345 w 2155800"/>
                  <a:gd name="connsiteY7" fmla="*/ 285298 h 287603"/>
                  <a:gd name="connsiteX8" fmla="*/ 1355599 w 2155800"/>
                  <a:gd name="connsiteY8" fmla="*/ 284064 h 287603"/>
                  <a:gd name="connsiteX9" fmla="*/ 1218558 w 2155800"/>
                  <a:gd name="connsiteY9" fmla="*/ 287603 h 287603"/>
                  <a:gd name="connsiteX10" fmla="*/ 0 w 2155800"/>
                  <a:gd name="connsiteY10" fmla="*/ 286836 h 287603"/>
                  <a:gd name="connsiteX11" fmla="*/ 0 w 2155800"/>
                  <a:gd name="connsiteY11" fmla="*/ 20136 h 287603"/>
                  <a:gd name="connsiteX0" fmla="*/ 0 w 2155800"/>
                  <a:gd name="connsiteY0" fmla="*/ 20136 h 287603"/>
                  <a:gd name="connsiteX1" fmla="*/ 1218558 w 2155800"/>
                  <a:gd name="connsiteY1" fmla="*/ 18642 h 287603"/>
                  <a:gd name="connsiteX2" fmla="*/ 1355600 w 2155800"/>
                  <a:gd name="connsiteY2" fmla="*/ 16872 h 287603"/>
                  <a:gd name="connsiteX3" fmla="*/ 1500048 w 2155800"/>
                  <a:gd name="connsiteY3" fmla="*/ 19324 h 287603"/>
                  <a:gd name="connsiteX4" fmla="*/ 1889100 w 2155800"/>
                  <a:gd name="connsiteY4" fmla="*/ 20136 h 287603"/>
                  <a:gd name="connsiteX5" fmla="*/ 2155800 w 2155800"/>
                  <a:gd name="connsiteY5" fmla="*/ 153486 h 287603"/>
                  <a:gd name="connsiteX6" fmla="*/ 1889100 w 2155800"/>
                  <a:gd name="connsiteY6" fmla="*/ 286836 h 287603"/>
                  <a:gd name="connsiteX7" fmla="*/ 1496345 w 2155800"/>
                  <a:gd name="connsiteY7" fmla="*/ 285298 h 287603"/>
                  <a:gd name="connsiteX8" fmla="*/ 1355599 w 2155800"/>
                  <a:gd name="connsiteY8" fmla="*/ 284064 h 287603"/>
                  <a:gd name="connsiteX9" fmla="*/ 1218558 w 2155800"/>
                  <a:gd name="connsiteY9" fmla="*/ 287603 h 287603"/>
                  <a:gd name="connsiteX10" fmla="*/ 0 w 2155800"/>
                  <a:gd name="connsiteY10" fmla="*/ 286836 h 287603"/>
                  <a:gd name="connsiteX11" fmla="*/ 0 w 2155800"/>
                  <a:gd name="connsiteY11" fmla="*/ 20136 h 287603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130982 h 417800"/>
                  <a:gd name="connsiteX1" fmla="*/ 1216706 w 2155800"/>
                  <a:gd name="connsiteY1" fmla="*/ 2 h 417800"/>
                  <a:gd name="connsiteX2" fmla="*/ 1355600 w 2155800"/>
                  <a:gd name="connsiteY2" fmla="*/ 127718 h 417800"/>
                  <a:gd name="connsiteX3" fmla="*/ 1500048 w 2155800"/>
                  <a:gd name="connsiteY3" fmla="*/ 130170 h 417800"/>
                  <a:gd name="connsiteX4" fmla="*/ 1889100 w 2155800"/>
                  <a:gd name="connsiteY4" fmla="*/ 130982 h 417800"/>
                  <a:gd name="connsiteX5" fmla="*/ 2155800 w 2155800"/>
                  <a:gd name="connsiteY5" fmla="*/ 264332 h 417800"/>
                  <a:gd name="connsiteX6" fmla="*/ 1889100 w 2155800"/>
                  <a:gd name="connsiteY6" fmla="*/ 397682 h 417800"/>
                  <a:gd name="connsiteX7" fmla="*/ 1496345 w 2155800"/>
                  <a:gd name="connsiteY7" fmla="*/ 396144 h 417800"/>
                  <a:gd name="connsiteX8" fmla="*/ 1355599 w 2155800"/>
                  <a:gd name="connsiteY8" fmla="*/ 394910 h 417800"/>
                  <a:gd name="connsiteX9" fmla="*/ 1218558 w 2155800"/>
                  <a:gd name="connsiteY9" fmla="*/ 398449 h 417800"/>
                  <a:gd name="connsiteX10" fmla="*/ 0 w 2155800"/>
                  <a:gd name="connsiteY10" fmla="*/ 397682 h 417800"/>
                  <a:gd name="connsiteX11" fmla="*/ 0 w 2155800"/>
                  <a:gd name="connsiteY11" fmla="*/ 130982 h 417800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1020 h 405011"/>
                  <a:gd name="connsiteX1" fmla="*/ 1216706 w 2155800"/>
                  <a:gd name="connsiteY1" fmla="*/ 40 h 405011"/>
                  <a:gd name="connsiteX2" fmla="*/ 1355600 w 2155800"/>
                  <a:gd name="connsiteY2" fmla="*/ 127756 h 405011"/>
                  <a:gd name="connsiteX3" fmla="*/ 1500048 w 2155800"/>
                  <a:gd name="connsiteY3" fmla="*/ 130208 h 405011"/>
                  <a:gd name="connsiteX4" fmla="*/ 1889100 w 2155800"/>
                  <a:gd name="connsiteY4" fmla="*/ 131020 h 405011"/>
                  <a:gd name="connsiteX5" fmla="*/ 2155800 w 2155800"/>
                  <a:gd name="connsiteY5" fmla="*/ 264370 h 405011"/>
                  <a:gd name="connsiteX6" fmla="*/ 1889100 w 2155800"/>
                  <a:gd name="connsiteY6" fmla="*/ 397720 h 405011"/>
                  <a:gd name="connsiteX7" fmla="*/ 1496345 w 2155800"/>
                  <a:gd name="connsiteY7" fmla="*/ 396182 h 405011"/>
                  <a:gd name="connsiteX8" fmla="*/ 1355599 w 2155800"/>
                  <a:gd name="connsiteY8" fmla="*/ 394948 h 405011"/>
                  <a:gd name="connsiteX9" fmla="*/ 1220410 w 2155800"/>
                  <a:gd name="connsiteY9" fmla="*/ 263490 h 405011"/>
                  <a:gd name="connsiteX10" fmla="*/ 0 w 2155800"/>
                  <a:gd name="connsiteY10" fmla="*/ 397720 h 405011"/>
                  <a:gd name="connsiteX11" fmla="*/ 0 w 2155800"/>
                  <a:gd name="connsiteY11" fmla="*/ 131020 h 405011"/>
                  <a:gd name="connsiteX0" fmla="*/ 0 w 2155800"/>
                  <a:gd name="connsiteY0" fmla="*/ 21278 h 441286"/>
                  <a:gd name="connsiteX1" fmla="*/ 1216706 w 2155800"/>
                  <a:gd name="connsiteY1" fmla="*/ 36315 h 441286"/>
                  <a:gd name="connsiteX2" fmla="*/ 1355600 w 2155800"/>
                  <a:gd name="connsiteY2" fmla="*/ 164031 h 441286"/>
                  <a:gd name="connsiteX3" fmla="*/ 1500048 w 2155800"/>
                  <a:gd name="connsiteY3" fmla="*/ 166483 h 441286"/>
                  <a:gd name="connsiteX4" fmla="*/ 1889100 w 2155800"/>
                  <a:gd name="connsiteY4" fmla="*/ 167295 h 441286"/>
                  <a:gd name="connsiteX5" fmla="*/ 2155800 w 2155800"/>
                  <a:gd name="connsiteY5" fmla="*/ 300645 h 441286"/>
                  <a:gd name="connsiteX6" fmla="*/ 1889100 w 2155800"/>
                  <a:gd name="connsiteY6" fmla="*/ 433995 h 441286"/>
                  <a:gd name="connsiteX7" fmla="*/ 1496345 w 2155800"/>
                  <a:gd name="connsiteY7" fmla="*/ 432457 h 441286"/>
                  <a:gd name="connsiteX8" fmla="*/ 1355599 w 2155800"/>
                  <a:gd name="connsiteY8" fmla="*/ 431223 h 441286"/>
                  <a:gd name="connsiteX9" fmla="*/ 1220410 w 2155800"/>
                  <a:gd name="connsiteY9" fmla="*/ 299765 h 441286"/>
                  <a:gd name="connsiteX10" fmla="*/ 0 w 2155800"/>
                  <a:gd name="connsiteY10" fmla="*/ 433995 h 441286"/>
                  <a:gd name="connsiteX11" fmla="*/ 0 w 2155800"/>
                  <a:gd name="connsiteY11" fmla="*/ 21278 h 441286"/>
                  <a:gd name="connsiteX0" fmla="*/ 0 w 2155800"/>
                  <a:gd name="connsiteY0" fmla="*/ 0 h 420008"/>
                  <a:gd name="connsiteX1" fmla="*/ 1216706 w 2155800"/>
                  <a:gd name="connsiteY1" fmla="*/ 15037 h 420008"/>
                  <a:gd name="connsiteX2" fmla="*/ 1355600 w 2155800"/>
                  <a:gd name="connsiteY2" fmla="*/ 142753 h 420008"/>
                  <a:gd name="connsiteX3" fmla="*/ 1500048 w 2155800"/>
                  <a:gd name="connsiteY3" fmla="*/ 145205 h 420008"/>
                  <a:gd name="connsiteX4" fmla="*/ 1889100 w 2155800"/>
                  <a:gd name="connsiteY4" fmla="*/ 146017 h 420008"/>
                  <a:gd name="connsiteX5" fmla="*/ 2155800 w 2155800"/>
                  <a:gd name="connsiteY5" fmla="*/ 279367 h 420008"/>
                  <a:gd name="connsiteX6" fmla="*/ 1889100 w 2155800"/>
                  <a:gd name="connsiteY6" fmla="*/ 412717 h 420008"/>
                  <a:gd name="connsiteX7" fmla="*/ 1496345 w 2155800"/>
                  <a:gd name="connsiteY7" fmla="*/ 411179 h 420008"/>
                  <a:gd name="connsiteX8" fmla="*/ 1355599 w 2155800"/>
                  <a:gd name="connsiteY8" fmla="*/ 409945 h 420008"/>
                  <a:gd name="connsiteX9" fmla="*/ 1220410 w 2155800"/>
                  <a:gd name="connsiteY9" fmla="*/ 278487 h 420008"/>
                  <a:gd name="connsiteX10" fmla="*/ 0 w 2155800"/>
                  <a:gd name="connsiteY10" fmla="*/ 412717 h 420008"/>
                  <a:gd name="connsiteX11" fmla="*/ 0 w 2155800"/>
                  <a:gd name="connsiteY11" fmla="*/ 0 h 420008"/>
                  <a:gd name="connsiteX0" fmla="*/ 0 w 2157652"/>
                  <a:gd name="connsiteY0" fmla="*/ 5105 h 414093"/>
                  <a:gd name="connsiteX1" fmla="*/ 1218558 w 2157652"/>
                  <a:gd name="connsiteY1" fmla="*/ 9122 h 414093"/>
                  <a:gd name="connsiteX2" fmla="*/ 1357452 w 2157652"/>
                  <a:gd name="connsiteY2" fmla="*/ 136838 h 414093"/>
                  <a:gd name="connsiteX3" fmla="*/ 1501900 w 2157652"/>
                  <a:gd name="connsiteY3" fmla="*/ 139290 h 414093"/>
                  <a:gd name="connsiteX4" fmla="*/ 1890952 w 2157652"/>
                  <a:gd name="connsiteY4" fmla="*/ 140102 h 414093"/>
                  <a:gd name="connsiteX5" fmla="*/ 2157652 w 2157652"/>
                  <a:gd name="connsiteY5" fmla="*/ 273452 h 414093"/>
                  <a:gd name="connsiteX6" fmla="*/ 1890952 w 2157652"/>
                  <a:gd name="connsiteY6" fmla="*/ 406802 h 414093"/>
                  <a:gd name="connsiteX7" fmla="*/ 1498197 w 2157652"/>
                  <a:gd name="connsiteY7" fmla="*/ 405264 h 414093"/>
                  <a:gd name="connsiteX8" fmla="*/ 1357451 w 2157652"/>
                  <a:gd name="connsiteY8" fmla="*/ 404030 h 414093"/>
                  <a:gd name="connsiteX9" fmla="*/ 1222262 w 2157652"/>
                  <a:gd name="connsiteY9" fmla="*/ 272572 h 414093"/>
                  <a:gd name="connsiteX10" fmla="*/ 1852 w 2157652"/>
                  <a:gd name="connsiteY10" fmla="*/ 406802 h 414093"/>
                  <a:gd name="connsiteX11" fmla="*/ 0 w 2157652"/>
                  <a:gd name="connsiteY11" fmla="*/ 5105 h 414093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1852 w 2157652"/>
                  <a:gd name="connsiteY10" fmla="*/ 409556 h 416847"/>
                  <a:gd name="connsiteX11" fmla="*/ 0 w 2157652"/>
                  <a:gd name="connsiteY11" fmla="*/ 7859 h 416847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5556 w 2157652"/>
                  <a:gd name="connsiteY10" fmla="*/ 274559 h 416847"/>
                  <a:gd name="connsiteX11" fmla="*/ 0 w 2157652"/>
                  <a:gd name="connsiteY11" fmla="*/ 7859 h 416847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5556 w 2157652"/>
                  <a:gd name="connsiteY10" fmla="*/ 274559 h 416847"/>
                  <a:gd name="connsiteX11" fmla="*/ 0 w 2157652"/>
                  <a:gd name="connsiteY11" fmla="*/ 7859 h 416847"/>
                  <a:gd name="connsiteX0" fmla="*/ 178 w 2157830"/>
                  <a:gd name="connsiteY0" fmla="*/ 7859 h 416847"/>
                  <a:gd name="connsiteX1" fmla="*/ 1218736 w 2157830"/>
                  <a:gd name="connsiteY1" fmla="*/ 11876 h 416847"/>
                  <a:gd name="connsiteX2" fmla="*/ 1357630 w 2157830"/>
                  <a:gd name="connsiteY2" fmla="*/ 139592 h 416847"/>
                  <a:gd name="connsiteX3" fmla="*/ 1502078 w 2157830"/>
                  <a:gd name="connsiteY3" fmla="*/ 142044 h 416847"/>
                  <a:gd name="connsiteX4" fmla="*/ 1891130 w 2157830"/>
                  <a:gd name="connsiteY4" fmla="*/ 142856 h 416847"/>
                  <a:gd name="connsiteX5" fmla="*/ 2157830 w 2157830"/>
                  <a:gd name="connsiteY5" fmla="*/ 276206 h 416847"/>
                  <a:gd name="connsiteX6" fmla="*/ 1891130 w 2157830"/>
                  <a:gd name="connsiteY6" fmla="*/ 409556 h 416847"/>
                  <a:gd name="connsiteX7" fmla="*/ 1498375 w 2157830"/>
                  <a:gd name="connsiteY7" fmla="*/ 408018 h 416847"/>
                  <a:gd name="connsiteX8" fmla="*/ 1357629 w 2157830"/>
                  <a:gd name="connsiteY8" fmla="*/ 406784 h 416847"/>
                  <a:gd name="connsiteX9" fmla="*/ 1222440 w 2157830"/>
                  <a:gd name="connsiteY9" fmla="*/ 275326 h 416847"/>
                  <a:gd name="connsiteX10" fmla="*/ 178 w 2157830"/>
                  <a:gd name="connsiteY10" fmla="*/ 274559 h 416847"/>
                  <a:gd name="connsiteX11" fmla="*/ 178 w 2157830"/>
                  <a:gd name="connsiteY11" fmla="*/ 7859 h 416847"/>
                  <a:gd name="connsiteX0" fmla="*/ 178 w 2157830"/>
                  <a:gd name="connsiteY0" fmla="*/ 7859 h 416847"/>
                  <a:gd name="connsiteX1" fmla="*/ 1218736 w 2157830"/>
                  <a:gd name="connsiteY1" fmla="*/ 11876 h 416847"/>
                  <a:gd name="connsiteX2" fmla="*/ 1357630 w 2157830"/>
                  <a:gd name="connsiteY2" fmla="*/ 139592 h 416847"/>
                  <a:gd name="connsiteX3" fmla="*/ 1502078 w 2157830"/>
                  <a:gd name="connsiteY3" fmla="*/ 142044 h 416847"/>
                  <a:gd name="connsiteX4" fmla="*/ 1891130 w 2157830"/>
                  <a:gd name="connsiteY4" fmla="*/ 142856 h 416847"/>
                  <a:gd name="connsiteX5" fmla="*/ 2157830 w 2157830"/>
                  <a:gd name="connsiteY5" fmla="*/ 276206 h 416847"/>
                  <a:gd name="connsiteX6" fmla="*/ 1891130 w 2157830"/>
                  <a:gd name="connsiteY6" fmla="*/ 409556 h 416847"/>
                  <a:gd name="connsiteX7" fmla="*/ 1498375 w 2157830"/>
                  <a:gd name="connsiteY7" fmla="*/ 408018 h 416847"/>
                  <a:gd name="connsiteX8" fmla="*/ 1357629 w 2157830"/>
                  <a:gd name="connsiteY8" fmla="*/ 406784 h 416847"/>
                  <a:gd name="connsiteX9" fmla="*/ 1222440 w 2157830"/>
                  <a:gd name="connsiteY9" fmla="*/ 275326 h 416847"/>
                  <a:gd name="connsiteX10" fmla="*/ 178 w 2157830"/>
                  <a:gd name="connsiteY10" fmla="*/ 274559 h 416847"/>
                  <a:gd name="connsiteX11" fmla="*/ 178 w 2157830"/>
                  <a:gd name="connsiteY11" fmla="*/ 7859 h 416847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04109"/>
                  <a:gd name="connsiteX1" fmla="*/ 1218736 w 2157830"/>
                  <a:gd name="connsiteY1" fmla="*/ 6429 h 404109"/>
                  <a:gd name="connsiteX2" fmla="*/ 1357630 w 2157830"/>
                  <a:gd name="connsiteY2" fmla="*/ 134145 h 404109"/>
                  <a:gd name="connsiteX3" fmla="*/ 1502078 w 2157830"/>
                  <a:gd name="connsiteY3" fmla="*/ 136597 h 404109"/>
                  <a:gd name="connsiteX4" fmla="*/ 1891130 w 2157830"/>
                  <a:gd name="connsiteY4" fmla="*/ 137409 h 404109"/>
                  <a:gd name="connsiteX5" fmla="*/ 2157830 w 2157830"/>
                  <a:gd name="connsiteY5" fmla="*/ 270759 h 404109"/>
                  <a:gd name="connsiteX6" fmla="*/ 1891130 w 2157830"/>
                  <a:gd name="connsiteY6" fmla="*/ 404109 h 404109"/>
                  <a:gd name="connsiteX7" fmla="*/ 1498375 w 2157830"/>
                  <a:gd name="connsiteY7" fmla="*/ 402571 h 404109"/>
                  <a:gd name="connsiteX8" fmla="*/ 1357629 w 2157830"/>
                  <a:gd name="connsiteY8" fmla="*/ 401337 h 404109"/>
                  <a:gd name="connsiteX9" fmla="*/ 1222440 w 2157830"/>
                  <a:gd name="connsiteY9" fmla="*/ 269879 h 404109"/>
                  <a:gd name="connsiteX10" fmla="*/ 178 w 2157830"/>
                  <a:gd name="connsiteY10" fmla="*/ 269112 h 404109"/>
                  <a:gd name="connsiteX11" fmla="*/ 178 w 2157830"/>
                  <a:gd name="connsiteY11" fmla="*/ 2412 h 404109"/>
                  <a:gd name="connsiteX0" fmla="*/ 178 w 2157830"/>
                  <a:gd name="connsiteY0" fmla="*/ 21040 h 422737"/>
                  <a:gd name="connsiteX1" fmla="*/ 379821 w 2157830"/>
                  <a:gd name="connsiteY1" fmla="*/ 17778 h 422737"/>
                  <a:gd name="connsiteX2" fmla="*/ 1218736 w 2157830"/>
                  <a:gd name="connsiteY2" fmla="*/ 25057 h 422737"/>
                  <a:gd name="connsiteX3" fmla="*/ 1357630 w 2157830"/>
                  <a:gd name="connsiteY3" fmla="*/ 152773 h 422737"/>
                  <a:gd name="connsiteX4" fmla="*/ 1502078 w 2157830"/>
                  <a:gd name="connsiteY4" fmla="*/ 155225 h 422737"/>
                  <a:gd name="connsiteX5" fmla="*/ 1891130 w 2157830"/>
                  <a:gd name="connsiteY5" fmla="*/ 156037 h 422737"/>
                  <a:gd name="connsiteX6" fmla="*/ 2157830 w 2157830"/>
                  <a:gd name="connsiteY6" fmla="*/ 289387 h 422737"/>
                  <a:gd name="connsiteX7" fmla="*/ 1891130 w 2157830"/>
                  <a:gd name="connsiteY7" fmla="*/ 422737 h 422737"/>
                  <a:gd name="connsiteX8" fmla="*/ 1498375 w 2157830"/>
                  <a:gd name="connsiteY8" fmla="*/ 421199 h 422737"/>
                  <a:gd name="connsiteX9" fmla="*/ 1357629 w 2157830"/>
                  <a:gd name="connsiteY9" fmla="*/ 419965 h 422737"/>
                  <a:gd name="connsiteX10" fmla="*/ 1222440 w 2157830"/>
                  <a:gd name="connsiteY10" fmla="*/ 288507 h 422737"/>
                  <a:gd name="connsiteX11" fmla="*/ 178 w 2157830"/>
                  <a:gd name="connsiteY11" fmla="*/ 287740 h 422737"/>
                  <a:gd name="connsiteX12" fmla="*/ 178 w 2157830"/>
                  <a:gd name="connsiteY12" fmla="*/ 21040 h 422737"/>
                  <a:gd name="connsiteX0" fmla="*/ 178 w 2157830"/>
                  <a:gd name="connsiteY0" fmla="*/ 21040 h 422737"/>
                  <a:gd name="connsiteX1" fmla="*/ 379821 w 2157830"/>
                  <a:gd name="connsiteY1" fmla="*/ 17778 h 422737"/>
                  <a:gd name="connsiteX2" fmla="*/ 1218736 w 2157830"/>
                  <a:gd name="connsiteY2" fmla="*/ 25057 h 422737"/>
                  <a:gd name="connsiteX3" fmla="*/ 1357630 w 2157830"/>
                  <a:gd name="connsiteY3" fmla="*/ 152773 h 422737"/>
                  <a:gd name="connsiteX4" fmla="*/ 1502078 w 2157830"/>
                  <a:gd name="connsiteY4" fmla="*/ 155225 h 422737"/>
                  <a:gd name="connsiteX5" fmla="*/ 1891130 w 2157830"/>
                  <a:gd name="connsiteY5" fmla="*/ 156037 h 422737"/>
                  <a:gd name="connsiteX6" fmla="*/ 2157830 w 2157830"/>
                  <a:gd name="connsiteY6" fmla="*/ 289387 h 422737"/>
                  <a:gd name="connsiteX7" fmla="*/ 1891130 w 2157830"/>
                  <a:gd name="connsiteY7" fmla="*/ 422737 h 422737"/>
                  <a:gd name="connsiteX8" fmla="*/ 1498375 w 2157830"/>
                  <a:gd name="connsiteY8" fmla="*/ 421199 h 422737"/>
                  <a:gd name="connsiteX9" fmla="*/ 1357629 w 2157830"/>
                  <a:gd name="connsiteY9" fmla="*/ 419965 h 422737"/>
                  <a:gd name="connsiteX10" fmla="*/ 1222440 w 2157830"/>
                  <a:gd name="connsiteY10" fmla="*/ 288507 h 422737"/>
                  <a:gd name="connsiteX11" fmla="*/ 377969 w 2157830"/>
                  <a:gd name="connsiteY11" fmla="*/ 282261 h 422737"/>
                  <a:gd name="connsiteX12" fmla="*/ 178 w 2157830"/>
                  <a:gd name="connsiteY12" fmla="*/ 287740 h 422737"/>
                  <a:gd name="connsiteX13" fmla="*/ 178 w 2157830"/>
                  <a:gd name="connsiteY13" fmla="*/ 21040 h 422737"/>
                  <a:gd name="connsiteX0" fmla="*/ 1935 w 2157735"/>
                  <a:gd name="connsiteY0" fmla="*/ 6063 h 586837"/>
                  <a:gd name="connsiteX1" fmla="*/ 379726 w 2157735"/>
                  <a:gd name="connsiteY1" fmla="*/ 181878 h 586837"/>
                  <a:gd name="connsiteX2" fmla="*/ 1218641 w 2157735"/>
                  <a:gd name="connsiteY2" fmla="*/ 189157 h 586837"/>
                  <a:gd name="connsiteX3" fmla="*/ 1357535 w 2157735"/>
                  <a:gd name="connsiteY3" fmla="*/ 316873 h 586837"/>
                  <a:gd name="connsiteX4" fmla="*/ 1501983 w 2157735"/>
                  <a:gd name="connsiteY4" fmla="*/ 319325 h 586837"/>
                  <a:gd name="connsiteX5" fmla="*/ 1891035 w 2157735"/>
                  <a:gd name="connsiteY5" fmla="*/ 320137 h 586837"/>
                  <a:gd name="connsiteX6" fmla="*/ 2157735 w 2157735"/>
                  <a:gd name="connsiteY6" fmla="*/ 453487 h 586837"/>
                  <a:gd name="connsiteX7" fmla="*/ 1891035 w 2157735"/>
                  <a:gd name="connsiteY7" fmla="*/ 586837 h 586837"/>
                  <a:gd name="connsiteX8" fmla="*/ 1498280 w 2157735"/>
                  <a:gd name="connsiteY8" fmla="*/ 585299 h 586837"/>
                  <a:gd name="connsiteX9" fmla="*/ 1357534 w 2157735"/>
                  <a:gd name="connsiteY9" fmla="*/ 584065 h 586837"/>
                  <a:gd name="connsiteX10" fmla="*/ 1222345 w 2157735"/>
                  <a:gd name="connsiteY10" fmla="*/ 452607 h 586837"/>
                  <a:gd name="connsiteX11" fmla="*/ 377874 w 2157735"/>
                  <a:gd name="connsiteY11" fmla="*/ 446361 h 586837"/>
                  <a:gd name="connsiteX12" fmla="*/ 83 w 2157735"/>
                  <a:gd name="connsiteY12" fmla="*/ 451840 h 586837"/>
                  <a:gd name="connsiteX13" fmla="*/ 1935 w 2157735"/>
                  <a:gd name="connsiteY13" fmla="*/ 6063 h 586837"/>
                  <a:gd name="connsiteX0" fmla="*/ 0 w 2155800"/>
                  <a:gd name="connsiteY0" fmla="*/ 6063 h 586837"/>
                  <a:gd name="connsiteX1" fmla="*/ 377791 w 2155800"/>
                  <a:gd name="connsiteY1" fmla="*/ 181878 h 586837"/>
                  <a:gd name="connsiteX2" fmla="*/ 1216706 w 2155800"/>
                  <a:gd name="connsiteY2" fmla="*/ 189157 h 586837"/>
                  <a:gd name="connsiteX3" fmla="*/ 1355600 w 2155800"/>
                  <a:gd name="connsiteY3" fmla="*/ 316873 h 586837"/>
                  <a:gd name="connsiteX4" fmla="*/ 1500048 w 2155800"/>
                  <a:gd name="connsiteY4" fmla="*/ 319325 h 586837"/>
                  <a:gd name="connsiteX5" fmla="*/ 1889100 w 2155800"/>
                  <a:gd name="connsiteY5" fmla="*/ 320137 h 586837"/>
                  <a:gd name="connsiteX6" fmla="*/ 2155800 w 2155800"/>
                  <a:gd name="connsiteY6" fmla="*/ 453487 h 586837"/>
                  <a:gd name="connsiteX7" fmla="*/ 1889100 w 2155800"/>
                  <a:gd name="connsiteY7" fmla="*/ 586837 h 586837"/>
                  <a:gd name="connsiteX8" fmla="*/ 1496345 w 2155800"/>
                  <a:gd name="connsiteY8" fmla="*/ 585299 h 586837"/>
                  <a:gd name="connsiteX9" fmla="*/ 1355599 w 2155800"/>
                  <a:gd name="connsiteY9" fmla="*/ 584065 h 586837"/>
                  <a:gd name="connsiteX10" fmla="*/ 1220410 w 2155800"/>
                  <a:gd name="connsiteY10" fmla="*/ 452607 h 586837"/>
                  <a:gd name="connsiteX11" fmla="*/ 375939 w 2155800"/>
                  <a:gd name="connsiteY11" fmla="*/ 446361 h 586837"/>
                  <a:gd name="connsiteX12" fmla="*/ 1852 w 2155800"/>
                  <a:gd name="connsiteY12" fmla="*/ 258988 h 586837"/>
                  <a:gd name="connsiteX13" fmla="*/ 0 w 2155800"/>
                  <a:gd name="connsiteY13" fmla="*/ 6063 h 586837"/>
                  <a:gd name="connsiteX0" fmla="*/ 0 w 2155800"/>
                  <a:gd name="connsiteY0" fmla="*/ 14464 h 595238"/>
                  <a:gd name="connsiteX1" fmla="*/ 377791 w 2155800"/>
                  <a:gd name="connsiteY1" fmla="*/ 190279 h 595238"/>
                  <a:gd name="connsiteX2" fmla="*/ 1216706 w 2155800"/>
                  <a:gd name="connsiteY2" fmla="*/ 197558 h 595238"/>
                  <a:gd name="connsiteX3" fmla="*/ 1355600 w 2155800"/>
                  <a:gd name="connsiteY3" fmla="*/ 325274 h 595238"/>
                  <a:gd name="connsiteX4" fmla="*/ 1500048 w 2155800"/>
                  <a:gd name="connsiteY4" fmla="*/ 327726 h 595238"/>
                  <a:gd name="connsiteX5" fmla="*/ 1889100 w 2155800"/>
                  <a:gd name="connsiteY5" fmla="*/ 328538 h 595238"/>
                  <a:gd name="connsiteX6" fmla="*/ 2155800 w 2155800"/>
                  <a:gd name="connsiteY6" fmla="*/ 461888 h 595238"/>
                  <a:gd name="connsiteX7" fmla="*/ 1889100 w 2155800"/>
                  <a:gd name="connsiteY7" fmla="*/ 595238 h 595238"/>
                  <a:gd name="connsiteX8" fmla="*/ 1496345 w 2155800"/>
                  <a:gd name="connsiteY8" fmla="*/ 593700 h 595238"/>
                  <a:gd name="connsiteX9" fmla="*/ 1355599 w 2155800"/>
                  <a:gd name="connsiteY9" fmla="*/ 592466 h 595238"/>
                  <a:gd name="connsiteX10" fmla="*/ 1220410 w 2155800"/>
                  <a:gd name="connsiteY10" fmla="*/ 461008 h 595238"/>
                  <a:gd name="connsiteX11" fmla="*/ 375939 w 2155800"/>
                  <a:gd name="connsiteY11" fmla="*/ 454762 h 595238"/>
                  <a:gd name="connsiteX12" fmla="*/ 1852 w 2155800"/>
                  <a:gd name="connsiteY12" fmla="*/ 267389 h 595238"/>
                  <a:gd name="connsiteX13" fmla="*/ 0 w 2155800"/>
                  <a:gd name="connsiteY13" fmla="*/ 14464 h 595238"/>
                  <a:gd name="connsiteX0" fmla="*/ 0 w 2155800"/>
                  <a:gd name="connsiteY0" fmla="*/ 6064 h 586838"/>
                  <a:gd name="connsiteX1" fmla="*/ 377791 w 2155800"/>
                  <a:gd name="connsiteY1" fmla="*/ 181879 h 586838"/>
                  <a:gd name="connsiteX2" fmla="*/ 1216706 w 2155800"/>
                  <a:gd name="connsiteY2" fmla="*/ 189158 h 586838"/>
                  <a:gd name="connsiteX3" fmla="*/ 1355600 w 2155800"/>
                  <a:gd name="connsiteY3" fmla="*/ 316874 h 586838"/>
                  <a:gd name="connsiteX4" fmla="*/ 1500048 w 2155800"/>
                  <a:gd name="connsiteY4" fmla="*/ 319326 h 586838"/>
                  <a:gd name="connsiteX5" fmla="*/ 1889100 w 2155800"/>
                  <a:gd name="connsiteY5" fmla="*/ 320138 h 586838"/>
                  <a:gd name="connsiteX6" fmla="*/ 2155800 w 2155800"/>
                  <a:gd name="connsiteY6" fmla="*/ 453488 h 586838"/>
                  <a:gd name="connsiteX7" fmla="*/ 1889100 w 2155800"/>
                  <a:gd name="connsiteY7" fmla="*/ 586838 h 586838"/>
                  <a:gd name="connsiteX8" fmla="*/ 1496345 w 2155800"/>
                  <a:gd name="connsiteY8" fmla="*/ 585300 h 586838"/>
                  <a:gd name="connsiteX9" fmla="*/ 1355599 w 2155800"/>
                  <a:gd name="connsiteY9" fmla="*/ 584066 h 586838"/>
                  <a:gd name="connsiteX10" fmla="*/ 1220410 w 2155800"/>
                  <a:gd name="connsiteY10" fmla="*/ 452608 h 586838"/>
                  <a:gd name="connsiteX11" fmla="*/ 375939 w 2155800"/>
                  <a:gd name="connsiteY11" fmla="*/ 446362 h 586838"/>
                  <a:gd name="connsiteX12" fmla="*/ 1852 w 2155800"/>
                  <a:gd name="connsiteY12" fmla="*/ 258989 h 586838"/>
                  <a:gd name="connsiteX13" fmla="*/ 0 w 2155800"/>
                  <a:gd name="connsiteY13" fmla="*/ 6064 h 586838"/>
                  <a:gd name="connsiteX0" fmla="*/ 0 w 2155800"/>
                  <a:gd name="connsiteY0" fmla="*/ 4 h 580778"/>
                  <a:gd name="connsiteX1" fmla="*/ 377791 w 2155800"/>
                  <a:gd name="connsiteY1" fmla="*/ 175819 h 580778"/>
                  <a:gd name="connsiteX2" fmla="*/ 1216706 w 2155800"/>
                  <a:gd name="connsiteY2" fmla="*/ 183098 h 580778"/>
                  <a:gd name="connsiteX3" fmla="*/ 1355600 w 2155800"/>
                  <a:gd name="connsiteY3" fmla="*/ 310814 h 580778"/>
                  <a:gd name="connsiteX4" fmla="*/ 1500048 w 2155800"/>
                  <a:gd name="connsiteY4" fmla="*/ 313266 h 580778"/>
                  <a:gd name="connsiteX5" fmla="*/ 1889100 w 2155800"/>
                  <a:gd name="connsiteY5" fmla="*/ 314078 h 580778"/>
                  <a:gd name="connsiteX6" fmla="*/ 2155800 w 2155800"/>
                  <a:gd name="connsiteY6" fmla="*/ 447428 h 580778"/>
                  <a:gd name="connsiteX7" fmla="*/ 1889100 w 2155800"/>
                  <a:gd name="connsiteY7" fmla="*/ 580778 h 580778"/>
                  <a:gd name="connsiteX8" fmla="*/ 1496345 w 2155800"/>
                  <a:gd name="connsiteY8" fmla="*/ 579240 h 580778"/>
                  <a:gd name="connsiteX9" fmla="*/ 1355599 w 2155800"/>
                  <a:gd name="connsiteY9" fmla="*/ 578006 h 580778"/>
                  <a:gd name="connsiteX10" fmla="*/ 1220410 w 2155800"/>
                  <a:gd name="connsiteY10" fmla="*/ 446548 h 580778"/>
                  <a:gd name="connsiteX11" fmla="*/ 375939 w 2155800"/>
                  <a:gd name="connsiteY11" fmla="*/ 440302 h 580778"/>
                  <a:gd name="connsiteX12" fmla="*/ 1852 w 2155800"/>
                  <a:gd name="connsiteY12" fmla="*/ 252929 h 580778"/>
                  <a:gd name="connsiteX13" fmla="*/ 0 w 2155800"/>
                  <a:gd name="connsiteY13" fmla="*/ 4 h 580778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2086792 w 2155800"/>
                  <a:gd name="connsiteY5" fmla="*/ 323310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2086792 w 2155800"/>
                  <a:gd name="connsiteY5" fmla="*/ 323310 h 581613"/>
                  <a:gd name="connsiteX6" fmla="*/ 2155800 w 2155800"/>
                  <a:gd name="connsiteY6" fmla="*/ 448263 h 581613"/>
                  <a:gd name="connsiteX7" fmla="*/ 2086792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7732 w 2183532"/>
                  <a:gd name="connsiteY0" fmla="*/ 842 h 581616"/>
                  <a:gd name="connsiteX1" fmla="*/ 405523 w 2183532"/>
                  <a:gd name="connsiteY1" fmla="*/ 176657 h 581616"/>
                  <a:gd name="connsiteX2" fmla="*/ 1244438 w 2183532"/>
                  <a:gd name="connsiteY2" fmla="*/ 183936 h 581616"/>
                  <a:gd name="connsiteX3" fmla="*/ 1383332 w 2183532"/>
                  <a:gd name="connsiteY3" fmla="*/ 311652 h 581616"/>
                  <a:gd name="connsiteX4" fmla="*/ 1527780 w 2183532"/>
                  <a:gd name="connsiteY4" fmla="*/ 314104 h 581616"/>
                  <a:gd name="connsiteX5" fmla="*/ 2114524 w 2183532"/>
                  <a:gd name="connsiteY5" fmla="*/ 323313 h 581616"/>
                  <a:gd name="connsiteX6" fmla="*/ 2183532 w 2183532"/>
                  <a:gd name="connsiteY6" fmla="*/ 448266 h 581616"/>
                  <a:gd name="connsiteX7" fmla="*/ 2114524 w 2183532"/>
                  <a:gd name="connsiteY7" fmla="*/ 581616 h 581616"/>
                  <a:gd name="connsiteX8" fmla="*/ 1524077 w 2183532"/>
                  <a:gd name="connsiteY8" fmla="*/ 580078 h 581616"/>
                  <a:gd name="connsiteX9" fmla="*/ 1383331 w 2183532"/>
                  <a:gd name="connsiteY9" fmla="*/ 578844 h 581616"/>
                  <a:gd name="connsiteX10" fmla="*/ 1248142 w 2183532"/>
                  <a:gd name="connsiteY10" fmla="*/ 447386 h 581616"/>
                  <a:gd name="connsiteX11" fmla="*/ 403671 w 2183532"/>
                  <a:gd name="connsiteY11" fmla="*/ 441140 h 581616"/>
                  <a:gd name="connsiteX12" fmla="*/ 29584 w 2183532"/>
                  <a:gd name="connsiteY12" fmla="*/ 253767 h 581616"/>
                  <a:gd name="connsiteX13" fmla="*/ 27733 w 2183532"/>
                  <a:gd name="connsiteY13" fmla="*/ 116045 h 581616"/>
                  <a:gd name="connsiteX14" fmla="*/ 27732 w 2183532"/>
                  <a:gd name="connsiteY14" fmla="*/ 842 h 581616"/>
                  <a:gd name="connsiteX0" fmla="*/ 27577 w 2183377"/>
                  <a:gd name="connsiteY0" fmla="*/ 842 h 581616"/>
                  <a:gd name="connsiteX1" fmla="*/ 405368 w 2183377"/>
                  <a:gd name="connsiteY1" fmla="*/ 176657 h 581616"/>
                  <a:gd name="connsiteX2" fmla="*/ 1244283 w 2183377"/>
                  <a:gd name="connsiteY2" fmla="*/ 183936 h 581616"/>
                  <a:gd name="connsiteX3" fmla="*/ 1383177 w 2183377"/>
                  <a:gd name="connsiteY3" fmla="*/ 311652 h 581616"/>
                  <a:gd name="connsiteX4" fmla="*/ 1527625 w 2183377"/>
                  <a:gd name="connsiteY4" fmla="*/ 314104 h 581616"/>
                  <a:gd name="connsiteX5" fmla="*/ 2114369 w 2183377"/>
                  <a:gd name="connsiteY5" fmla="*/ 323313 h 581616"/>
                  <a:gd name="connsiteX6" fmla="*/ 2183377 w 2183377"/>
                  <a:gd name="connsiteY6" fmla="*/ 448266 h 581616"/>
                  <a:gd name="connsiteX7" fmla="*/ 2114369 w 2183377"/>
                  <a:gd name="connsiteY7" fmla="*/ 581616 h 581616"/>
                  <a:gd name="connsiteX8" fmla="*/ 1523922 w 2183377"/>
                  <a:gd name="connsiteY8" fmla="*/ 580078 h 581616"/>
                  <a:gd name="connsiteX9" fmla="*/ 1383176 w 2183377"/>
                  <a:gd name="connsiteY9" fmla="*/ 578844 h 581616"/>
                  <a:gd name="connsiteX10" fmla="*/ 1247987 w 2183377"/>
                  <a:gd name="connsiteY10" fmla="*/ 447386 h 581616"/>
                  <a:gd name="connsiteX11" fmla="*/ 403516 w 2183377"/>
                  <a:gd name="connsiteY11" fmla="*/ 441140 h 581616"/>
                  <a:gd name="connsiteX12" fmla="*/ 29429 w 2183377"/>
                  <a:gd name="connsiteY12" fmla="*/ 253767 h 581616"/>
                  <a:gd name="connsiteX13" fmla="*/ 27578 w 2183377"/>
                  <a:gd name="connsiteY13" fmla="*/ 116045 h 581616"/>
                  <a:gd name="connsiteX14" fmla="*/ 27577 w 2183377"/>
                  <a:gd name="connsiteY14" fmla="*/ 842 h 581616"/>
                  <a:gd name="connsiteX0" fmla="*/ 27577 w 2183377"/>
                  <a:gd name="connsiteY0" fmla="*/ 842 h 581616"/>
                  <a:gd name="connsiteX1" fmla="*/ 405368 w 2183377"/>
                  <a:gd name="connsiteY1" fmla="*/ 176657 h 581616"/>
                  <a:gd name="connsiteX2" fmla="*/ 1244283 w 2183377"/>
                  <a:gd name="connsiteY2" fmla="*/ 183936 h 581616"/>
                  <a:gd name="connsiteX3" fmla="*/ 1383177 w 2183377"/>
                  <a:gd name="connsiteY3" fmla="*/ 311652 h 581616"/>
                  <a:gd name="connsiteX4" fmla="*/ 1527625 w 2183377"/>
                  <a:gd name="connsiteY4" fmla="*/ 314104 h 581616"/>
                  <a:gd name="connsiteX5" fmla="*/ 2114369 w 2183377"/>
                  <a:gd name="connsiteY5" fmla="*/ 323313 h 581616"/>
                  <a:gd name="connsiteX6" fmla="*/ 2183377 w 2183377"/>
                  <a:gd name="connsiteY6" fmla="*/ 448266 h 581616"/>
                  <a:gd name="connsiteX7" fmla="*/ 2114369 w 2183377"/>
                  <a:gd name="connsiteY7" fmla="*/ 581616 h 581616"/>
                  <a:gd name="connsiteX8" fmla="*/ 1523922 w 2183377"/>
                  <a:gd name="connsiteY8" fmla="*/ 580078 h 581616"/>
                  <a:gd name="connsiteX9" fmla="*/ 1383176 w 2183377"/>
                  <a:gd name="connsiteY9" fmla="*/ 578844 h 581616"/>
                  <a:gd name="connsiteX10" fmla="*/ 1247987 w 2183377"/>
                  <a:gd name="connsiteY10" fmla="*/ 447386 h 581616"/>
                  <a:gd name="connsiteX11" fmla="*/ 403516 w 2183377"/>
                  <a:gd name="connsiteY11" fmla="*/ 441140 h 581616"/>
                  <a:gd name="connsiteX12" fmla="*/ 29429 w 2183377"/>
                  <a:gd name="connsiteY12" fmla="*/ 253767 h 581616"/>
                  <a:gd name="connsiteX13" fmla="*/ 27578 w 2183377"/>
                  <a:gd name="connsiteY13" fmla="*/ 116045 h 581616"/>
                  <a:gd name="connsiteX14" fmla="*/ 27577 w 2183377"/>
                  <a:gd name="connsiteY14" fmla="*/ 842 h 581616"/>
                  <a:gd name="connsiteX0" fmla="*/ 18044 w 2173844"/>
                  <a:gd name="connsiteY0" fmla="*/ 840 h 581614"/>
                  <a:gd name="connsiteX1" fmla="*/ 395835 w 2173844"/>
                  <a:gd name="connsiteY1" fmla="*/ 176655 h 581614"/>
                  <a:gd name="connsiteX2" fmla="*/ 1234750 w 2173844"/>
                  <a:gd name="connsiteY2" fmla="*/ 183934 h 581614"/>
                  <a:gd name="connsiteX3" fmla="*/ 1373644 w 2173844"/>
                  <a:gd name="connsiteY3" fmla="*/ 311650 h 581614"/>
                  <a:gd name="connsiteX4" fmla="*/ 1518092 w 2173844"/>
                  <a:gd name="connsiteY4" fmla="*/ 314102 h 581614"/>
                  <a:gd name="connsiteX5" fmla="*/ 2104836 w 2173844"/>
                  <a:gd name="connsiteY5" fmla="*/ 323311 h 581614"/>
                  <a:gd name="connsiteX6" fmla="*/ 2173844 w 2173844"/>
                  <a:gd name="connsiteY6" fmla="*/ 448264 h 581614"/>
                  <a:gd name="connsiteX7" fmla="*/ 2104836 w 2173844"/>
                  <a:gd name="connsiteY7" fmla="*/ 581614 h 581614"/>
                  <a:gd name="connsiteX8" fmla="*/ 1514389 w 2173844"/>
                  <a:gd name="connsiteY8" fmla="*/ 580076 h 581614"/>
                  <a:gd name="connsiteX9" fmla="*/ 1373643 w 2173844"/>
                  <a:gd name="connsiteY9" fmla="*/ 578842 h 581614"/>
                  <a:gd name="connsiteX10" fmla="*/ 1238454 w 2173844"/>
                  <a:gd name="connsiteY10" fmla="*/ 447384 h 581614"/>
                  <a:gd name="connsiteX11" fmla="*/ 393983 w 2173844"/>
                  <a:gd name="connsiteY11" fmla="*/ 441138 h 581614"/>
                  <a:gd name="connsiteX12" fmla="*/ 19896 w 2173844"/>
                  <a:gd name="connsiteY12" fmla="*/ 253765 h 581614"/>
                  <a:gd name="connsiteX13" fmla="*/ 72847 w 2173844"/>
                  <a:gd name="connsiteY13" fmla="*/ 118798 h 581614"/>
                  <a:gd name="connsiteX14" fmla="*/ 18044 w 2173844"/>
                  <a:gd name="connsiteY14" fmla="*/ 840 h 581614"/>
                  <a:gd name="connsiteX0" fmla="*/ 18044 w 2173844"/>
                  <a:gd name="connsiteY0" fmla="*/ 840 h 581614"/>
                  <a:gd name="connsiteX1" fmla="*/ 395835 w 2173844"/>
                  <a:gd name="connsiteY1" fmla="*/ 176655 h 581614"/>
                  <a:gd name="connsiteX2" fmla="*/ 1234750 w 2173844"/>
                  <a:gd name="connsiteY2" fmla="*/ 183934 h 581614"/>
                  <a:gd name="connsiteX3" fmla="*/ 1373644 w 2173844"/>
                  <a:gd name="connsiteY3" fmla="*/ 311650 h 581614"/>
                  <a:gd name="connsiteX4" fmla="*/ 1518092 w 2173844"/>
                  <a:gd name="connsiteY4" fmla="*/ 314102 h 581614"/>
                  <a:gd name="connsiteX5" fmla="*/ 2104836 w 2173844"/>
                  <a:gd name="connsiteY5" fmla="*/ 323311 h 581614"/>
                  <a:gd name="connsiteX6" fmla="*/ 2173844 w 2173844"/>
                  <a:gd name="connsiteY6" fmla="*/ 448264 h 581614"/>
                  <a:gd name="connsiteX7" fmla="*/ 2104836 w 2173844"/>
                  <a:gd name="connsiteY7" fmla="*/ 581614 h 581614"/>
                  <a:gd name="connsiteX8" fmla="*/ 1514389 w 2173844"/>
                  <a:gd name="connsiteY8" fmla="*/ 580076 h 581614"/>
                  <a:gd name="connsiteX9" fmla="*/ 1373643 w 2173844"/>
                  <a:gd name="connsiteY9" fmla="*/ 578842 h 581614"/>
                  <a:gd name="connsiteX10" fmla="*/ 1238454 w 2173844"/>
                  <a:gd name="connsiteY10" fmla="*/ 447384 h 581614"/>
                  <a:gd name="connsiteX11" fmla="*/ 393983 w 2173844"/>
                  <a:gd name="connsiteY11" fmla="*/ 441138 h 581614"/>
                  <a:gd name="connsiteX12" fmla="*/ 19896 w 2173844"/>
                  <a:gd name="connsiteY12" fmla="*/ 253765 h 581614"/>
                  <a:gd name="connsiteX13" fmla="*/ 72847 w 2173844"/>
                  <a:gd name="connsiteY13" fmla="*/ 118798 h 581614"/>
                  <a:gd name="connsiteX14" fmla="*/ 18044 w 2173844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1877 h 582651"/>
                  <a:gd name="connsiteX1" fmla="*/ 377791 w 2155800"/>
                  <a:gd name="connsiteY1" fmla="*/ 177692 h 582651"/>
                  <a:gd name="connsiteX2" fmla="*/ 1216706 w 2155800"/>
                  <a:gd name="connsiteY2" fmla="*/ 184971 h 582651"/>
                  <a:gd name="connsiteX3" fmla="*/ 1355600 w 2155800"/>
                  <a:gd name="connsiteY3" fmla="*/ 312687 h 582651"/>
                  <a:gd name="connsiteX4" fmla="*/ 1500048 w 2155800"/>
                  <a:gd name="connsiteY4" fmla="*/ 315139 h 582651"/>
                  <a:gd name="connsiteX5" fmla="*/ 2086792 w 2155800"/>
                  <a:gd name="connsiteY5" fmla="*/ 324348 h 582651"/>
                  <a:gd name="connsiteX6" fmla="*/ 2155800 w 2155800"/>
                  <a:gd name="connsiteY6" fmla="*/ 449301 h 582651"/>
                  <a:gd name="connsiteX7" fmla="*/ 2086792 w 2155800"/>
                  <a:gd name="connsiteY7" fmla="*/ 582651 h 582651"/>
                  <a:gd name="connsiteX8" fmla="*/ 1496345 w 2155800"/>
                  <a:gd name="connsiteY8" fmla="*/ 581113 h 582651"/>
                  <a:gd name="connsiteX9" fmla="*/ 1355599 w 2155800"/>
                  <a:gd name="connsiteY9" fmla="*/ 579879 h 582651"/>
                  <a:gd name="connsiteX10" fmla="*/ 1220410 w 2155800"/>
                  <a:gd name="connsiteY10" fmla="*/ 448421 h 582651"/>
                  <a:gd name="connsiteX11" fmla="*/ 375939 w 2155800"/>
                  <a:gd name="connsiteY11" fmla="*/ 442175 h 582651"/>
                  <a:gd name="connsiteX12" fmla="*/ 1852 w 2155800"/>
                  <a:gd name="connsiteY12" fmla="*/ 254802 h 582651"/>
                  <a:gd name="connsiteX13" fmla="*/ 54803 w 2155800"/>
                  <a:gd name="connsiteY13" fmla="*/ 128100 h 582651"/>
                  <a:gd name="connsiteX14" fmla="*/ 0 w 2155800"/>
                  <a:gd name="connsiteY14" fmla="*/ 1877 h 582651"/>
                  <a:gd name="connsiteX0" fmla="*/ 0 w 2155800"/>
                  <a:gd name="connsiteY0" fmla="*/ 17891 h 598665"/>
                  <a:gd name="connsiteX1" fmla="*/ 377791 w 2155800"/>
                  <a:gd name="connsiteY1" fmla="*/ 193706 h 598665"/>
                  <a:gd name="connsiteX2" fmla="*/ 1216706 w 2155800"/>
                  <a:gd name="connsiteY2" fmla="*/ 200985 h 598665"/>
                  <a:gd name="connsiteX3" fmla="*/ 1355600 w 2155800"/>
                  <a:gd name="connsiteY3" fmla="*/ 328701 h 598665"/>
                  <a:gd name="connsiteX4" fmla="*/ 1500048 w 2155800"/>
                  <a:gd name="connsiteY4" fmla="*/ 331153 h 598665"/>
                  <a:gd name="connsiteX5" fmla="*/ 2086792 w 2155800"/>
                  <a:gd name="connsiteY5" fmla="*/ 340362 h 598665"/>
                  <a:gd name="connsiteX6" fmla="*/ 2155800 w 2155800"/>
                  <a:gd name="connsiteY6" fmla="*/ 465315 h 598665"/>
                  <a:gd name="connsiteX7" fmla="*/ 2086792 w 2155800"/>
                  <a:gd name="connsiteY7" fmla="*/ 598665 h 598665"/>
                  <a:gd name="connsiteX8" fmla="*/ 1496345 w 2155800"/>
                  <a:gd name="connsiteY8" fmla="*/ 597127 h 598665"/>
                  <a:gd name="connsiteX9" fmla="*/ 1355599 w 2155800"/>
                  <a:gd name="connsiteY9" fmla="*/ 595893 h 598665"/>
                  <a:gd name="connsiteX10" fmla="*/ 1220410 w 2155800"/>
                  <a:gd name="connsiteY10" fmla="*/ 464435 h 598665"/>
                  <a:gd name="connsiteX11" fmla="*/ 375939 w 2155800"/>
                  <a:gd name="connsiteY11" fmla="*/ 458189 h 598665"/>
                  <a:gd name="connsiteX12" fmla="*/ 1852 w 2155800"/>
                  <a:gd name="connsiteY12" fmla="*/ 270816 h 598665"/>
                  <a:gd name="connsiteX13" fmla="*/ 54803 w 2155800"/>
                  <a:gd name="connsiteY13" fmla="*/ 144114 h 598665"/>
                  <a:gd name="connsiteX14" fmla="*/ 0 w 2155800"/>
                  <a:gd name="connsiteY14" fmla="*/ 17891 h 598665"/>
                  <a:gd name="connsiteX0" fmla="*/ 0 w 2155800"/>
                  <a:gd name="connsiteY0" fmla="*/ 14262 h 595036"/>
                  <a:gd name="connsiteX1" fmla="*/ 377791 w 2155800"/>
                  <a:gd name="connsiteY1" fmla="*/ 190077 h 595036"/>
                  <a:gd name="connsiteX2" fmla="*/ 1216706 w 2155800"/>
                  <a:gd name="connsiteY2" fmla="*/ 197356 h 595036"/>
                  <a:gd name="connsiteX3" fmla="*/ 1355600 w 2155800"/>
                  <a:gd name="connsiteY3" fmla="*/ 325072 h 595036"/>
                  <a:gd name="connsiteX4" fmla="*/ 1500048 w 2155800"/>
                  <a:gd name="connsiteY4" fmla="*/ 327524 h 595036"/>
                  <a:gd name="connsiteX5" fmla="*/ 2086792 w 2155800"/>
                  <a:gd name="connsiteY5" fmla="*/ 336733 h 595036"/>
                  <a:gd name="connsiteX6" fmla="*/ 2155800 w 2155800"/>
                  <a:gd name="connsiteY6" fmla="*/ 461686 h 595036"/>
                  <a:gd name="connsiteX7" fmla="*/ 2086792 w 2155800"/>
                  <a:gd name="connsiteY7" fmla="*/ 595036 h 595036"/>
                  <a:gd name="connsiteX8" fmla="*/ 1496345 w 2155800"/>
                  <a:gd name="connsiteY8" fmla="*/ 593498 h 595036"/>
                  <a:gd name="connsiteX9" fmla="*/ 1355599 w 2155800"/>
                  <a:gd name="connsiteY9" fmla="*/ 592264 h 595036"/>
                  <a:gd name="connsiteX10" fmla="*/ 1220410 w 2155800"/>
                  <a:gd name="connsiteY10" fmla="*/ 460806 h 595036"/>
                  <a:gd name="connsiteX11" fmla="*/ 375939 w 2155800"/>
                  <a:gd name="connsiteY11" fmla="*/ 454560 h 595036"/>
                  <a:gd name="connsiteX12" fmla="*/ 1852 w 2155800"/>
                  <a:gd name="connsiteY12" fmla="*/ 267187 h 595036"/>
                  <a:gd name="connsiteX13" fmla="*/ 54803 w 2155800"/>
                  <a:gd name="connsiteY13" fmla="*/ 140485 h 595036"/>
                  <a:gd name="connsiteX14" fmla="*/ 0 w 2155800"/>
                  <a:gd name="connsiteY14" fmla="*/ 14262 h 595036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6741 w 2155800"/>
                  <a:gd name="connsiteY3" fmla="*/ 313837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9723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2853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28530 h 587474"/>
                  <a:gd name="connsiteX4" fmla="*/ 1498929 w 2155800"/>
                  <a:gd name="connsiteY4" fmla="*/ 32547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1498929 w 2155800"/>
                  <a:gd name="connsiteY4" fmla="*/ 32547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496345 w 2155800"/>
                  <a:gd name="connsiteY7" fmla="*/ 585936 h 587474"/>
                  <a:gd name="connsiteX8" fmla="*/ 1245249 w 2155800"/>
                  <a:gd name="connsiteY8" fmla="*/ 581029 h 587474"/>
                  <a:gd name="connsiteX9" fmla="*/ 1075763 w 2155800"/>
                  <a:gd name="connsiteY9" fmla="*/ 453244 h 587474"/>
                  <a:gd name="connsiteX10" fmla="*/ 375939 w 2155800"/>
                  <a:gd name="connsiteY10" fmla="*/ 446998 h 587474"/>
                  <a:gd name="connsiteX11" fmla="*/ 1852 w 2155800"/>
                  <a:gd name="connsiteY11" fmla="*/ 259625 h 587474"/>
                  <a:gd name="connsiteX12" fmla="*/ 54803 w 2155800"/>
                  <a:gd name="connsiteY12" fmla="*/ 132923 h 587474"/>
                  <a:gd name="connsiteX13" fmla="*/ 0 w 2155800"/>
                  <a:gd name="connsiteY13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42891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42891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0489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4848 h 585622"/>
                  <a:gd name="connsiteX1" fmla="*/ 377791 w 2155800"/>
                  <a:gd name="connsiteY1" fmla="*/ 180663 h 585622"/>
                  <a:gd name="connsiteX2" fmla="*/ 1186509 w 2155800"/>
                  <a:gd name="connsiteY2" fmla="*/ 187024 h 585622"/>
                  <a:gd name="connsiteX3" fmla="*/ 1245995 w 2155800"/>
                  <a:gd name="connsiteY3" fmla="*/ 326678 h 585622"/>
                  <a:gd name="connsiteX4" fmla="*/ 2086792 w 2155800"/>
                  <a:gd name="connsiteY4" fmla="*/ 327319 h 585622"/>
                  <a:gd name="connsiteX5" fmla="*/ 2155800 w 2155800"/>
                  <a:gd name="connsiteY5" fmla="*/ 452272 h 585622"/>
                  <a:gd name="connsiteX6" fmla="*/ 2086792 w 2155800"/>
                  <a:gd name="connsiteY6" fmla="*/ 585622 h 585622"/>
                  <a:gd name="connsiteX7" fmla="*/ 1245249 w 2155800"/>
                  <a:gd name="connsiteY7" fmla="*/ 579177 h 585622"/>
                  <a:gd name="connsiteX8" fmla="*/ 1179775 w 2155800"/>
                  <a:gd name="connsiteY8" fmla="*/ 448637 h 585622"/>
                  <a:gd name="connsiteX9" fmla="*/ 375939 w 2155800"/>
                  <a:gd name="connsiteY9" fmla="*/ 445146 h 585622"/>
                  <a:gd name="connsiteX10" fmla="*/ 1852 w 2155800"/>
                  <a:gd name="connsiteY10" fmla="*/ 257773 h 585622"/>
                  <a:gd name="connsiteX11" fmla="*/ 54803 w 2155800"/>
                  <a:gd name="connsiteY11" fmla="*/ 131071 h 585622"/>
                  <a:gd name="connsiteX12" fmla="*/ 0 w 2155800"/>
                  <a:gd name="connsiteY12" fmla="*/ 4848 h 585622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1480 h 582254"/>
                  <a:gd name="connsiteX1" fmla="*/ 377791 w 2155800"/>
                  <a:gd name="connsiteY1" fmla="*/ 177295 h 582254"/>
                  <a:gd name="connsiteX2" fmla="*/ 1186509 w 2155800"/>
                  <a:gd name="connsiteY2" fmla="*/ 183656 h 582254"/>
                  <a:gd name="connsiteX3" fmla="*/ 1245995 w 2155800"/>
                  <a:gd name="connsiteY3" fmla="*/ 323310 h 582254"/>
                  <a:gd name="connsiteX4" fmla="*/ 2086792 w 2155800"/>
                  <a:gd name="connsiteY4" fmla="*/ 323951 h 582254"/>
                  <a:gd name="connsiteX5" fmla="*/ 2155800 w 2155800"/>
                  <a:gd name="connsiteY5" fmla="*/ 448904 h 582254"/>
                  <a:gd name="connsiteX6" fmla="*/ 2086792 w 2155800"/>
                  <a:gd name="connsiteY6" fmla="*/ 582254 h 582254"/>
                  <a:gd name="connsiteX7" fmla="*/ 1245249 w 2155800"/>
                  <a:gd name="connsiteY7" fmla="*/ 575809 h 582254"/>
                  <a:gd name="connsiteX8" fmla="*/ 1179775 w 2155800"/>
                  <a:gd name="connsiteY8" fmla="*/ 445269 h 582254"/>
                  <a:gd name="connsiteX9" fmla="*/ 375939 w 2155800"/>
                  <a:gd name="connsiteY9" fmla="*/ 441778 h 582254"/>
                  <a:gd name="connsiteX10" fmla="*/ 1852 w 2155800"/>
                  <a:gd name="connsiteY10" fmla="*/ 254405 h 582254"/>
                  <a:gd name="connsiteX11" fmla="*/ 54803 w 2155800"/>
                  <a:gd name="connsiteY11" fmla="*/ 127703 h 582254"/>
                  <a:gd name="connsiteX12" fmla="*/ 0 w 2155800"/>
                  <a:gd name="connsiteY12" fmla="*/ 1480 h 582254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75939 w 2155800"/>
                  <a:gd name="connsiteY9" fmla="*/ 448062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75939 w 2155800"/>
                  <a:gd name="connsiteY9" fmla="*/ 448062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6560 h 587334"/>
                  <a:gd name="connsiteX1" fmla="*/ 399041 w 2155800"/>
                  <a:gd name="connsiteY1" fmla="*/ 187885 h 587334"/>
                  <a:gd name="connsiteX2" fmla="*/ 1186509 w 2155800"/>
                  <a:gd name="connsiteY2" fmla="*/ 188736 h 587334"/>
                  <a:gd name="connsiteX3" fmla="*/ 1245995 w 2155800"/>
                  <a:gd name="connsiteY3" fmla="*/ 328390 h 587334"/>
                  <a:gd name="connsiteX4" fmla="*/ 2086792 w 2155800"/>
                  <a:gd name="connsiteY4" fmla="*/ 329031 h 587334"/>
                  <a:gd name="connsiteX5" fmla="*/ 2155800 w 2155800"/>
                  <a:gd name="connsiteY5" fmla="*/ 453984 h 587334"/>
                  <a:gd name="connsiteX6" fmla="*/ 2086792 w 2155800"/>
                  <a:gd name="connsiteY6" fmla="*/ 587334 h 587334"/>
                  <a:gd name="connsiteX7" fmla="*/ 1245249 w 2155800"/>
                  <a:gd name="connsiteY7" fmla="*/ 580889 h 587334"/>
                  <a:gd name="connsiteX8" fmla="*/ 1179775 w 2155800"/>
                  <a:gd name="connsiteY8" fmla="*/ 450349 h 587334"/>
                  <a:gd name="connsiteX9" fmla="*/ 398307 w 2155800"/>
                  <a:gd name="connsiteY9" fmla="*/ 444104 h 587334"/>
                  <a:gd name="connsiteX10" fmla="*/ 1852 w 2155800"/>
                  <a:gd name="connsiteY10" fmla="*/ 259485 h 587334"/>
                  <a:gd name="connsiteX11" fmla="*/ 54803 w 2155800"/>
                  <a:gd name="connsiteY11" fmla="*/ 132783 h 587334"/>
                  <a:gd name="connsiteX12" fmla="*/ 0 w 2155800"/>
                  <a:gd name="connsiteY12" fmla="*/ 6560 h 587334"/>
                  <a:gd name="connsiteX0" fmla="*/ 0 w 2155800"/>
                  <a:gd name="connsiteY0" fmla="*/ 6011 h 586785"/>
                  <a:gd name="connsiteX1" fmla="*/ 400159 w 2155800"/>
                  <a:gd name="connsiteY1" fmla="*/ 190091 h 586785"/>
                  <a:gd name="connsiteX2" fmla="*/ 1186509 w 2155800"/>
                  <a:gd name="connsiteY2" fmla="*/ 188187 h 586785"/>
                  <a:gd name="connsiteX3" fmla="*/ 1245995 w 2155800"/>
                  <a:gd name="connsiteY3" fmla="*/ 327841 h 586785"/>
                  <a:gd name="connsiteX4" fmla="*/ 2086792 w 2155800"/>
                  <a:gd name="connsiteY4" fmla="*/ 328482 h 586785"/>
                  <a:gd name="connsiteX5" fmla="*/ 2155800 w 2155800"/>
                  <a:gd name="connsiteY5" fmla="*/ 453435 h 586785"/>
                  <a:gd name="connsiteX6" fmla="*/ 2086792 w 2155800"/>
                  <a:gd name="connsiteY6" fmla="*/ 586785 h 586785"/>
                  <a:gd name="connsiteX7" fmla="*/ 1245249 w 2155800"/>
                  <a:gd name="connsiteY7" fmla="*/ 580340 h 586785"/>
                  <a:gd name="connsiteX8" fmla="*/ 1179775 w 2155800"/>
                  <a:gd name="connsiteY8" fmla="*/ 449800 h 586785"/>
                  <a:gd name="connsiteX9" fmla="*/ 398307 w 2155800"/>
                  <a:gd name="connsiteY9" fmla="*/ 443555 h 586785"/>
                  <a:gd name="connsiteX10" fmla="*/ 1852 w 2155800"/>
                  <a:gd name="connsiteY10" fmla="*/ 258936 h 586785"/>
                  <a:gd name="connsiteX11" fmla="*/ 54803 w 2155800"/>
                  <a:gd name="connsiteY11" fmla="*/ 132234 h 586785"/>
                  <a:gd name="connsiteX12" fmla="*/ 0 w 2155800"/>
                  <a:gd name="connsiteY12" fmla="*/ 6011 h 586785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2885 h 583659"/>
                  <a:gd name="connsiteX1" fmla="*/ 400159 w 2155800"/>
                  <a:gd name="connsiteY1" fmla="*/ 178700 h 583659"/>
                  <a:gd name="connsiteX2" fmla="*/ 1186509 w 2155800"/>
                  <a:gd name="connsiteY2" fmla="*/ 185061 h 583659"/>
                  <a:gd name="connsiteX3" fmla="*/ 1245995 w 2155800"/>
                  <a:gd name="connsiteY3" fmla="*/ 324715 h 583659"/>
                  <a:gd name="connsiteX4" fmla="*/ 2086792 w 2155800"/>
                  <a:gd name="connsiteY4" fmla="*/ 325356 h 583659"/>
                  <a:gd name="connsiteX5" fmla="*/ 2155800 w 2155800"/>
                  <a:gd name="connsiteY5" fmla="*/ 450309 h 583659"/>
                  <a:gd name="connsiteX6" fmla="*/ 2086792 w 2155800"/>
                  <a:gd name="connsiteY6" fmla="*/ 583659 h 583659"/>
                  <a:gd name="connsiteX7" fmla="*/ 1245249 w 2155800"/>
                  <a:gd name="connsiteY7" fmla="*/ 577214 h 583659"/>
                  <a:gd name="connsiteX8" fmla="*/ 1179775 w 2155800"/>
                  <a:gd name="connsiteY8" fmla="*/ 446674 h 583659"/>
                  <a:gd name="connsiteX9" fmla="*/ 398307 w 2155800"/>
                  <a:gd name="connsiteY9" fmla="*/ 440429 h 583659"/>
                  <a:gd name="connsiteX10" fmla="*/ 1852 w 2155800"/>
                  <a:gd name="connsiteY10" fmla="*/ 255810 h 583659"/>
                  <a:gd name="connsiteX11" fmla="*/ 54803 w 2155800"/>
                  <a:gd name="connsiteY11" fmla="*/ 129108 h 583659"/>
                  <a:gd name="connsiteX12" fmla="*/ 0 w 2155800"/>
                  <a:gd name="connsiteY12" fmla="*/ 2885 h 583659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086792"/>
                  <a:gd name="connsiteY0" fmla="*/ 0 h 580774"/>
                  <a:gd name="connsiteX1" fmla="*/ 400159 w 2086792"/>
                  <a:gd name="connsiteY1" fmla="*/ 175815 h 580774"/>
                  <a:gd name="connsiteX2" fmla="*/ 1186509 w 2086792"/>
                  <a:gd name="connsiteY2" fmla="*/ 182176 h 580774"/>
                  <a:gd name="connsiteX3" fmla="*/ 1245995 w 2086792"/>
                  <a:gd name="connsiteY3" fmla="*/ 321830 h 580774"/>
                  <a:gd name="connsiteX4" fmla="*/ 2086792 w 2086792"/>
                  <a:gd name="connsiteY4" fmla="*/ 322471 h 580774"/>
                  <a:gd name="connsiteX5" fmla="*/ 2086792 w 2086792"/>
                  <a:gd name="connsiteY5" fmla="*/ 580774 h 580774"/>
                  <a:gd name="connsiteX6" fmla="*/ 1245249 w 2086792"/>
                  <a:gd name="connsiteY6" fmla="*/ 574329 h 580774"/>
                  <a:gd name="connsiteX7" fmla="*/ 1179775 w 2086792"/>
                  <a:gd name="connsiteY7" fmla="*/ 443789 h 580774"/>
                  <a:gd name="connsiteX8" fmla="*/ 398307 w 2086792"/>
                  <a:gd name="connsiteY8" fmla="*/ 437544 h 580774"/>
                  <a:gd name="connsiteX9" fmla="*/ 1852 w 2086792"/>
                  <a:gd name="connsiteY9" fmla="*/ 252925 h 580774"/>
                  <a:gd name="connsiteX10" fmla="*/ 36909 w 2086792"/>
                  <a:gd name="connsiteY10" fmla="*/ 137243 h 580774"/>
                  <a:gd name="connsiteX11" fmla="*/ 0 w 2086792"/>
                  <a:gd name="connsiteY11" fmla="*/ 0 h 580774"/>
                  <a:gd name="connsiteX0" fmla="*/ 0 w 2086792"/>
                  <a:gd name="connsiteY0" fmla="*/ 0 h 575267"/>
                  <a:gd name="connsiteX1" fmla="*/ 400159 w 2086792"/>
                  <a:gd name="connsiteY1" fmla="*/ 175815 h 575267"/>
                  <a:gd name="connsiteX2" fmla="*/ 1186509 w 2086792"/>
                  <a:gd name="connsiteY2" fmla="*/ 182176 h 575267"/>
                  <a:gd name="connsiteX3" fmla="*/ 1245995 w 2086792"/>
                  <a:gd name="connsiteY3" fmla="*/ 321830 h 575267"/>
                  <a:gd name="connsiteX4" fmla="*/ 2086792 w 2086792"/>
                  <a:gd name="connsiteY4" fmla="*/ 322471 h 575267"/>
                  <a:gd name="connsiteX5" fmla="*/ 1245249 w 2086792"/>
                  <a:gd name="connsiteY5" fmla="*/ 574329 h 575267"/>
                  <a:gd name="connsiteX6" fmla="*/ 1179775 w 2086792"/>
                  <a:gd name="connsiteY6" fmla="*/ 443789 h 575267"/>
                  <a:gd name="connsiteX7" fmla="*/ 398307 w 2086792"/>
                  <a:gd name="connsiteY7" fmla="*/ 437544 h 575267"/>
                  <a:gd name="connsiteX8" fmla="*/ 1852 w 2086792"/>
                  <a:gd name="connsiteY8" fmla="*/ 252925 h 575267"/>
                  <a:gd name="connsiteX9" fmla="*/ 36909 w 2086792"/>
                  <a:gd name="connsiteY9" fmla="*/ 137243 h 575267"/>
                  <a:gd name="connsiteX10" fmla="*/ 0 w 2086792"/>
                  <a:gd name="connsiteY10" fmla="*/ 0 h 575267"/>
                  <a:gd name="connsiteX0" fmla="*/ 0 w 1245995"/>
                  <a:gd name="connsiteY0" fmla="*/ 0 h 575267"/>
                  <a:gd name="connsiteX1" fmla="*/ 400159 w 1245995"/>
                  <a:gd name="connsiteY1" fmla="*/ 175815 h 575267"/>
                  <a:gd name="connsiteX2" fmla="*/ 1186509 w 1245995"/>
                  <a:gd name="connsiteY2" fmla="*/ 182176 h 575267"/>
                  <a:gd name="connsiteX3" fmla="*/ 1245995 w 1245995"/>
                  <a:gd name="connsiteY3" fmla="*/ 321830 h 575267"/>
                  <a:gd name="connsiteX4" fmla="*/ 1245249 w 1245995"/>
                  <a:gd name="connsiteY4" fmla="*/ 574329 h 575267"/>
                  <a:gd name="connsiteX5" fmla="*/ 1179775 w 1245995"/>
                  <a:gd name="connsiteY5" fmla="*/ 443789 h 575267"/>
                  <a:gd name="connsiteX6" fmla="*/ 398307 w 1245995"/>
                  <a:gd name="connsiteY6" fmla="*/ 437544 h 575267"/>
                  <a:gd name="connsiteX7" fmla="*/ 1852 w 1245995"/>
                  <a:gd name="connsiteY7" fmla="*/ 252925 h 575267"/>
                  <a:gd name="connsiteX8" fmla="*/ 36909 w 1245995"/>
                  <a:gd name="connsiteY8" fmla="*/ 137243 h 575267"/>
                  <a:gd name="connsiteX9" fmla="*/ 0 w 1245995"/>
                  <a:gd name="connsiteY9" fmla="*/ 0 h 575267"/>
                  <a:gd name="connsiteX0" fmla="*/ 48872 w 1294867"/>
                  <a:gd name="connsiteY0" fmla="*/ 0 h 575267"/>
                  <a:gd name="connsiteX1" fmla="*/ 449031 w 1294867"/>
                  <a:gd name="connsiteY1" fmla="*/ 175815 h 575267"/>
                  <a:gd name="connsiteX2" fmla="*/ 1235381 w 1294867"/>
                  <a:gd name="connsiteY2" fmla="*/ 182176 h 575267"/>
                  <a:gd name="connsiteX3" fmla="*/ 1294867 w 1294867"/>
                  <a:gd name="connsiteY3" fmla="*/ 321830 h 575267"/>
                  <a:gd name="connsiteX4" fmla="*/ 1294121 w 1294867"/>
                  <a:gd name="connsiteY4" fmla="*/ 574329 h 575267"/>
                  <a:gd name="connsiteX5" fmla="*/ 1228647 w 1294867"/>
                  <a:gd name="connsiteY5" fmla="*/ 443789 h 575267"/>
                  <a:gd name="connsiteX6" fmla="*/ 447179 w 1294867"/>
                  <a:gd name="connsiteY6" fmla="*/ 437544 h 575267"/>
                  <a:gd name="connsiteX7" fmla="*/ 50724 w 1294867"/>
                  <a:gd name="connsiteY7" fmla="*/ 252925 h 575267"/>
                  <a:gd name="connsiteX8" fmla="*/ 48872 w 1294867"/>
                  <a:gd name="connsiteY8" fmla="*/ 0 h 575267"/>
                  <a:gd name="connsiteX0" fmla="*/ 30033 w 1276028"/>
                  <a:gd name="connsiteY0" fmla="*/ 47414 h 622681"/>
                  <a:gd name="connsiteX1" fmla="*/ 430192 w 1276028"/>
                  <a:gd name="connsiteY1" fmla="*/ 223229 h 622681"/>
                  <a:gd name="connsiteX2" fmla="*/ 1216542 w 1276028"/>
                  <a:gd name="connsiteY2" fmla="*/ 229590 h 622681"/>
                  <a:gd name="connsiteX3" fmla="*/ 1276028 w 1276028"/>
                  <a:gd name="connsiteY3" fmla="*/ 369244 h 622681"/>
                  <a:gd name="connsiteX4" fmla="*/ 1275282 w 1276028"/>
                  <a:gd name="connsiteY4" fmla="*/ 621743 h 622681"/>
                  <a:gd name="connsiteX5" fmla="*/ 1209808 w 1276028"/>
                  <a:gd name="connsiteY5" fmla="*/ 491203 h 622681"/>
                  <a:gd name="connsiteX6" fmla="*/ 428340 w 1276028"/>
                  <a:gd name="connsiteY6" fmla="*/ 484958 h 622681"/>
                  <a:gd name="connsiteX7" fmla="*/ 31885 w 1276028"/>
                  <a:gd name="connsiteY7" fmla="*/ 300339 h 622681"/>
                  <a:gd name="connsiteX8" fmla="*/ 30033 w 1276028"/>
                  <a:gd name="connsiteY8" fmla="*/ 47414 h 622681"/>
                  <a:gd name="connsiteX0" fmla="*/ 1094 w 1247089"/>
                  <a:gd name="connsiteY0" fmla="*/ 0 h 575267"/>
                  <a:gd name="connsiteX1" fmla="*/ 401253 w 1247089"/>
                  <a:gd name="connsiteY1" fmla="*/ 175815 h 575267"/>
                  <a:gd name="connsiteX2" fmla="*/ 1187603 w 1247089"/>
                  <a:gd name="connsiteY2" fmla="*/ 182176 h 575267"/>
                  <a:gd name="connsiteX3" fmla="*/ 1247089 w 1247089"/>
                  <a:gd name="connsiteY3" fmla="*/ 321830 h 575267"/>
                  <a:gd name="connsiteX4" fmla="*/ 1246343 w 1247089"/>
                  <a:gd name="connsiteY4" fmla="*/ 574329 h 575267"/>
                  <a:gd name="connsiteX5" fmla="*/ 1180869 w 1247089"/>
                  <a:gd name="connsiteY5" fmla="*/ 443789 h 575267"/>
                  <a:gd name="connsiteX6" fmla="*/ 399401 w 1247089"/>
                  <a:gd name="connsiteY6" fmla="*/ 437544 h 575267"/>
                  <a:gd name="connsiteX7" fmla="*/ 2946 w 1247089"/>
                  <a:gd name="connsiteY7" fmla="*/ 252925 h 575267"/>
                  <a:gd name="connsiteX8" fmla="*/ 1094 w 1247089"/>
                  <a:gd name="connsiteY8" fmla="*/ 0 h 575267"/>
                  <a:gd name="connsiteX0" fmla="*/ 0 w 1244143"/>
                  <a:gd name="connsiteY0" fmla="*/ 81893 h 404235"/>
                  <a:gd name="connsiteX1" fmla="*/ 398307 w 1244143"/>
                  <a:gd name="connsiteY1" fmla="*/ 4783 h 404235"/>
                  <a:gd name="connsiteX2" fmla="*/ 1184657 w 1244143"/>
                  <a:gd name="connsiteY2" fmla="*/ 11144 h 404235"/>
                  <a:gd name="connsiteX3" fmla="*/ 1244143 w 1244143"/>
                  <a:gd name="connsiteY3" fmla="*/ 150798 h 404235"/>
                  <a:gd name="connsiteX4" fmla="*/ 1243397 w 1244143"/>
                  <a:gd name="connsiteY4" fmla="*/ 403297 h 404235"/>
                  <a:gd name="connsiteX5" fmla="*/ 1177923 w 1244143"/>
                  <a:gd name="connsiteY5" fmla="*/ 272757 h 404235"/>
                  <a:gd name="connsiteX6" fmla="*/ 396455 w 1244143"/>
                  <a:gd name="connsiteY6" fmla="*/ 266512 h 404235"/>
                  <a:gd name="connsiteX7" fmla="*/ 0 w 1244143"/>
                  <a:gd name="connsiteY7" fmla="*/ 81893 h 404235"/>
                  <a:gd name="connsiteX0" fmla="*/ 97065 w 944753"/>
                  <a:gd name="connsiteY0" fmla="*/ 280139 h 417862"/>
                  <a:gd name="connsiteX1" fmla="*/ 98917 w 944753"/>
                  <a:gd name="connsiteY1" fmla="*/ 18410 h 417862"/>
                  <a:gd name="connsiteX2" fmla="*/ 885267 w 944753"/>
                  <a:gd name="connsiteY2" fmla="*/ 24771 h 417862"/>
                  <a:gd name="connsiteX3" fmla="*/ 944753 w 944753"/>
                  <a:gd name="connsiteY3" fmla="*/ 164425 h 417862"/>
                  <a:gd name="connsiteX4" fmla="*/ 944007 w 944753"/>
                  <a:gd name="connsiteY4" fmla="*/ 416924 h 417862"/>
                  <a:gd name="connsiteX5" fmla="*/ 878533 w 944753"/>
                  <a:gd name="connsiteY5" fmla="*/ 286384 h 417862"/>
                  <a:gd name="connsiteX6" fmla="*/ 97065 w 944753"/>
                  <a:gd name="connsiteY6" fmla="*/ 280139 h 417862"/>
                  <a:gd name="connsiteX0" fmla="*/ 97065 w 944753"/>
                  <a:gd name="connsiteY0" fmla="*/ 280139 h 417862"/>
                  <a:gd name="connsiteX1" fmla="*/ 98917 w 944753"/>
                  <a:gd name="connsiteY1" fmla="*/ 18410 h 417862"/>
                  <a:gd name="connsiteX2" fmla="*/ 885267 w 944753"/>
                  <a:gd name="connsiteY2" fmla="*/ 24771 h 417862"/>
                  <a:gd name="connsiteX3" fmla="*/ 944753 w 944753"/>
                  <a:gd name="connsiteY3" fmla="*/ 164425 h 417862"/>
                  <a:gd name="connsiteX4" fmla="*/ 944007 w 944753"/>
                  <a:gd name="connsiteY4" fmla="*/ 416924 h 417862"/>
                  <a:gd name="connsiteX5" fmla="*/ 878533 w 944753"/>
                  <a:gd name="connsiteY5" fmla="*/ 286384 h 417862"/>
                  <a:gd name="connsiteX6" fmla="*/ 97065 w 944753"/>
                  <a:gd name="connsiteY6" fmla="*/ 280139 h 417862"/>
                  <a:gd name="connsiteX0" fmla="*/ 88060 w 935748"/>
                  <a:gd name="connsiteY0" fmla="*/ 275626 h 413349"/>
                  <a:gd name="connsiteX1" fmla="*/ 89912 w 935748"/>
                  <a:gd name="connsiteY1" fmla="*/ 13897 h 413349"/>
                  <a:gd name="connsiteX2" fmla="*/ 876262 w 935748"/>
                  <a:gd name="connsiteY2" fmla="*/ 20258 h 413349"/>
                  <a:gd name="connsiteX3" fmla="*/ 935748 w 935748"/>
                  <a:gd name="connsiteY3" fmla="*/ 159912 h 413349"/>
                  <a:gd name="connsiteX4" fmla="*/ 935002 w 935748"/>
                  <a:gd name="connsiteY4" fmla="*/ 412411 h 413349"/>
                  <a:gd name="connsiteX5" fmla="*/ 869528 w 935748"/>
                  <a:gd name="connsiteY5" fmla="*/ 281871 h 413349"/>
                  <a:gd name="connsiteX6" fmla="*/ 88060 w 935748"/>
                  <a:gd name="connsiteY6" fmla="*/ 275626 h 413349"/>
                  <a:gd name="connsiteX0" fmla="*/ 88060 w 935748"/>
                  <a:gd name="connsiteY0" fmla="*/ 275626 h 413349"/>
                  <a:gd name="connsiteX1" fmla="*/ 89912 w 935748"/>
                  <a:gd name="connsiteY1" fmla="*/ 13897 h 413349"/>
                  <a:gd name="connsiteX2" fmla="*/ 876262 w 935748"/>
                  <a:gd name="connsiteY2" fmla="*/ 20258 h 413349"/>
                  <a:gd name="connsiteX3" fmla="*/ 935748 w 935748"/>
                  <a:gd name="connsiteY3" fmla="*/ 159912 h 413349"/>
                  <a:gd name="connsiteX4" fmla="*/ 935002 w 935748"/>
                  <a:gd name="connsiteY4" fmla="*/ 412411 h 413349"/>
                  <a:gd name="connsiteX5" fmla="*/ 869528 w 935748"/>
                  <a:gd name="connsiteY5" fmla="*/ 281871 h 413349"/>
                  <a:gd name="connsiteX6" fmla="*/ 88060 w 935748"/>
                  <a:gd name="connsiteY6" fmla="*/ 275626 h 413349"/>
                  <a:gd name="connsiteX0" fmla="*/ 71928 w 919616"/>
                  <a:gd name="connsiteY0" fmla="*/ 307657 h 445380"/>
                  <a:gd name="connsiteX1" fmla="*/ 73780 w 919616"/>
                  <a:gd name="connsiteY1" fmla="*/ 45928 h 445380"/>
                  <a:gd name="connsiteX2" fmla="*/ 860130 w 919616"/>
                  <a:gd name="connsiteY2" fmla="*/ 52289 h 445380"/>
                  <a:gd name="connsiteX3" fmla="*/ 919616 w 919616"/>
                  <a:gd name="connsiteY3" fmla="*/ 191943 h 445380"/>
                  <a:gd name="connsiteX4" fmla="*/ 918870 w 919616"/>
                  <a:gd name="connsiteY4" fmla="*/ 444442 h 445380"/>
                  <a:gd name="connsiteX5" fmla="*/ 853396 w 919616"/>
                  <a:gd name="connsiteY5" fmla="*/ 313902 h 445380"/>
                  <a:gd name="connsiteX6" fmla="*/ 71928 w 919616"/>
                  <a:gd name="connsiteY6" fmla="*/ 307657 h 445380"/>
                  <a:gd name="connsiteX0" fmla="*/ 82371 w 930059"/>
                  <a:gd name="connsiteY0" fmla="*/ 267821 h 405544"/>
                  <a:gd name="connsiteX1" fmla="*/ 84223 w 930059"/>
                  <a:gd name="connsiteY1" fmla="*/ 6092 h 405544"/>
                  <a:gd name="connsiteX2" fmla="*/ 870573 w 930059"/>
                  <a:gd name="connsiteY2" fmla="*/ 12453 h 405544"/>
                  <a:gd name="connsiteX3" fmla="*/ 930059 w 930059"/>
                  <a:gd name="connsiteY3" fmla="*/ 152107 h 405544"/>
                  <a:gd name="connsiteX4" fmla="*/ 929313 w 930059"/>
                  <a:gd name="connsiteY4" fmla="*/ 404606 h 405544"/>
                  <a:gd name="connsiteX5" fmla="*/ 863839 w 930059"/>
                  <a:gd name="connsiteY5" fmla="*/ 274066 h 405544"/>
                  <a:gd name="connsiteX6" fmla="*/ 82371 w 930059"/>
                  <a:gd name="connsiteY6" fmla="*/ 267821 h 405544"/>
                  <a:gd name="connsiteX0" fmla="*/ 72455 w 920143"/>
                  <a:gd name="connsiteY0" fmla="*/ 267821 h 405544"/>
                  <a:gd name="connsiteX1" fmla="*/ 74307 w 920143"/>
                  <a:gd name="connsiteY1" fmla="*/ 6092 h 405544"/>
                  <a:gd name="connsiteX2" fmla="*/ 860657 w 920143"/>
                  <a:gd name="connsiteY2" fmla="*/ 12453 h 405544"/>
                  <a:gd name="connsiteX3" fmla="*/ 920143 w 920143"/>
                  <a:gd name="connsiteY3" fmla="*/ 152107 h 405544"/>
                  <a:gd name="connsiteX4" fmla="*/ 919397 w 920143"/>
                  <a:gd name="connsiteY4" fmla="*/ 404606 h 405544"/>
                  <a:gd name="connsiteX5" fmla="*/ 853923 w 920143"/>
                  <a:gd name="connsiteY5" fmla="*/ 274066 h 405544"/>
                  <a:gd name="connsiteX6" fmla="*/ 72455 w 920143"/>
                  <a:gd name="connsiteY6" fmla="*/ 267821 h 405544"/>
                  <a:gd name="connsiteX0" fmla="*/ 72455 w 939000"/>
                  <a:gd name="connsiteY0" fmla="*/ 524300 h 662023"/>
                  <a:gd name="connsiteX1" fmla="*/ 74307 w 939000"/>
                  <a:gd name="connsiteY1" fmla="*/ 262571 h 662023"/>
                  <a:gd name="connsiteX2" fmla="*/ 860657 w 939000"/>
                  <a:gd name="connsiteY2" fmla="*/ 268932 h 662023"/>
                  <a:gd name="connsiteX3" fmla="*/ 936661 w 939000"/>
                  <a:gd name="connsiteY3" fmla="*/ 1689 h 662023"/>
                  <a:gd name="connsiteX4" fmla="*/ 919397 w 939000"/>
                  <a:gd name="connsiteY4" fmla="*/ 661085 h 662023"/>
                  <a:gd name="connsiteX5" fmla="*/ 853923 w 939000"/>
                  <a:gd name="connsiteY5" fmla="*/ 530545 h 662023"/>
                  <a:gd name="connsiteX6" fmla="*/ 72455 w 939000"/>
                  <a:gd name="connsiteY6" fmla="*/ 524300 h 662023"/>
                  <a:gd name="connsiteX0" fmla="*/ 72455 w 919397"/>
                  <a:gd name="connsiteY0" fmla="*/ 605335 h 743058"/>
                  <a:gd name="connsiteX1" fmla="*/ 74307 w 919397"/>
                  <a:gd name="connsiteY1" fmla="*/ 343606 h 743058"/>
                  <a:gd name="connsiteX2" fmla="*/ 860657 w 919397"/>
                  <a:gd name="connsiteY2" fmla="*/ 349967 h 743058"/>
                  <a:gd name="connsiteX3" fmla="*/ 866459 w 919397"/>
                  <a:gd name="connsiteY3" fmla="*/ 1345 h 743058"/>
                  <a:gd name="connsiteX4" fmla="*/ 919397 w 919397"/>
                  <a:gd name="connsiteY4" fmla="*/ 742120 h 743058"/>
                  <a:gd name="connsiteX5" fmla="*/ 853923 w 919397"/>
                  <a:gd name="connsiteY5" fmla="*/ 611580 h 743058"/>
                  <a:gd name="connsiteX6" fmla="*/ 72455 w 919397"/>
                  <a:gd name="connsiteY6" fmla="*/ 605335 h 743058"/>
                  <a:gd name="connsiteX0" fmla="*/ 72455 w 919397"/>
                  <a:gd name="connsiteY0" fmla="*/ 609877 h 747600"/>
                  <a:gd name="connsiteX1" fmla="*/ 74307 w 919397"/>
                  <a:gd name="connsiteY1" fmla="*/ 348148 h 747600"/>
                  <a:gd name="connsiteX2" fmla="*/ 860657 w 919397"/>
                  <a:gd name="connsiteY2" fmla="*/ 354509 h 747600"/>
                  <a:gd name="connsiteX3" fmla="*/ 866459 w 919397"/>
                  <a:gd name="connsiteY3" fmla="*/ 5887 h 747600"/>
                  <a:gd name="connsiteX4" fmla="*/ 919397 w 919397"/>
                  <a:gd name="connsiteY4" fmla="*/ 746662 h 747600"/>
                  <a:gd name="connsiteX5" fmla="*/ 853923 w 919397"/>
                  <a:gd name="connsiteY5" fmla="*/ 616122 h 747600"/>
                  <a:gd name="connsiteX6" fmla="*/ 72455 w 919397"/>
                  <a:gd name="connsiteY6" fmla="*/ 609877 h 747600"/>
                  <a:gd name="connsiteX0" fmla="*/ 72455 w 919397"/>
                  <a:gd name="connsiteY0" fmla="*/ 613079 h 750802"/>
                  <a:gd name="connsiteX1" fmla="*/ 74307 w 919397"/>
                  <a:gd name="connsiteY1" fmla="*/ 351350 h 750802"/>
                  <a:gd name="connsiteX2" fmla="*/ 860657 w 919397"/>
                  <a:gd name="connsiteY2" fmla="*/ 357711 h 750802"/>
                  <a:gd name="connsiteX3" fmla="*/ 866459 w 919397"/>
                  <a:gd name="connsiteY3" fmla="*/ 9089 h 750802"/>
                  <a:gd name="connsiteX4" fmla="*/ 919397 w 919397"/>
                  <a:gd name="connsiteY4" fmla="*/ 749864 h 750802"/>
                  <a:gd name="connsiteX5" fmla="*/ 853923 w 919397"/>
                  <a:gd name="connsiteY5" fmla="*/ 619324 h 750802"/>
                  <a:gd name="connsiteX6" fmla="*/ 72455 w 919397"/>
                  <a:gd name="connsiteY6" fmla="*/ 613079 h 750802"/>
                  <a:gd name="connsiteX0" fmla="*/ 72455 w 919397"/>
                  <a:gd name="connsiteY0" fmla="*/ 613079 h 750802"/>
                  <a:gd name="connsiteX1" fmla="*/ 74307 w 919397"/>
                  <a:gd name="connsiteY1" fmla="*/ 351350 h 750802"/>
                  <a:gd name="connsiteX2" fmla="*/ 860657 w 919397"/>
                  <a:gd name="connsiteY2" fmla="*/ 357711 h 750802"/>
                  <a:gd name="connsiteX3" fmla="*/ 866459 w 919397"/>
                  <a:gd name="connsiteY3" fmla="*/ 9089 h 750802"/>
                  <a:gd name="connsiteX4" fmla="*/ 919397 w 919397"/>
                  <a:gd name="connsiteY4" fmla="*/ 749864 h 750802"/>
                  <a:gd name="connsiteX5" fmla="*/ 853923 w 919397"/>
                  <a:gd name="connsiteY5" fmla="*/ 619324 h 750802"/>
                  <a:gd name="connsiteX6" fmla="*/ 72455 w 919397"/>
                  <a:gd name="connsiteY6" fmla="*/ 613079 h 750802"/>
                  <a:gd name="connsiteX0" fmla="*/ 72455 w 919397"/>
                  <a:gd name="connsiteY0" fmla="*/ 613079 h 750802"/>
                  <a:gd name="connsiteX1" fmla="*/ 74307 w 919397"/>
                  <a:gd name="connsiteY1" fmla="*/ 351350 h 750802"/>
                  <a:gd name="connsiteX2" fmla="*/ 860657 w 919397"/>
                  <a:gd name="connsiteY2" fmla="*/ 357711 h 750802"/>
                  <a:gd name="connsiteX3" fmla="*/ 866459 w 919397"/>
                  <a:gd name="connsiteY3" fmla="*/ 9089 h 750802"/>
                  <a:gd name="connsiteX4" fmla="*/ 919397 w 919397"/>
                  <a:gd name="connsiteY4" fmla="*/ 749864 h 750802"/>
                  <a:gd name="connsiteX5" fmla="*/ 853923 w 919397"/>
                  <a:gd name="connsiteY5" fmla="*/ 619324 h 750802"/>
                  <a:gd name="connsiteX6" fmla="*/ 72455 w 919397"/>
                  <a:gd name="connsiteY6" fmla="*/ 613079 h 750802"/>
                  <a:gd name="connsiteX0" fmla="*/ 72455 w 941258"/>
                  <a:gd name="connsiteY0" fmla="*/ 613079 h 750802"/>
                  <a:gd name="connsiteX1" fmla="*/ 74307 w 941258"/>
                  <a:gd name="connsiteY1" fmla="*/ 351350 h 750802"/>
                  <a:gd name="connsiteX2" fmla="*/ 860657 w 941258"/>
                  <a:gd name="connsiteY2" fmla="*/ 357711 h 750802"/>
                  <a:gd name="connsiteX3" fmla="*/ 866459 w 941258"/>
                  <a:gd name="connsiteY3" fmla="*/ 9089 h 750802"/>
                  <a:gd name="connsiteX4" fmla="*/ 919397 w 941258"/>
                  <a:gd name="connsiteY4" fmla="*/ 749864 h 750802"/>
                  <a:gd name="connsiteX5" fmla="*/ 853923 w 941258"/>
                  <a:gd name="connsiteY5" fmla="*/ 619324 h 750802"/>
                  <a:gd name="connsiteX6" fmla="*/ 72455 w 941258"/>
                  <a:gd name="connsiteY6" fmla="*/ 613079 h 750802"/>
                  <a:gd name="connsiteX0" fmla="*/ 72455 w 941258"/>
                  <a:gd name="connsiteY0" fmla="*/ 603990 h 741713"/>
                  <a:gd name="connsiteX1" fmla="*/ 74307 w 941258"/>
                  <a:gd name="connsiteY1" fmla="*/ 342261 h 741713"/>
                  <a:gd name="connsiteX2" fmla="*/ 860657 w 941258"/>
                  <a:gd name="connsiteY2" fmla="*/ 348622 h 741713"/>
                  <a:gd name="connsiteX3" fmla="*/ 866459 w 941258"/>
                  <a:gd name="connsiteY3" fmla="*/ 0 h 741713"/>
                  <a:gd name="connsiteX4" fmla="*/ 919397 w 941258"/>
                  <a:gd name="connsiteY4" fmla="*/ 740775 h 741713"/>
                  <a:gd name="connsiteX5" fmla="*/ 853923 w 941258"/>
                  <a:gd name="connsiteY5" fmla="*/ 610235 h 741713"/>
                  <a:gd name="connsiteX6" fmla="*/ 72455 w 941258"/>
                  <a:gd name="connsiteY6" fmla="*/ 603990 h 741713"/>
                  <a:gd name="connsiteX0" fmla="*/ 85823 w 954626"/>
                  <a:gd name="connsiteY0" fmla="*/ 603990 h 741713"/>
                  <a:gd name="connsiteX1" fmla="*/ 87675 w 954626"/>
                  <a:gd name="connsiteY1" fmla="*/ 342261 h 741713"/>
                  <a:gd name="connsiteX2" fmla="*/ 840989 w 954626"/>
                  <a:gd name="connsiteY2" fmla="*/ 338450 h 741713"/>
                  <a:gd name="connsiteX3" fmla="*/ 879827 w 954626"/>
                  <a:gd name="connsiteY3" fmla="*/ 0 h 741713"/>
                  <a:gd name="connsiteX4" fmla="*/ 932765 w 954626"/>
                  <a:gd name="connsiteY4" fmla="*/ 740775 h 741713"/>
                  <a:gd name="connsiteX5" fmla="*/ 867291 w 954626"/>
                  <a:gd name="connsiteY5" fmla="*/ 610235 h 741713"/>
                  <a:gd name="connsiteX6" fmla="*/ 85823 w 954626"/>
                  <a:gd name="connsiteY6" fmla="*/ 603990 h 741713"/>
                  <a:gd name="connsiteX0" fmla="*/ 85823 w 954626"/>
                  <a:gd name="connsiteY0" fmla="*/ 603990 h 741713"/>
                  <a:gd name="connsiteX1" fmla="*/ 87675 w 954626"/>
                  <a:gd name="connsiteY1" fmla="*/ 342261 h 741713"/>
                  <a:gd name="connsiteX2" fmla="*/ 840989 w 954626"/>
                  <a:gd name="connsiteY2" fmla="*/ 338450 h 741713"/>
                  <a:gd name="connsiteX3" fmla="*/ 879827 w 954626"/>
                  <a:gd name="connsiteY3" fmla="*/ 0 h 741713"/>
                  <a:gd name="connsiteX4" fmla="*/ 932765 w 954626"/>
                  <a:gd name="connsiteY4" fmla="*/ 740775 h 741713"/>
                  <a:gd name="connsiteX5" fmla="*/ 867291 w 954626"/>
                  <a:gd name="connsiteY5" fmla="*/ 610235 h 741713"/>
                  <a:gd name="connsiteX6" fmla="*/ 85823 w 954626"/>
                  <a:gd name="connsiteY6" fmla="*/ 603990 h 741713"/>
                  <a:gd name="connsiteX0" fmla="*/ 85823 w 954626"/>
                  <a:gd name="connsiteY0" fmla="*/ 603990 h 741713"/>
                  <a:gd name="connsiteX1" fmla="*/ 87675 w 954626"/>
                  <a:gd name="connsiteY1" fmla="*/ 342261 h 741713"/>
                  <a:gd name="connsiteX2" fmla="*/ 840989 w 954626"/>
                  <a:gd name="connsiteY2" fmla="*/ 338450 h 741713"/>
                  <a:gd name="connsiteX3" fmla="*/ 879827 w 954626"/>
                  <a:gd name="connsiteY3" fmla="*/ 0 h 741713"/>
                  <a:gd name="connsiteX4" fmla="*/ 932765 w 954626"/>
                  <a:gd name="connsiteY4" fmla="*/ 740775 h 741713"/>
                  <a:gd name="connsiteX5" fmla="*/ 867291 w 954626"/>
                  <a:gd name="connsiteY5" fmla="*/ 610235 h 741713"/>
                  <a:gd name="connsiteX6" fmla="*/ 85823 w 954626"/>
                  <a:gd name="connsiteY6" fmla="*/ 603990 h 741713"/>
                  <a:gd name="connsiteX0" fmla="*/ 85823 w 930627"/>
                  <a:gd name="connsiteY0" fmla="*/ 603990 h 661555"/>
                  <a:gd name="connsiteX1" fmla="*/ 87675 w 930627"/>
                  <a:gd name="connsiteY1" fmla="*/ 342261 h 661555"/>
                  <a:gd name="connsiteX2" fmla="*/ 840989 w 930627"/>
                  <a:gd name="connsiteY2" fmla="*/ 338450 h 661555"/>
                  <a:gd name="connsiteX3" fmla="*/ 879827 w 930627"/>
                  <a:gd name="connsiteY3" fmla="*/ 0 h 661555"/>
                  <a:gd name="connsiteX4" fmla="*/ 867291 w 930627"/>
                  <a:gd name="connsiteY4" fmla="*/ 610235 h 661555"/>
                  <a:gd name="connsiteX5" fmla="*/ 85823 w 930627"/>
                  <a:gd name="connsiteY5" fmla="*/ 603990 h 661555"/>
                  <a:gd name="connsiteX0" fmla="*/ 85823 w 932284"/>
                  <a:gd name="connsiteY0" fmla="*/ 603990 h 661555"/>
                  <a:gd name="connsiteX1" fmla="*/ 87675 w 932284"/>
                  <a:gd name="connsiteY1" fmla="*/ 342261 h 661555"/>
                  <a:gd name="connsiteX2" fmla="*/ 840989 w 932284"/>
                  <a:gd name="connsiteY2" fmla="*/ 338450 h 661555"/>
                  <a:gd name="connsiteX3" fmla="*/ 879827 w 932284"/>
                  <a:gd name="connsiteY3" fmla="*/ 0 h 661555"/>
                  <a:gd name="connsiteX4" fmla="*/ 867291 w 932284"/>
                  <a:gd name="connsiteY4" fmla="*/ 610235 h 661555"/>
                  <a:gd name="connsiteX5" fmla="*/ 85823 w 932284"/>
                  <a:gd name="connsiteY5" fmla="*/ 603990 h 661555"/>
                  <a:gd name="connsiteX0" fmla="*/ 85823 w 932284"/>
                  <a:gd name="connsiteY0" fmla="*/ 603990 h 656905"/>
                  <a:gd name="connsiteX1" fmla="*/ 87675 w 932284"/>
                  <a:gd name="connsiteY1" fmla="*/ 291399 h 656905"/>
                  <a:gd name="connsiteX2" fmla="*/ 840989 w 932284"/>
                  <a:gd name="connsiteY2" fmla="*/ 338450 h 656905"/>
                  <a:gd name="connsiteX3" fmla="*/ 879827 w 932284"/>
                  <a:gd name="connsiteY3" fmla="*/ 0 h 656905"/>
                  <a:gd name="connsiteX4" fmla="*/ 867291 w 932284"/>
                  <a:gd name="connsiteY4" fmla="*/ 610235 h 656905"/>
                  <a:gd name="connsiteX5" fmla="*/ 85823 w 932284"/>
                  <a:gd name="connsiteY5" fmla="*/ 603990 h 656905"/>
                  <a:gd name="connsiteX0" fmla="*/ 85823 w 932284"/>
                  <a:gd name="connsiteY0" fmla="*/ 603990 h 656905"/>
                  <a:gd name="connsiteX1" fmla="*/ 87675 w 932284"/>
                  <a:gd name="connsiteY1" fmla="*/ 291399 h 656905"/>
                  <a:gd name="connsiteX2" fmla="*/ 840989 w 932284"/>
                  <a:gd name="connsiteY2" fmla="*/ 338450 h 656905"/>
                  <a:gd name="connsiteX3" fmla="*/ 879827 w 932284"/>
                  <a:gd name="connsiteY3" fmla="*/ 0 h 656905"/>
                  <a:gd name="connsiteX4" fmla="*/ 867291 w 932284"/>
                  <a:gd name="connsiteY4" fmla="*/ 610235 h 656905"/>
                  <a:gd name="connsiteX5" fmla="*/ 85823 w 932284"/>
                  <a:gd name="connsiteY5" fmla="*/ 603990 h 656905"/>
                  <a:gd name="connsiteX0" fmla="*/ 87911 w 934372"/>
                  <a:gd name="connsiteY0" fmla="*/ 603990 h 655368"/>
                  <a:gd name="connsiteX1" fmla="*/ 89763 w 934372"/>
                  <a:gd name="connsiteY1" fmla="*/ 291399 h 655368"/>
                  <a:gd name="connsiteX2" fmla="*/ 843077 w 934372"/>
                  <a:gd name="connsiteY2" fmla="*/ 338450 h 655368"/>
                  <a:gd name="connsiteX3" fmla="*/ 881915 w 934372"/>
                  <a:gd name="connsiteY3" fmla="*/ 0 h 655368"/>
                  <a:gd name="connsiteX4" fmla="*/ 869379 w 934372"/>
                  <a:gd name="connsiteY4" fmla="*/ 610235 h 655368"/>
                  <a:gd name="connsiteX5" fmla="*/ 87911 w 934372"/>
                  <a:gd name="connsiteY5" fmla="*/ 603990 h 655368"/>
                  <a:gd name="connsiteX0" fmla="*/ 85024 w 931485"/>
                  <a:gd name="connsiteY0" fmla="*/ 603990 h 656773"/>
                  <a:gd name="connsiteX1" fmla="*/ 86876 w 931485"/>
                  <a:gd name="connsiteY1" fmla="*/ 291399 h 656773"/>
                  <a:gd name="connsiteX2" fmla="*/ 827801 w 931485"/>
                  <a:gd name="connsiteY2" fmla="*/ 348622 h 656773"/>
                  <a:gd name="connsiteX3" fmla="*/ 879028 w 931485"/>
                  <a:gd name="connsiteY3" fmla="*/ 0 h 656773"/>
                  <a:gd name="connsiteX4" fmla="*/ 866492 w 931485"/>
                  <a:gd name="connsiteY4" fmla="*/ 610235 h 656773"/>
                  <a:gd name="connsiteX5" fmla="*/ 85024 w 931485"/>
                  <a:gd name="connsiteY5" fmla="*/ 603990 h 656773"/>
                  <a:gd name="connsiteX0" fmla="*/ 85024 w 931485"/>
                  <a:gd name="connsiteY0" fmla="*/ 603990 h 656773"/>
                  <a:gd name="connsiteX1" fmla="*/ 86876 w 931485"/>
                  <a:gd name="connsiteY1" fmla="*/ 291399 h 656773"/>
                  <a:gd name="connsiteX2" fmla="*/ 827801 w 931485"/>
                  <a:gd name="connsiteY2" fmla="*/ 348622 h 656773"/>
                  <a:gd name="connsiteX3" fmla="*/ 879028 w 931485"/>
                  <a:gd name="connsiteY3" fmla="*/ 0 h 656773"/>
                  <a:gd name="connsiteX4" fmla="*/ 866492 w 931485"/>
                  <a:gd name="connsiteY4" fmla="*/ 610235 h 656773"/>
                  <a:gd name="connsiteX5" fmla="*/ 85024 w 931485"/>
                  <a:gd name="connsiteY5" fmla="*/ 603990 h 656773"/>
                  <a:gd name="connsiteX0" fmla="*/ 85024 w 931485"/>
                  <a:gd name="connsiteY0" fmla="*/ 603990 h 656773"/>
                  <a:gd name="connsiteX1" fmla="*/ 86876 w 931485"/>
                  <a:gd name="connsiteY1" fmla="*/ 291399 h 656773"/>
                  <a:gd name="connsiteX2" fmla="*/ 827801 w 931485"/>
                  <a:gd name="connsiteY2" fmla="*/ 348622 h 656773"/>
                  <a:gd name="connsiteX3" fmla="*/ 879028 w 931485"/>
                  <a:gd name="connsiteY3" fmla="*/ 0 h 656773"/>
                  <a:gd name="connsiteX4" fmla="*/ 866492 w 931485"/>
                  <a:gd name="connsiteY4" fmla="*/ 610235 h 656773"/>
                  <a:gd name="connsiteX5" fmla="*/ 85024 w 931485"/>
                  <a:gd name="connsiteY5" fmla="*/ 603990 h 656773"/>
                  <a:gd name="connsiteX0" fmla="*/ 86742 w 933203"/>
                  <a:gd name="connsiteY0" fmla="*/ 603990 h 655536"/>
                  <a:gd name="connsiteX1" fmla="*/ 88594 w 933203"/>
                  <a:gd name="connsiteY1" fmla="*/ 291399 h 655536"/>
                  <a:gd name="connsiteX2" fmla="*/ 829519 w 933203"/>
                  <a:gd name="connsiteY2" fmla="*/ 348622 h 655536"/>
                  <a:gd name="connsiteX3" fmla="*/ 880746 w 933203"/>
                  <a:gd name="connsiteY3" fmla="*/ 0 h 655536"/>
                  <a:gd name="connsiteX4" fmla="*/ 868210 w 933203"/>
                  <a:gd name="connsiteY4" fmla="*/ 610235 h 655536"/>
                  <a:gd name="connsiteX5" fmla="*/ 86742 w 933203"/>
                  <a:gd name="connsiteY5" fmla="*/ 603990 h 655536"/>
                  <a:gd name="connsiteX0" fmla="*/ 86742 w 933203"/>
                  <a:gd name="connsiteY0" fmla="*/ 603990 h 655536"/>
                  <a:gd name="connsiteX1" fmla="*/ 88594 w 933203"/>
                  <a:gd name="connsiteY1" fmla="*/ 291399 h 655536"/>
                  <a:gd name="connsiteX2" fmla="*/ 829519 w 933203"/>
                  <a:gd name="connsiteY2" fmla="*/ 348622 h 655536"/>
                  <a:gd name="connsiteX3" fmla="*/ 880746 w 933203"/>
                  <a:gd name="connsiteY3" fmla="*/ 0 h 655536"/>
                  <a:gd name="connsiteX4" fmla="*/ 868210 w 933203"/>
                  <a:gd name="connsiteY4" fmla="*/ 610235 h 655536"/>
                  <a:gd name="connsiteX5" fmla="*/ 86742 w 933203"/>
                  <a:gd name="connsiteY5" fmla="*/ 603990 h 655536"/>
                  <a:gd name="connsiteX0" fmla="*/ 86742 w 933203"/>
                  <a:gd name="connsiteY0" fmla="*/ 603990 h 655536"/>
                  <a:gd name="connsiteX1" fmla="*/ 88594 w 933203"/>
                  <a:gd name="connsiteY1" fmla="*/ 291399 h 655536"/>
                  <a:gd name="connsiteX2" fmla="*/ 829519 w 933203"/>
                  <a:gd name="connsiteY2" fmla="*/ 348622 h 655536"/>
                  <a:gd name="connsiteX3" fmla="*/ 880746 w 933203"/>
                  <a:gd name="connsiteY3" fmla="*/ 0 h 655536"/>
                  <a:gd name="connsiteX4" fmla="*/ 868210 w 933203"/>
                  <a:gd name="connsiteY4" fmla="*/ 610235 h 655536"/>
                  <a:gd name="connsiteX5" fmla="*/ 86742 w 933203"/>
                  <a:gd name="connsiteY5" fmla="*/ 603990 h 655536"/>
                  <a:gd name="connsiteX0" fmla="*/ 87685 w 934146"/>
                  <a:gd name="connsiteY0" fmla="*/ 603990 h 654222"/>
                  <a:gd name="connsiteX1" fmla="*/ 89537 w 934146"/>
                  <a:gd name="connsiteY1" fmla="*/ 291399 h 654222"/>
                  <a:gd name="connsiteX2" fmla="*/ 830462 w 934146"/>
                  <a:gd name="connsiteY2" fmla="*/ 348622 h 654222"/>
                  <a:gd name="connsiteX3" fmla="*/ 881689 w 934146"/>
                  <a:gd name="connsiteY3" fmla="*/ 0 h 654222"/>
                  <a:gd name="connsiteX4" fmla="*/ 869153 w 934146"/>
                  <a:gd name="connsiteY4" fmla="*/ 610235 h 654222"/>
                  <a:gd name="connsiteX5" fmla="*/ 87685 w 934146"/>
                  <a:gd name="connsiteY5" fmla="*/ 603990 h 654222"/>
                  <a:gd name="connsiteX0" fmla="*/ 87685 w 934146"/>
                  <a:gd name="connsiteY0" fmla="*/ 603990 h 654222"/>
                  <a:gd name="connsiteX1" fmla="*/ 89537 w 934146"/>
                  <a:gd name="connsiteY1" fmla="*/ 291399 h 654222"/>
                  <a:gd name="connsiteX2" fmla="*/ 830462 w 934146"/>
                  <a:gd name="connsiteY2" fmla="*/ 348622 h 654222"/>
                  <a:gd name="connsiteX3" fmla="*/ 881689 w 934146"/>
                  <a:gd name="connsiteY3" fmla="*/ 0 h 654222"/>
                  <a:gd name="connsiteX4" fmla="*/ 869153 w 934146"/>
                  <a:gd name="connsiteY4" fmla="*/ 610235 h 654222"/>
                  <a:gd name="connsiteX5" fmla="*/ 87685 w 934146"/>
                  <a:gd name="connsiteY5" fmla="*/ 603990 h 654222"/>
                  <a:gd name="connsiteX0" fmla="*/ 84476 w 930937"/>
                  <a:gd name="connsiteY0" fmla="*/ 603990 h 657287"/>
                  <a:gd name="connsiteX1" fmla="*/ 86328 w 930937"/>
                  <a:gd name="connsiteY1" fmla="*/ 291399 h 657287"/>
                  <a:gd name="connsiteX2" fmla="*/ 827253 w 930937"/>
                  <a:gd name="connsiteY2" fmla="*/ 348622 h 657287"/>
                  <a:gd name="connsiteX3" fmla="*/ 878480 w 930937"/>
                  <a:gd name="connsiteY3" fmla="*/ 0 h 657287"/>
                  <a:gd name="connsiteX4" fmla="*/ 865944 w 930937"/>
                  <a:gd name="connsiteY4" fmla="*/ 610235 h 657287"/>
                  <a:gd name="connsiteX5" fmla="*/ 84476 w 930937"/>
                  <a:gd name="connsiteY5" fmla="*/ 603990 h 657287"/>
                  <a:gd name="connsiteX0" fmla="*/ 84476 w 934157"/>
                  <a:gd name="connsiteY0" fmla="*/ 441231 h 494528"/>
                  <a:gd name="connsiteX1" fmla="*/ 86328 w 934157"/>
                  <a:gd name="connsiteY1" fmla="*/ 128640 h 494528"/>
                  <a:gd name="connsiteX2" fmla="*/ 827253 w 934157"/>
                  <a:gd name="connsiteY2" fmla="*/ 185863 h 494528"/>
                  <a:gd name="connsiteX3" fmla="*/ 891023 w 934157"/>
                  <a:gd name="connsiteY3" fmla="*/ 0 h 494528"/>
                  <a:gd name="connsiteX4" fmla="*/ 865944 w 934157"/>
                  <a:gd name="connsiteY4" fmla="*/ 447476 h 494528"/>
                  <a:gd name="connsiteX5" fmla="*/ 84476 w 934157"/>
                  <a:gd name="connsiteY5" fmla="*/ 441231 h 494528"/>
                  <a:gd name="connsiteX0" fmla="*/ 84476 w 934157"/>
                  <a:gd name="connsiteY0" fmla="*/ 441231 h 494528"/>
                  <a:gd name="connsiteX1" fmla="*/ 86328 w 934157"/>
                  <a:gd name="connsiteY1" fmla="*/ 128640 h 494528"/>
                  <a:gd name="connsiteX2" fmla="*/ 827253 w 934157"/>
                  <a:gd name="connsiteY2" fmla="*/ 185863 h 494528"/>
                  <a:gd name="connsiteX3" fmla="*/ 891023 w 934157"/>
                  <a:gd name="connsiteY3" fmla="*/ 0 h 494528"/>
                  <a:gd name="connsiteX4" fmla="*/ 865944 w 934157"/>
                  <a:gd name="connsiteY4" fmla="*/ 447476 h 494528"/>
                  <a:gd name="connsiteX5" fmla="*/ 84476 w 934157"/>
                  <a:gd name="connsiteY5" fmla="*/ 441231 h 494528"/>
                  <a:gd name="connsiteX0" fmla="*/ 84476 w 936765"/>
                  <a:gd name="connsiteY0" fmla="*/ 593817 h 647114"/>
                  <a:gd name="connsiteX1" fmla="*/ 86328 w 936765"/>
                  <a:gd name="connsiteY1" fmla="*/ 281226 h 647114"/>
                  <a:gd name="connsiteX2" fmla="*/ 827253 w 936765"/>
                  <a:gd name="connsiteY2" fmla="*/ 338449 h 647114"/>
                  <a:gd name="connsiteX3" fmla="*/ 897294 w 936765"/>
                  <a:gd name="connsiteY3" fmla="*/ 0 h 647114"/>
                  <a:gd name="connsiteX4" fmla="*/ 865944 w 936765"/>
                  <a:gd name="connsiteY4" fmla="*/ 600062 h 647114"/>
                  <a:gd name="connsiteX5" fmla="*/ 84476 w 936765"/>
                  <a:gd name="connsiteY5" fmla="*/ 593817 h 647114"/>
                  <a:gd name="connsiteX0" fmla="*/ 84476 w 936765"/>
                  <a:gd name="connsiteY0" fmla="*/ 593817 h 647114"/>
                  <a:gd name="connsiteX1" fmla="*/ 86328 w 936765"/>
                  <a:gd name="connsiteY1" fmla="*/ 281226 h 647114"/>
                  <a:gd name="connsiteX2" fmla="*/ 827253 w 936765"/>
                  <a:gd name="connsiteY2" fmla="*/ 338449 h 647114"/>
                  <a:gd name="connsiteX3" fmla="*/ 897294 w 936765"/>
                  <a:gd name="connsiteY3" fmla="*/ 0 h 647114"/>
                  <a:gd name="connsiteX4" fmla="*/ 865944 w 936765"/>
                  <a:gd name="connsiteY4" fmla="*/ 600062 h 647114"/>
                  <a:gd name="connsiteX5" fmla="*/ 84476 w 936765"/>
                  <a:gd name="connsiteY5" fmla="*/ 593817 h 647114"/>
                  <a:gd name="connsiteX0" fmla="*/ 90518 w 942807"/>
                  <a:gd name="connsiteY0" fmla="*/ 593817 h 623640"/>
                  <a:gd name="connsiteX1" fmla="*/ 16668 w 942807"/>
                  <a:gd name="connsiteY1" fmla="*/ 602456 h 623640"/>
                  <a:gd name="connsiteX2" fmla="*/ 92370 w 942807"/>
                  <a:gd name="connsiteY2" fmla="*/ 281226 h 623640"/>
                  <a:gd name="connsiteX3" fmla="*/ 833295 w 942807"/>
                  <a:gd name="connsiteY3" fmla="*/ 338449 h 623640"/>
                  <a:gd name="connsiteX4" fmla="*/ 903336 w 942807"/>
                  <a:gd name="connsiteY4" fmla="*/ 0 h 623640"/>
                  <a:gd name="connsiteX5" fmla="*/ 871986 w 942807"/>
                  <a:gd name="connsiteY5" fmla="*/ 600062 h 623640"/>
                  <a:gd name="connsiteX6" fmla="*/ 90518 w 942807"/>
                  <a:gd name="connsiteY6" fmla="*/ 593817 h 623640"/>
                  <a:gd name="connsiteX0" fmla="*/ 97427 w 949716"/>
                  <a:gd name="connsiteY0" fmla="*/ 593817 h 704887"/>
                  <a:gd name="connsiteX1" fmla="*/ 11034 w 949716"/>
                  <a:gd name="connsiteY1" fmla="*/ 694007 h 704887"/>
                  <a:gd name="connsiteX2" fmla="*/ 99279 w 949716"/>
                  <a:gd name="connsiteY2" fmla="*/ 281226 h 704887"/>
                  <a:gd name="connsiteX3" fmla="*/ 840204 w 949716"/>
                  <a:gd name="connsiteY3" fmla="*/ 338449 h 704887"/>
                  <a:gd name="connsiteX4" fmla="*/ 910245 w 949716"/>
                  <a:gd name="connsiteY4" fmla="*/ 0 h 704887"/>
                  <a:gd name="connsiteX5" fmla="*/ 878895 w 949716"/>
                  <a:gd name="connsiteY5" fmla="*/ 600062 h 704887"/>
                  <a:gd name="connsiteX6" fmla="*/ 97427 w 949716"/>
                  <a:gd name="connsiteY6" fmla="*/ 593817 h 704887"/>
                  <a:gd name="connsiteX0" fmla="*/ 98407 w 950696"/>
                  <a:gd name="connsiteY0" fmla="*/ 593817 h 704887"/>
                  <a:gd name="connsiteX1" fmla="*/ 12014 w 950696"/>
                  <a:gd name="connsiteY1" fmla="*/ 694007 h 704887"/>
                  <a:gd name="connsiteX2" fmla="*/ 100259 w 950696"/>
                  <a:gd name="connsiteY2" fmla="*/ 281226 h 704887"/>
                  <a:gd name="connsiteX3" fmla="*/ 841184 w 950696"/>
                  <a:gd name="connsiteY3" fmla="*/ 338449 h 704887"/>
                  <a:gd name="connsiteX4" fmla="*/ 911225 w 950696"/>
                  <a:gd name="connsiteY4" fmla="*/ 0 h 704887"/>
                  <a:gd name="connsiteX5" fmla="*/ 879875 w 950696"/>
                  <a:gd name="connsiteY5" fmla="*/ 600062 h 704887"/>
                  <a:gd name="connsiteX6" fmla="*/ 98407 w 950696"/>
                  <a:gd name="connsiteY6" fmla="*/ 593817 h 704887"/>
                  <a:gd name="connsiteX0" fmla="*/ 93856 w 952867"/>
                  <a:gd name="connsiteY0" fmla="*/ 553127 h 702947"/>
                  <a:gd name="connsiteX1" fmla="*/ 13734 w 952867"/>
                  <a:gd name="connsiteY1" fmla="*/ 694007 h 702947"/>
                  <a:gd name="connsiteX2" fmla="*/ 101979 w 952867"/>
                  <a:gd name="connsiteY2" fmla="*/ 281226 h 702947"/>
                  <a:gd name="connsiteX3" fmla="*/ 842904 w 952867"/>
                  <a:gd name="connsiteY3" fmla="*/ 338449 h 702947"/>
                  <a:gd name="connsiteX4" fmla="*/ 912945 w 952867"/>
                  <a:gd name="connsiteY4" fmla="*/ 0 h 702947"/>
                  <a:gd name="connsiteX5" fmla="*/ 881595 w 952867"/>
                  <a:gd name="connsiteY5" fmla="*/ 600062 h 702947"/>
                  <a:gd name="connsiteX6" fmla="*/ 93856 w 952867"/>
                  <a:gd name="connsiteY6" fmla="*/ 553127 h 702947"/>
                  <a:gd name="connsiteX0" fmla="*/ 93856 w 952867"/>
                  <a:gd name="connsiteY0" fmla="*/ 553127 h 702947"/>
                  <a:gd name="connsiteX1" fmla="*/ 13734 w 952867"/>
                  <a:gd name="connsiteY1" fmla="*/ 694007 h 702947"/>
                  <a:gd name="connsiteX2" fmla="*/ 101979 w 952867"/>
                  <a:gd name="connsiteY2" fmla="*/ 281226 h 702947"/>
                  <a:gd name="connsiteX3" fmla="*/ 842904 w 952867"/>
                  <a:gd name="connsiteY3" fmla="*/ 338449 h 702947"/>
                  <a:gd name="connsiteX4" fmla="*/ 912945 w 952867"/>
                  <a:gd name="connsiteY4" fmla="*/ 0 h 702947"/>
                  <a:gd name="connsiteX5" fmla="*/ 881595 w 952867"/>
                  <a:gd name="connsiteY5" fmla="*/ 600062 h 702947"/>
                  <a:gd name="connsiteX6" fmla="*/ 93856 w 952867"/>
                  <a:gd name="connsiteY6" fmla="*/ 553127 h 702947"/>
                  <a:gd name="connsiteX0" fmla="*/ 93856 w 956991"/>
                  <a:gd name="connsiteY0" fmla="*/ 553127 h 702947"/>
                  <a:gd name="connsiteX1" fmla="*/ 13734 w 956991"/>
                  <a:gd name="connsiteY1" fmla="*/ 694007 h 702947"/>
                  <a:gd name="connsiteX2" fmla="*/ 101979 w 956991"/>
                  <a:gd name="connsiteY2" fmla="*/ 281226 h 702947"/>
                  <a:gd name="connsiteX3" fmla="*/ 842904 w 956991"/>
                  <a:gd name="connsiteY3" fmla="*/ 338449 h 702947"/>
                  <a:gd name="connsiteX4" fmla="*/ 912945 w 956991"/>
                  <a:gd name="connsiteY4" fmla="*/ 0 h 702947"/>
                  <a:gd name="connsiteX5" fmla="*/ 887866 w 956991"/>
                  <a:gd name="connsiteY5" fmla="*/ 528855 h 702947"/>
                  <a:gd name="connsiteX6" fmla="*/ 93856 w 956991"/>
                  <a:gd name="connsiteY6" fmla="*/ 553127 h 702947"/>
                  <a:gd name="connsiteX0" fmla="*/ 93856 w 952867"/>
                  <a:gd name="connsiteY0" fmla="*/ 553127 h 702947"/>
                  <a:gd name="connsiteX1" fmla="*/ 13734 w 952867"/>
                  <a:gd name="connsiteY1" fmla="*/ 694007 h 702947"/>
                  <a:gd name="connsiteX2" fmla="*/ 101979 w 952867"/>
                  <a:gd name="connsiteY2" fmla="*/ 281226 h 702947"/>
                  <a:gd name="connsiteX3" fmla="*/ 842904 w 952867"/>
                  <a:gd name="connsiteY3" fmla="*/ 338449 h 702947"/>
                  <a:gd name="connsiteX4" fmla="*/ 912945 w 952867"/>
                  <a:gd name="connsiteY4" fmla="*/ 0 h 702947"/>
                  <a:gd name="connsiteX5" fmla="*/ 881595 w 952867"/>
                  <a:gd name="connsiteY5" fmla="*/ 559373 h 702947"/>
                  <a:gd name="connsiteX6" fmla="*/ 93856 w 952867"/>
                  <a:gd name="connsiteY6" fmla="*/ 553127 h 702947"/>
                  <a:gd name="connsiteX0" fmla="*/ 123494 w 948894"/>
                  <a:gd name="connsiteY0" fmla="*/ 502265 h 701316"/>
                  <a:gd name="connsiteX1" fmla="*/ 12015 w 948894"/>
                  <a:gd name="connsiteY1" fmla="*/ 694007 h 701316"/>
                  <a:gd name="connsiteX2" fmla="*/ 100260 w 948894"/>
                  <a:gd name="connsiteY2" fmla="*/ 281226 h 701316"/>
                  <a:gd name="connsiteX3" fmla="*/ 841185 w 948894"/>
                  <a:gd name="connsiteY3" fmla="*/ 338449 h 701316"/>
                  <a:gd name="connsiteX4" fmla="*/ 911226 w 948894"/>
                  <a:gd name="connsiteY4" fmla="*/ 0 h 701316"/>
                  <a:gd name="connsiteX5" fmla="*/ 879876 w 948894"/>
                  <a:gd name="connsiteY5" fmla="*/ 559373 h 701316"/>
                  <a:gd name="connsiteX6" fmla="*/ 123494 w 948894"/>
                  <a:gd name="connsiteY6" fmla="*/ 502265 h 701316"/>
                  <a:gd name="connsiteX0" fmla="*/ 123494 w 948894"/>
                  <a:gd name="connsiteY0" fmla="*/ 502265 h 701316"/>
                  <a:gd name="connsiteX1" fmla="*/ 12015 w 948894"/>
                  <a:gd name="connsiteY1" fmla="*/ 694007 h 701316"/>
                  <a:gd name="connsiteX2" fmla="*/ 100260 w 948894"/>
                  <a:gd name="connsiteY2" fmla="*/ 281226 h 701316"/>
                  <a:gd name="connsiteX3" fmla="*/ 822371 w 948894"/>
                  <a:gd name="connsiteY3" fmla="*/ 368966 h 701316"/>
                  <a:gd name="connsiteX4" fmla="*/ 911226 w 948894"/>
                  <a:gd name="connsiteY4" fmla="*/ 0 h 701316"/>
                  <a:gd name="connsiteX5" fmla="*/ 879876 w 948894"/>
                  <a:gd name="connsiteY5" fmla="*/ 559373 h 701316"/>
                  <a:gd name="connsiteX6" fmla="*/ 123494 w 948894"/>
                  <a:gd name="connsiteY6" fmla="*/ 502265 h 701316"/>
                  <a:gd name="connsiteX0" fmla="*/ 123494 w 948894"/>
                  <a:gd name="connsiteY0" fmla="*/ 502265 h 701316"/>
                  <a:gd name="connsiteX1" fmla="*/ 12015 w 948894"/>
                  <a:gd name="connsiteY1" fmla="*/ 694007 h 701316"/>
                  <a:gd name="connsiteX2" fmla="*/ 100260 w 948894"/>
                  <a:gd name="connsiteY2" fmla="*/ 281226 h 701316"/>
                  <a:gd name="connsiteX3" fmla="*/ 822371 w 948894"/>
                  <a:gd name="connsiteY3" fmla="*/ 368966 h 701316"/>
                  <a:gd name="connsiteX4" fmla="*/ 911226 w 948894"/>
                  <a:gd name="connsiteY4" fmla="*/ 0 h 701316"/>
                  <a:gd name="connsiteX5" fmla="*/ 879876 w 948894"/>
                  <a:gd name="connsiteY5" fmla="*/ 559373 h 701316"/>
                  <a:gd name="connsiteX6" fmla="*/ 123494 w 948894"/>
                  <a:gd name="connsiteY6" fmla="*/ 502265 h 701316"/>
                  <a:gd name="connsiteX0" fmla="*/ 126265 w 951665"/>
                  <a:gd name="connsiteY0" fmla="*/ 502265 h 701316"/>
                  <a:gd name="connsiteX1" fmla="*/ 14786 w 951665"/>
                  <a:gd name="connsiteY1" fmla="*/ 694007 h 701316"/>
                  <a:gd name="connsiteX2" fmla="*/ 96760 w 951665"/>
                  <a:gd name="connsiteY2" fmla="*/ 332088 h 701316"/>
                  <a:gd name="connsiteX3" fmla="*/ 825142 w 951665"/>
                  <a:gd name="connsiteY3" fmla="*/ 368966 h 701316"/>
                  <a:gd name="connsiteX4" fmla="*/ 913997 w 951665"/>
                  <a:gd name="connsiteY4" fmla="*/ 0 h 701316"/>
                  <a:gd name="connsiteX5" fmla="*/ 882647 w 951665"/>
                  <a:gd name="connsiteY5" fmla="*/ 559373 h 701316"/>
                  <a:gd name="connsiteX6" fmla="*/ 126265 w 951665"/>
                  <a:gd name="connsiteY6" fmla="*/ 502265 h 701316"/>
                  <a:gd name="connsiteX0" fmla="*/ 116696 w 942096"/>
                  <a:gd name="connsiteY0" fmla="*/ 502265 h 701316"/>
                  <a:gd name="connsiteX1" fmla="*/ 5217 w 942096"/>
                  <a:gd name="connsiteY1" fmla="*/ 694007 h 701316"/>
                  <a:gd name="connsiteX2" fmla="*/ 112277 w 942096"/>
                  <a:gd name="connsiteY2" fmla="*/ 321916 h 701316"/>
                  <a:gd name="connsiteX3" fmla="*/ 815573 w 942096"/>
                  <a:gd name="connsiteY3" fmla="*/ 368966 h 701316"/>
                  <a:gd name="connsiteX4" fmla="*/ 904428 w 942096"/>
                  <a:gd name="connsiteY4" fmla="*/ 0 h 701316"/>
                  <a:gd name="connsiteX5" fmla="*/ 873078 w 942096"/>
                  <a:gd name="connsiteY5" fmla="*/ 559373 h 701316"/>
                  <a:gd name="connsiteX6" fmla="*/ 116696 w 942096"/>
                  <a:gd name="connsiteY6" fmla="*/ 502265 h 701316"/>
                  <a:gd name="connsiteX0" fmla="*/ 122728 w 948128"/>
                  <a:gd name="connsiteY0" fmla="*/ 502265 h 701316"/>
                  <a:gd name="connsiteX1" fmla="*/ 11249 w 948128"/>
                  <a:gd name="connsiteY1" fmla="*/ 694007 h 701316"/>
                  <a:gd name="connsiteX2" fmla="*/ 101324 w 948128"/>
                  <a:gd name="connsiteY2" fmla="*/ 321916 h 701316"/>
                  <a:gd name="connsiteX3" fmla="*/ 821605 w 948128"/>
                  <a:gd name="connsiteY3" fmla="*/ 368966 h 701316"/>
                  <a:gd name="connsiteX4" fmla="*/ 910460 w 948128"/>
                  <a:gd name="connsiteY4" fmla="*/ 0 h 701316"/>
                  <a:gd name="connsiteX5" fmla="*/ 879110 w 948128"/>
                  <a:gd name="connsiteY5" fmla="*/ 559373 h 701316"/>
                  <a:gd name="connsiteX6" fmla="*/ 122728 w 948128"/>
                  <a:gd name="connsiteY6" fmla="*/ 502265 h 701316"/>
                  <a:gd name="connsiteX0" fmla="*/ 118052 w 943452"/>
                  <a:gd name="connsiteY0" fmla="*/ 502265 h 701316"/>
                  <a:gd name="connsiteX1" fmla="*/ 6573 w 943452"/>
                  <a:gd name="connsiteY1" fmla="*/ 694007 h 701316"/>
                  <a:gd name="connsiteX2" fmla="*/ 96648 w 943452"/>
                  <a:gd name="connsiteY2" fmla="*/ 321916 h 701316"/>
                  <a:gd name="connsiteX3" fmla="*/ 816929 w 943452"/>
                  <a:gd name="connsiteY3" fmla="*/ 368966 h 701316"/>
                  <a:gd name="connsiteX4" fmla="*/ 905784 w 943452"/>
                  <a:gd name="connsiteY4" fmla="*/ 0 h 701316"/>
                  <a:gd name="connsiteX5" fmla="*/ 874434 w 943452"/>
                  <a:gd name="connsiteY5" fmla="*/ 559373 h 701316"/>
                  <a:gd name="connsiteX6" fmla="*/ 118052 w 943452"/>
                  <a:gd name="connsiteY6" fmla="*/ 502265 h 701316"/>
                  <a:gd name="connsiteX0" fmla="*/ 127858 w 953258"/>
                  <a:gd name="connsiteY0" fmla="*/ 502265 h 701316"/>
                  <a:gd name="connsiteX1" fmla="*/ 16379 w 953258"/>
                  <a:gd name="connsiteY1" fmla="*/ 694007 h 701316"/>
                  <a:gd name="connsiteX2" fmla="*/ 9977 w 953258"/>
                  <a:gd name="connsiteY2" fmla="*/ 534852 h 701316"/>
                  <a:gd name="connsiteX3" fmla="*/ 106454 w 953258"/>
                  <a:gd name="connsiteY3" fmla="*/ 321916 h 701316"/>
                  <a:gd name="connsiteX4" fmla="*/ 826735 w 953258"/>
                  <a:gd name="connsiteY4" fmla="*/ 368966 h 701316"/>
                  <a:gd name="connsiteX5" fmla="*/ 915590 w 953258"/>
                  <a:gd name="connsiteY5" fmla="*/ 0 h 701316"/>
                  <a:gd name="connsiteX6" fmla="*/ 884240 w 953258"/>
                  <a:gd name="connsiteY6" fmla="*/ 559373 h 701316"/>
                  <a:gd name="connsiteX7" fmla="*/ 127858 w 953258"/>
                  <a:gd name="connsiteY7" fmla="*/ 502265 h 701316"/>
                  <a:gd name="connsiteX0" fmla="*/ 123638 w 949038"/>
                  <a:gd name="connsiteY0" fmla="*/ 502265 h 701316"/>
                  <a:gd name="connsiteX1" fmla="*/ 12159 w 949038"/>
                  <a:gd name="connsiteY1" fmla="*/ 694007 h 701316"/>
                  <a:gd name="connsiteX2" fmla="*/ 14249 w 949038"/>
                  <a:gd name="connsiteY2" fmla="*/ 529342 h 701316"/>
                  <a:gd name="connsiteX3" fmla="*/ 102234 w 949038"/>
                  <a:gd name="connsiteY3" fmla="*/ 321916 h 701316"/>
                  <a:gd name="connsiteX4" fmla="*/ 822515 w 949038"/>
                  <a:gd name="connsiteY4" fmla="*/ 368966 h 701316"/>
                  <a:gd name="connsiteX5" fmla="*/ 911370 w 949038"/>
                  <a:gd name="connsiteY5" fmla="*/ 0 h 701316"/>
                  <a:gd name="connsiteX6" fmla="*/ 880020 w 949038"/>
                  <a:gd name="connsiteY6" fmla="*/ 559373 h 701316"/>
                  <a:gd name="connsiteX7" fmla="*/ 123638 w 949038"/>
                  <a:gd name="connsiteY7" fmla="*/ 502265 h 701316"/>
                  <a:gd name="connsiteX0" fmla="*/ 117974 w 943374"/>
                  <a:gd name="connsiteY0" fmla="*/ 502265 h 701316"/>
                  <a:gd name="connsiteX1" fmla="*/ 6495 w 943374"/>
                  <a:gd name="connsiteY1" fmla="*/ 694007 h 701316"/>
                  <a:gd name="connsiteX2" fmla="*/ 8585 w 943374"/>
                  <a:gd name="connsiteY2" fmla="*/ 529342 h 701316"/>
                  <a:gd name="connsiteX3" fmla="*/ 96570 w 943374"/>
                  <a:gd name="connsiteY3" fmla="*/ 321916 h 701316"/>
                  <a:gd name="connsiteX4" fmla="*/ 816851 w 943374"/>
                  <a:gd name="connsiteY4" fmla="*/ 368966 h 701316"/>
                  <a:gd name="connsiteX5" fmla="*/ 905706 w 943374"/>
                  <a:gd name="connsiteY5" fmla="*/ 0 h 701316"/>
                  <a:gd name="connsiteX6" fmla="*/ 874356 w 943374"/>
                  <a:gd name="connsiteY6" fmla="*/ 559373 h 701316"/>
                  <a:gd name="connsiteX7" fmla="*/ 117974 w 943374"/>
                  <a:gd name="connsiteY7" fmla="*/ 502265 h 701316"/>
                  <a:gd name="connsiteX0" fmla="*/ 111338 w 936738"/>
                  <a:gd name="connsiteY0" fmla="*/ 502265 h 704000"/>
                  <a:gd name="connsiteX1" fmla="*/ 20241 w 936738"/>
                  <a:gd name="connsiteY1" fmla="*/ 696762 h 704000"/>
                  <a:gd name="connsiteX2" fmla="*/ 1949 w 936738"/>
                  <a:gd name="connsiteY2" fmla="*/ 529342 h 704000"/>
                  <a:gd name="connsiteX3" fmla="*/ 89934 w 936738"/>
                  <a:gd name="connsiteY3" fmla="*/ 321916 h 704000"/>
                  <a:gd name="connsiteX4" fmla="*/ 810215 w 936738"/>
                  <a:gd name="connsiteY4" fmla="*/ 368966 h 704000"/>
                  <a:gd name="connsiteX5" fmla="*/ 899070 w 936738"/>
                  <a:gd name="connsiteY5" fmla="*/ 0 h 704000"/>
                  <a:gd name="connsiteX6" fmla="*/ 867720 w 936738"/>
                  <a:gd name="connsiteY6" fmla="*/ 559373 h 704000"/>
                  <a:gd name="connsiteX7" fmla="*/ 111338 w 936738"/>
                  <a:gd name="connsiteY7" fmla="*/ 502265 h 704000"/>
                  <a:gd name="connsiteX0" fmla="*/ 111894 w 937294"/>
                  <a:gd name="connsiteY0" fmla="*/ 502265 h 704000"/>
                  <a:gd name="connsiteX1" fmla="*/ 20797 w 937294"/>
                  <a:gd name="connsiteY1" fmla="*/ 696762 h 704000"/>
                  <a:gd name="connsiteX2" fmla="*/ 2505 w 937294"/>
                  <a:gd name="connsiteY2" fmla="*/ 529342 h 704000"/>
                  <a:gd name="connsiteX3" fmla="*/ 90490 w 937294"/>
                  <a:gd name="connsiteY3" fmla="*/ 321916 h 704000"/>
                  <a:gd name="connsiteX4" fmla="*/ 810771 w 937294"/>
                  <a:gd name="connsiteY4" fmla="*/ 368966 h 704000"/>
                  <a:gd name="connsiteX5" fmla="*/ 899626 w 937294"/>
                  <a:gd name="connsiteY5" fmla="*/ 0 h 704000"/>
                  <a:gd name="connsiteX6" fmla="*/ 868276 w 937294"/>
                  <a:gd name="connsiteY6" fmla="*/ 559373 h 704000"/>
                  <a:gd name="connsiteX7" fmla="*/ 111894 w 937294"/>
                  <a:gd name="connsiteY7" fmla="*/ 502265 h 704000"/>
                  <a:gd name="connsiteX0" fmla="*/ 112593 w 937993"/>
                  <a:gd name="connsiteY0" fmla="*/ 502265 h 704000"/>
                  <a:gd name="connsiteX1" fmla="*/ 21496 w 937993"/>
                  <a:gd name="connsiteY1" fmla="*/ 696762 h 704000"/>
                  <a:gd name="connsiteX2" fmla="*/ 3204 w 937993"/>
                  <a:gd name="connsiteY2" fmla="*/ 529342 h 704000"/>
                  <a:gd name="connsiteX3" fmla="*/ 91189 w 937993"/>
                  <a:gd name="connsiteY3" fmla="*/ 321916 h 704000"/>
                  <a:gd name="connsiteX4" fmla="*/ 811470 w 937993"/>
                  <a:gd name="connsiteY4" fmla="*/ 368966 h 704000"/>
                  <a:gd name="connsiteX5" fmla="*/ 900325 w 937993"/>
                  <a:gd name="connsiteY5" fmla="*/ 0 h 704000"/>
                  <a:gd name="connsiteX6" fmla="*/ 868975 w 937993"/>
                  <a:gd name="connsiteY6" fmla="*/ 559373 h 704000"/>
                  <a:gd name="connsiteX7" fmla="*/ 112593 w 937993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87985 w 934789"/>
                  <a:gd name="connsiteY3" fmla="*/ 32191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77794 w 934789"/>
                  <a:gd name="connsiteY3" fmla="*/ 32742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77794 w 934789"/>
                  <a:gd name="connsiteY3" fmla="*/ 32742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77794 w 934789"/>
                  <a:gd name="connsiteY3" fmla="*/ 32742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77794 w 934789"/>
                  <a:gd name="connsiteY3" fmla="*/ 33844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6930"/>
                  <a:gd name="connsiteX1" fmla="*/ 18292 w 934789"/>
                  <a:gd name="connsiteY1" fmla="*/ 696762 h 706930"/>
                  <a:gd name="connsiteX2" fmla="*/ 0 w 934789"/>
                  <a:gd name="connsiteY2" fmla="*/ 529342 h 706930"/>
                  <a:gd name="connsiteX3" fmla="*/ 77794 w 934789"/>
                  <a:gd name="connsiteY3" fmla="*/ 338446 h 706930"/>
                  <a:gd name="connsiteX4" fmla="*/ 808266 w 934789"/>
                  <a:gd name="connsiteY4" fmla="*/ 368966 h 706930"/>
                  <a:gd name="connsiteX5" fmla="*/ 897121 w 934789"/>
                  <a:gd name="connsiteY5" fmla="*/ 0 h 706930"/>
                  <a:gd name="connsiteX6" fmla="*/ 865771 w 934789"/>
                  <a:gd name="connsiteY6" fmla="*/ 559373 h 706930"/>
                  <a:gd name="connsiteX7" fmla="*/ 109389 w 934789"/>
                  <a:gd name="connsiteY7" fmla="*/ 502265 h 706930"/>
                  <a:gd name="connsiteX0" fmla="*/ 173932 w 930171"/>
                  <a:gd name="connsiteY0" fmla="*/ 502265 h 706930"/>
                  <a:gd name="connsiteX1" fmla="*/ 18292 w 930171"/>
                  <a:gd name="connsiteY1" fmla="*/ 696762 h 706930"/>
                  <a:gd name="connsiteX2" fmla="*/ 0 w 930171"/>
                  <a:gd name="connsiteY2" fmla="*/ 529342 h 706930"/>
                  <a:gd name="connsiteX3" fmla="*/ 77794 w 930171"/>
                  <a:gd name="connsiteY3" fmla="*/ 338446 h 706930"/>
                  <a:gd name="connsiteX4" fmla="*/ 808266 w 930171"/>
                  <a:gd name="connsiteY4" fmla="*/ 368966 h 706930"/>
                  <a:gd name="connsiteX5" fmla="*/ 897121 w 930171"/>
                  <a:gd name="connsiteY5" fmla="*/ 0 h 706930"/>
                  <a:gd name="connsiteX6" fmla="*/ 865771 w 930171"/>
                  <a:gd name="connsiteY6" fmla="*/ 559373 h 706930"/>
                  <a:gd name="connsiteX7" fmla="*/ 173932 w 930171"/>
                  <a:gd name="connsiteY7" fmla="*/ 502265 h 706930"/>
                  <a:gd name="connsiteX0" fmla="*/ 173932 w 930171"/>
                  <a:gd name="connsiteY0" fmla="*/ 502265 h 703205"/>
                  <a:gd name="connsiteX1" fmla="*/ 18292 w 930171"/>
                  <a:gd name="connsiteY1" fmla="*/ 696762 h 703205"/>
                  <a:gd name="connsiteX2" fmla="*/ 0 w 930171"/>
                  <a:gd name="connsiteY2" fmla="*/ 529342 h 703205"/>
                  <a:gd name="connsiteX3" fmla="*/ 77794 w 930171"/>
                  <a:gd name="connsiteY3" fmla="*/ 338446 h 703205"/>
                  <a:gd name="connsiteX4" fmla="*/ 808266 w 930171"/>
                  <a:gd name="connsiteY4" fmla="*/ 368966 h 703205"/>
                  <a:gd name="connsiteX5" fmla="*/ 897121 w 930171"/>
                  <a:gd name="connsiteY5" fmla="*/ 0 h 703205"/>
                  <a:gd name="connsiteX6" fmla="*/ 865771 w 930171"/>
                  <a:gd name="connsiteY6" fmla="*/ 559373 h 703205"/>
                  <a:gd name="connsiteX7" fmla="*/ 173932 w 930171"/>
                  <a:gd name="connsiteY7" fmla="*/ 502265 h 703205"/>
                  <a:gd name="connsiteX0" fmla="*/ 173932 w 930171"/>
                  <a:gd name="connsiteY0" fmla="*/ 502265 h 703205"/>
                  <a:gd name="connsiteX1" fmla="*/ 18292 w 930171"/>
                  <a:gd name="connsiteY1" fmla="*/ 696762 h 703205"/>
                  <a:gd name="connsiteX2" fmla="*/ 0 w 930171"/>
                  <a:gd name="connsiteY2" fmla="*/ 529342 h 703205"/>
                  <a:gd name="connsiteX3" fmla="*/ 77794 w 930171"/>
                  <a:gd name="connsiteY3" fmla="*/ 338446 h 703205"/>
                  <a:gd name="connsiteX4" fmla="*/ 808266 w 930171"/>
                  <a:gd name="connsiteY4" fmla="*/ 368966 h 703205"/>
                  <a:gd name="connsiteX5" fmla="*/ 897121 w 930171"/>
                  <a:gd name="connsiteY5" fmla="*/ 0 h 703205"/>
                  <a:gd name="connsiteX6" fmla="*/ 865771 w 930171"/>
                  <a:gd name="connsiteY6" fmla="*/ 559373 h 703205"/>
                  <a:gd name="connsiteX7" fmla="*/ 173932 w 930171"/>
                  <a:gd name="connsiteY7" fmla="*/ 502265 h 703205"/>
                  <a:gd name="connsiteX0" fmla="*/ 173932 w 930171"/>
                  <a:gd name="connsiteY0" fmla="*/ 502265 h 702892"/>
                  <a:gd name="connsiteX1" fmla="*/ 18292 w 930171"/>
                  <a:gd name="connsiteY1" fmla="*/ 696762 h 702892"/>
                  <a:gd name="connsiteX2" fmla="*/ 0 w 930171"/>
                  <a:gd name="connsiteY2" fmla="*/ 529342 h 702892"/>
                  <a:gd name="connsiteX3" fmla="*/ 77794 w 930171"/>
                  <a:gd name="connsiteY3" fmla="*/ 338446 h 702892"/>
                  <a:gd name="connsiteX4" fmla="*/ 808266 w 930171"/>
                  <a:gd name="connsiteY4" fmla="*/ 368966 h 702892"/>
                  <a:gd name="connsiteX5" fmla="*/ 897121 w 930171"/>
                  <a:gd name="connsiteY5" fmla="*/ 0 h 702892"/>
                  <a:gd name="connsiteX6" fmla="*/ 865771 w 930171"/>
                  <a:gd name="connsiteY6" fmla="*/ 559373 h 702892"/>
                  <a:gd name="connsiteX7" fmla="*/ 173932 w 930171"/>
                  <a:gd name="connsiteY7" fmla="*/ 502265 h 702892"/>
                  <a:gd name="connsiteX0" fmla="*/ 173932 w 937951"/>
                  <a:gd name="connsiteY0" fmla="*/ 502265 h 702892"/>
                  <a:gd name="connsiteX1" fmla="*/ 18292 w 937951"/>
                  <a:gd name="connsiteY1" fmla="*/ 696762 h 702892"/>
                  <a:gd name="connsiteX2" fmla="*/ 0 w 937951"/>
                  <a:gd name="connsiteY2" fmla="*/ 529342 h 702892"/>
                  <a:gd name="connsiteX3" fmla="*/ 77794 w 937951"/>
                  <a:gd name="connsiteY3" fmla="*/ 338446 h 702892"/>
                  <a:gd name="connsiteX4" fmla="*/ 808266 w 937951"/>
                  <a:gd name="connsiteY4" fmla="*/ 368966 h 702892"/>
                  <a:gd name="connsiteX5" fmla="*/ 897121 w 937951"/>
                  <a:gd name="connsiteY5" fmla="*/ 0 h 702892"/>
                  <a:gd name="connsiteX6" fmla="*/ 877661 w 937951"/>
                  <a:gd name="connsiteY6" fmla="*/ 515293 h 702892"/>
                  <a:gd name="connsiteX7" fmla="*/ 173932 w 937951"/>
                  <a:gd name="connsiteY7" fmla="*/ 502265 h 702892"/>
                  <a:gd name="connsiteX0" fmla="*/ 173932 w 939320"/>
                  <a:gd name="connsiteY0" fmla="*/ 430634 h 631261"/>
                  <a:gd name="connsiteX1" fmla="*/ 18292 w 939320"/>
                  <a:gd name="connsiteY1" fmla="*/ 625131 h 631261"/>
                  <a:gd name="connsiteX2" fmla="*/ 0 w 939320"/>
                  <a:gd name="connsiteY2" fmla="*/ 457711 h 631261"/>
                  <a:gd name="connsiteX3" fmla="*/ 77794 w 939320"/>
                  <a:gd name="connsiteY3" fmla="*/ 266815 h 631261"/>
                  <a:gd name="connsiteX4" fmla="*/ 808266 w 939320"/>
                  <a:gd name="connsiteY4" fmla="*/ 297335 h 631261"/>
                  <a:gd name="connsiteX5" fmla="*/ 900518 w 939320"/>
                  <a:gd name="connsiteY5" fmla="*/ 0 h 631261"/>
                  <a:gd name="connsiteX6" fmla="*/ 877661 w 939320"/>
                  <a:gd name="connsiteY6" fmla="*/ 443662 h 631261"/>
                  <a:gd name="connsiteX7" fmla="*/ 173932 w 939320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25131"/>
                  <a:gd name="connsiteX1" fmla="*/ 25086 w 946114"/>
                  <a:gd name="connsiteY1" fmla="*/ 625131 h 625131"/>
                  <a:gd name="connsiteX2" fmla="*/ 0 w 946114"/>
                  <a:gd name="connsiteY2" fmla="*/ 447762 h 625131"/>
                  <a:gd name="connsiteX3" fmla="*/ 84588 w 946114"/>
                  <a:gd name="connsiteY3" fmla="*/ 266815 h 625131"/>
                  <a:gd name="connsiteX4" fmla="*/ 815060 w 946114"/>
                  <a:gd name="connsiteY4" fmla="*/ 297335 h 625131"/>
                  <a:gd name="connsiteX5" fmla="*/ 907312 w 946114"/>
                  <a:gd name="connsiteY5" fmla="*/ 0 h 625131"/>
                  <a:gd name="connsiteX6" fmla="*/ 884455 w 946114"/>
                  <a:gd name="connsiteY6" fmla="*/ 443662 h 625131"/>
                  <a:gd name="connsiteX7" fmla="*/ 180726 w 946114"/>
                  <a:gd name="connsiteY7" fmla="*/ 430634 h 625131"/>
                  <a:gd name="connsiteX0" fmla="*/ 180726 w 946114"/>
                  <a:gd name="connsiteY0" fmla="*/ 430634 h 625131"/>
                  <a:gd name="connsiteX1" fmla="*/ 25086 w 946114"/>
                  <a:gd name="connsiteY1" fmla="*/ 625131 h 625131"/>
                  <a:gd name="connsiteX2" fmla="*/ 0 w 946114"/>
                  <a:gd name="connsiteY2" fmla="*/ 447762 h 625131"/>
                  <a:gd name="connsiteX3" fmla="*/ 84588 w 946114"/>
                  <a:gd name="connsiteY3" fmla="*/ 266815 h 625131"/>
                  <a:gd name="connsiteX4" fmla="*/ 815060 w 946114"/>
                  <a:gd name="connsiteY4" fmla="*/ 297335 h 625131"/>
                  <a:gd name="connsiteX5" fmla="*/ 907312 w 946114"/>
                  <a:gd name="connsiteY5" fmla="*/ 0 h 625131"/>
                  <a:gd name="connsiteX6" fmla="*/ 884455 w 946114"/>
                  <a:gd name="connsiteY6" fmla="*/ 443662 h 625131"/>
                  <a:gd name="connsiteX7" fmla="*/ 180726 w 946114"/>
                  <a:gd name="connsiteY7" fmla="*/ 430634 h 625131"/>
                  <a:gd name="connsiteX0" fmla="*/ 175630 w 941018"/>
                  <a:gd name="connsiteY0" fmla="*/ 430634 h 625131"/>
                  <a:gd name="connsiteX1" fmla="*/ 19990 w 941018"/>
                  <a:gd name="connsiteY1" fmla="*/ 625131 h 625131"/>
                  <a:gd name="connsiteX2" fmla="*/ 0 w 941018"/>
                  <a:gd name="connsiteY2" fmla="*/ 451079 h 625131"/>
                  <a:gd name="connsiteX3" fmla="*/ 79492 w 941018"/>
                  <a:gd name="connsiteY3" fmla="*/ 266815 h 625131"/>
                  <a:gd name="connsiteX4" fmla="*/ 809964 w 941018"/>
                  <a:gd name="connsiteY4" fmla="*/ 297335 h 625131"/>
                  <a:gd name="connsiteX5" fmla="*/ 902216 w 941018"/>
                  <a:gd name="connsiteY5" fmla="*/ 0 h 625131"/>
                  <a:gd name="connsiteX6" fmla="*/ 879359 w 941018"/>
                  <a:gd name="connsiteY6" fmla="*/ 443662 h 625131"/>
                  <a:gd name="connsiteX7" fmla="*/ 175630 w 941018"/>
                  <a:gd name="connsiteY7" fmla="*/ 430634 h 625131"/>
                  <a:gd name="connsiteX0" fmla="*/ 175630 w 941018"/>
                  <a:gd name="connsiteY0" fmla="*/ 430634 h 625131"/>
                  <a:gd name="connsiteX1" fmla="*/ 19990 w 941018"/>
                  <a:gd name="connsiteY1" fmla="*/ 625131 h 625131"/>
                  <a:gd name="connsiteX2" fmla="*/ 0 w 941018"/>
                  <a:gd name="connsiteY2" fmla="*/ 451079 h 625131"/>
                  <a:gd name="connsiteX3" fmla="*/ 79492 w 941018"/>
                  <a:gd name="connsiteY3" fmla="*/ 266815 h 625131"/>
                  <a:gd name="connsiteX4" fmla="*/ 809964 w 941018"/>
                  <a:gd name="connsiteY4" fmla="*/ 297335 h 625131"/>
                  <a:gd name="connsiteX5" fmla="*/ 902216 w 941018"/>
                  <a:gd name="connsiteY5" fmla="*/ 0 h 625131"/>
                  <a:gd name="connsiteX6" fmla="*/ 879359 w 941018"/>
                  <a:gd name="connsiteY6" fmla="*/ 443662 h 625131"/>
                  <a:gd name="connsiteX7" fmla="*/ 175630 w 941018"/>
                  <a:gd name="connsiteY7" fmla="*/ 430634 h 625131"/>
                  <a:gd name="connsiteX0" fmla="*/ 183402 w 948790"/>
                  <a:gd name="connsiteY0" fmla="*/ 430634 h 641178"/>
                  <a:gd name="connsiteX1" fmla="*/ 11164 w 948790"/>
                  <a:gd name="connsiteY1" fmla="*/ 641178 h 641178"/>
                  <a:gd name="connsiteX2" fmla="*/ 7772 w 948790"/>
                  <a:gd name="connsiteY2" fmla="*/ 451079 h 641178"/>
                  <a:gd name="connsiteX3" fmla="*/ 87264 w 948790"/>
                  <a:gd name="connsiteY3" fmla="*/ 266815 h 641178"/>
                  <a:gd name="connsiteX4" fmla="*/ 817736 w 948790"/>
                  <a:gd name="connsiteY4" fmla="*/ 297335 h 641178"/>
                  <a:gd name="connsiteX5" fmla="*/ 909988 w 948790"/>
                  <a:gd name="connsiteY5" fmla="*/ 0 h 641178"/>
                  <a:gd name="connsiteX6" fmla="*/ 887131 w 948790"/>
                  <a:gd name="connsiteY6" fmla="*/ 443662 h 641178"/>
                  <a:gd name="connsiteX7" fmla="*/ 183402 w 948790"/>
                  <a:gd name="connsiteY7" fmla="*/ 430634 h 641178"/>
                  <a:gd name="connsiteX0" fmla="*/ 183402 w 948790"/>
                  <a:gd name="connsiteY0" fmla="*/ 430634 h 641178"/>
                  <a:gd name="connsiteX1" fmla="*/ 11164 w 948790"/>
                  <a:gd name="connsiteY1" fmla="*/ 641178 h 641178"/>
                  <a:gd name="connsiteX2" fmla="*/ 7772 w 948790"/>
                  <a:gd name="connsiteY2" fmla="*/ 451079 h 641178"/>
                  <a:gd name="connsiteX3" fmla="*/ 87264 w 948790"/>
                  <a:gd name="connsiteY3" fmla="*/ 266815 h 641178"/>
                  <a:gd name="connsiteX4" fmla="*/ 817736 w 948790"/>
                  <a:gd name="connsiteY4" fmla="*/ 297335 h 641178"/>
                  <a:gd name="connsiteX5" fmla="*/ 909988 w 948790"/>
                  <a:gd name="connsiteY5" fmla="*/ 0 h 641178"/>
                  <a:gd name="connsiteX6" fmla="*/ 887131 w 948790"/>
                  <a:gd name="connsiteY6" fmla="*/ 443662 h 641178"/>
                  <a:gd name="connsiteX7" fmla="*/ 183402 w 948790"/>
                  <a:gd name="connsiteY7" fmla="*/ 430634 h 641178"/>
                  <a:gd name="connsiteX0" fmla="*/ 175630 w 941018"/>
                  <a:gd name="connsiteY0" fmla="*/ 430634 h 641178"/>
                  <a:gd name="connsiteX1" fmla="*/ 3392 w 941018"/>
                  <a:gd name="connsiteY1" fmla="*/ 641178 h 641178"/>
                  <a:gd name="connsiteX2" fmla="*/ 0 w 941018"/>
                  <a:gd name="connsiteY2" fmla="*/ 451079 h 641178"/>
                  <a:gd name="connsiteX3" fmla="*/ 79492 w 941018"/>
                  <a:gd name="connsiteY3" fmla="*/ 266815 h 641178"/>
                  <a:gd name="connsiteX4" fmla="*/ 809964 w 941018"/>
                  <a:gd name="connsiteY4" fmla="*/ 297335 h 641178"/>
                  <a:gd name="connsiteX5" fmla="*/ 902216 w 941018"/>
                  <a:gd name="connsiteY5" fmla="*/ 0 h 641178"/>
                  <a:gd name="connsiteX6" fmla="*/ 879359 w 941018"/>
                  <a:gd name="connsiteY6" fmla="*/ 443662 h 641178"/>
                  <a:gd name="connsiteX7" fmla="*/ 175630 w 941018"/>
                  <a:gd name="connsiteY7" fmla="*/ 430634 h 641178"/>
                  <a:gd name="connsiteX0" fmla="*/ 179780 w 945168"/>
                  <a:gd name="connsiteY0" fmla="*/ 430634 h 641178"/>
                  <a:gd name="connsiteX1" fmla="*/ 7542 w 945168"/>
                  <a:gd name="connsiteY1" fmla="*/ 641178 h 641178"/>
                  <a:gd name="connsiteX2" fmla="*/ 0 w 945168"/>
                  <a:gd name="connsiteY2" fmla="*/ 386891 h 641178"/>
                  <a:gd name="connsiteX3" fmla="*/ 83642 w 945168"/>
                  <a:gd name="connsiteY3" fmla="*/ 26681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7542 w 945168"/>
                  <a:gd name="connsiteY1" fmla="*/ 641178 h 641178"/>
                  <a:gd name="connsiteX2" fmla="*/ 0 w 945168"/>
                  <a:gd name="connsiteY2" fmla="*/ 386891 h 641178"/>
                  <a:gd name="connsiteX3" fmla="*/ 83642 w 945168"/>
                  <a:gd name="connsiteY3" fmla="*/ 26681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7542 w 945168"/>
                  <a:gd name="connsiteY1" fmla="*/ 641178 h 641178"/>
                  <a:gd name="connsiteX2" fmla="*/ 0 w 945168"/>
                  <a:gd name="connsiteY2" fmla="*/ 386891 h 641178"/>
                  <a:gd name="connsiteX3" fmla="*/ 262073 w 945168"/>
                  <a:gd name="connsiteY3" fmla="*/ 27002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7542 w 945168"/>
                  <a:gd name="connsiteY1" fmla="*/ 641178 h 641178"/>
                  <a:gd name="connsiteX2" fmla="*/ 0 w 945168"/>
                  <a:gd name="connsiteY2" fmla="*/ 386891 h 641178"/>
                  <a:gd name="connsiteX3" fmla="*/ 262073 w 945168"/>
                  <a:gd name="connsiteY3" fmla="*/ 27002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5467 w 945168"/>
                  <a:gd name="connsiteY1" fmla="*/ 641178 h 641178"/>
                  <a:gd name="connsiteX2" fmla="*/ 0 w 945168"/>
                  <a:gd name="connsiteY2" fmla="*/ 386891 h 641178"/>
                  <a:gd name="connsiteX3" fmla="*/ 262073 w 945168"/>
                  <a:gd name="connsiteY3" fmla="*/ 27002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5467 w 945168"/>
                  <a:gd name="connsiteY1" fmla="*/ 641178 h 641178"/>
                  <a:gd name="connsiteX2" fmla="*/ 0 w 945168"/>
                  <a:gd name="connsiteY2" fmla="*/ 386891 h 641178"/>
                  <a:gd name="connsiteX3" fmla="*/ 257923 w 945168"/>
                  <a:gd name="connsiteY3" fmla="*/ 302119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5467 w 945168"/>
                  <a:gd name="connsiteY1" fmla="*/ 641178 h 641178"/>
                  <a:gd name="connsiteX2" fmla="*/ 0 w 945168"/>
                  <a:gd name="connsiteY2" fmla="*/ 386891 h 641178"/>
                  <a:gd name="connsiteX3" fmla="*/ 257923 w 945168"/>
                  <a:gd name="connsiteY3" fmla="*/ 302119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5467 w 945168"/>
                  <a:gd name="connsiteY1" fmla="*/ 641178 h 641178"/>
                  <a:gd name="connsiteX2" fmla="*/ 0 w 945168"/>
                  <a:gd name="connsiteY2" fmla="*/ 386891 h 641178"/>
                  <a:gd name="connsiteX3" fmla="*/ 257923 w 945168"/>
                  <a:gd name="connsiteY3" fmla="*/ 302119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67331 w 946073"/>
                  <a:gd name="connsiteY0" fmla="*/ 417796 h 641178"/>
                  <a:gd name="connsiteX1" fmla="*/ 5467 w 946073"/>
                  <a:gd name="connsiteY1" fmla="*/ 641178 h 641178"/>
                  <a:gd name="connsiteX2" fmla="*/ 0 w 946073"/>
                  <a:gd name="connsiteY2" fmla="*/ 386891 h 641178"/>
                  <a:gd name="connsiteX3" fmla="*/ 257923 w 946073"/>
                  <a:gd name="connsiteY3" fmla="*/ 302119 h 641178"/>
                  <a:gd name="connsiteX4" fmla="*/ 814114 w 946073"/>
                  <a:gd name="connsiteY4" fmla="*/ 297335 h 641178"/>
                  <a:gd name="connsiteX5" fmla="*/ 906366 w 946073"/>
                  <a:gd name="connsiteY5" fmla="*/ 0 h 641178"/>
                  <a:gd name="connsiteX6" fmla="*/ 883509 w 946073"/>
                  <a:gd name="connsiteY6" fmla="*/ 443662 h 641178"/>
                  <a:gd name="connsiteX7" fmla="*/ 167331 w 946073"/>
                  <a:gd name="connsiteY7" fmla="*/ 417796 h 641178"/>
                  <a:gd name="connsiteX0" fmla="*/ 167331 w 946073"/>
                  <a:gd name="connsiteY0" fmla="*/ 417796 h 641178"/>
                  <a:gd name="connsiteX1" fmla="*/ 5467 w 946073"/>
                  <a:gd name="connsiteY1" fmla="*/ 641178 h 641178"/>
                  <a:gd name="connsiteX2" fmla="*/ 0 w 946073"/>
                  <a:gd name="connsiteY2" fmla="*/ 386891 h 641178"/>
                  <a:gd name="connsiteX3" fmla="*/ 257923 w 946073"/>
                  <a:gd name="connsiteY3" fmla="*/ 302119 h 641178"/>
                  <a:gd name="connsiteX4" fmla="*/ 814114 w 946073"/>
                  <a:gd name="connsiteY4" fmla="*/ 297335 h 641178"/>
                  <a:gd name="connsiteX5" fmla="*/ 906366 w 946073"/>
                  <a:gd name="connsiteY5" fmla="*/ 0 h 641178"/>
                  <a:gd name="connsiteX6" fmla="*/ 883509 w 946073"/>
                  <a:gd name="connsiteY6" fmla="*/ 443662 h 641178"/>
                  <a:gd name="connsiteX7" fmla="*/ 167331 w 946073"/>
                  <a:gd name="connsiteY7" fmla="*/ 417796 h 641178"/>
                  <a:gd name="connsiteX0" fmla="*/ 171481 w 945771"/>
                  <a:gd name="connsiteY0" fmla="*/ 456309 h 641178"/>
                  <a:gd name="connsiteX1" fmla="*/ 5467 w 945771"/>
                  <a:gd name="connsiteY1" fmla="*/ 641178 h 641178"/>
                  <a:gd name="connsiteX2" fmla="*/ 0 w 945771"/>
                  <a:gd name="connsiteY2" fmla="*/ 386891 h 641178"/>
                  <a:gd name="connsiteX3" fmla="*/ 257923 w 945771"/>
                  <a:gd name="connsiteY3" fmla="*/ 302119 h 641178"/>
                  <a:gd name="connsiteX4" fmla="*/ 814114 w 945771"/>
                  <a:gd name="connsiteY4" fmla="*/ 297335 h 641178"/>
                  <a:gd name="connsiteX5" fmla="*/ 906366 w 945771"/>
                  <a:gd name="connsiteY5" fmla="*/ 0 h 641178"/>
                  <a:gd name="connsiteX6" fmla="*/ 883509 w 945771"/>
                  <a:gd name="connsiteY6" fmla="*/ 443662 h 641178"/>
                  <a:gd name="connsiteX7" fmla="*/ 171481 w 945771"/>
                  <a:gd name="connsiteY7" fmla="*/ 456309 h 641178"/>
                  <a:gd name="connsiteX0" fmla="*/ 171481 w 945771"/>
                  <a:gd name="connsiteY0" fmla="*/ 456309 h 641178"/>
                  <a:gd name="connsiteX1" fmla="*/ 5467 w 945771"/>
                  <a:gd name="connsiteY1" fmla="*/ 641178 h 641178"/>
                  <a:gd name="connsiteX2" fmla="*/ 0 w 945771"/>
                  <a:gd name="connsiteY2" fmla="*/ 386891 h 641178"/>
                  <a:gd name="connsiteX3" fmla="*/ 257923 w 945771"/>
                  <a:gd name="connsiteY3" fmla="*/ 302119 h 641178"/>
                  <a:gd name="connsiteX4" fmla="*/ 814114 w 945771"/>
                  <a:gd name="connsiteY4" fmla="*/ 297335 h 641178"/>
                  <a:gd name="connsiteX5" fmla="*/ 906366 w 945771"/>
                  <a:gd name="connsiteY5" fmla="*/ 0 h 641178"/>
                  <a:gd name="connsiteX6" fmla="*/ 883509 w 945771"/>
                  <a:gd name="connsiteY6" fmla="*/ 443662 h 641178"/>
                  <a:gd name="connsiteX7" fmla="*/ 171481 w 945771"/>
                  <a:gd name="connsiteY7" fmla="*/ 456309 h 641178"/>
                  <a:gd name="connsiteX0" fmla="*/ 171481 w 959099"/>
                  <a:gd name="connsiteY0" fmla="*/ 456309 h 641178"/>
                  <a:gd name="connsiteX1" fmla="*/ 5467 w 959099"/>
                  <a:gd name="connsiteY1" fmla="*/ 641178 h 641178"/>
                  <a:gd name="connsiteX2" fmla="*/ 0 w 959099"/>
                  <a:gd name="connsiteY2" fmla="*/ 386891 h 641178"/>
                  <a:gd name="connsiteX3" fmla="*/ 257923 w 959099"/>
                  <a:gd name="connsiteY3" fmla="*/ 302119 h 641178"/>
                  <a:gd name="connsiteX4" fmla="*/ 814114 w 959099"/>
                  <a:gd name="connsiteY4" fmla="*/ 297335 h 641178"/>
                  <a:gd name="connsiteX5" fmla="*/ 935413 w 959099"/>
                  <a:gd name="connsiteY5" fmla="*/ 0 h 641178"/>
                  <a:gd name="connsiteX6" fmla="*/ 883509 w 959099"/>
                  <a:gd name="connsiteY6" fmla="*/ 443662 h 641178"/>
                  <a:gd name="connsiteX7" fmla="*/ 171481 w 959099"/>
                  <a:gd name="connsiteY7" fmla="*/ 456309 h 641178"/>
                  <a:gd name="connsiteX0" fmla="*/ 171481 w 996023"/>
                  <a:gd name="connsiteY0" fmla="*/ 456309 h 641178"/>
                  <a:gd name="connsiteX1" fmla="*/ 5467 w 996023"/>
                  <a:gd name="connsiteY1" fmla="*/ 641178 h 641178"/>
                  <a:gd name="connsiteX2" fmla="*/ 0 w 996023"/>
                  <a:gd name="connsiteY2" fmla="*/ 386891 h 641178"/>
                  <a:gd name="connsiteX3" fmla="*/ 257923 w 996023"/>
                  <a:gd name="connsiteY3" fmla="*/ 302119 h 641178"/>
                  <a:gd name="connsiteX4" fmla="*/ 814114 w 996023"/>
                  <a:gd name="connsiteY4" fmla="*/ 297335 h 641178"/>
                  <a:gd name="connsiteX5" fmla="*/ 935413 w 996023"/>
                  <a:gd name="connsiteY5" fmla="*/ 0 h 641178"/>
                  <a:gd name="connsiteX6" fmla="*/ 939528 w 996023"/>
                  <a:gd name="connsiteY6" fmla="*/ 414777 h 641178"/>
                  <a:gd name="connsiteX7" fmla="*/ 171481 w 996023"/>
                  <a:gd name="connsiteY7" fmla="*/ 456309 h 641178"/>
                  <a:gd name="connsiteX0" fmla="*/ 171481 w 943471"/>
                  <a:gd name="connsiteY0" fmla="*/ 456309 h 641178"/>
                  <a:gd name="connsiteX1" fmla="*/ 5467 w 943471"/>
                  <a:gd name="connsiteY1" fmla="*/ 641178 h 641178"/>
                  <a:gd name="connsiteX2" fmla="*/ 0 w 943471"/>
                  <a:gd name="connsiteY2" fmla="*/ 386891 h 641178"/>
                  <a:gd name="connsiteX3" fmla="*/ 257923 w 943471"/>
                  <a:gd name="connsiteY3" fmla="*/ 302119 h 641178"/>
                  <a:gd name="connsiteX4" fmla="*/ 814114 w 943471"/>
                  <a:gd name="connsiteY4" fmla="*/ 297335 h 641178"/>
                  <a:gd name="connsiteX5" fmla="*/ 935413 w 943471"/>
                  <a:gd name="connsiteY5" fmla="*/ 0 h 641178"/>
                  <a:gd name="connsiteX6" fmla="*/ 939528 w 943471"/>
                  <a:gd name="connsiteY6" fmla="*/ 414777 h 641178"/>
                  <a:gd name="connsiteX7" fmla="*/ 171481 w 943471"/>
                  <a:gd name="connsiteY7" fmla="*/ 456309 h 641178"/>
                  <a:gd name="connsiteX0" fmla="*/ 171481 w 943471"/>
                  <a:gd name="connsiteY0" fmla="*/ 456309 h 641178"/>
                  <a:gd name="connsiteX1" fmla="*/ 5467 w 943471"/>
                  <a:gd name="connsiteY1" fmla="*/ 641178 h 641178"/>
                  <a:gd name="connsiteX2" fmla="*/ 0 w 943471"/>
                  <a:gd name="connsiteY2" fmla="*/ 386891 h 641178"/>
                  <a:gd name="connsiteX3" fmla="*/ 257923 w 943471"/>
                  <a:gd name="connsiteY3" fmla="*/ 302119 h 641178"/>
                  <a:gd name="connsiteX4" fmla="*/ 814114 w 943471"/>
                  <a:gd name="connsiteY4" fmla="*/ 297335 h 641178"/>
                  <a:gd name="connsiteX5" fmla="*/ 935413 w 943471"/>
                  <a:gd name="connsiteY5" fmla="*/ 0 h 641178"/>
                  <a:gd name="connsiteX6" fmla="*/ 939528 w 943471"/>
                  <a:gd name="connsiteY6" fmla="*/ 414777 h 641178"/>
                  <a:gd name="connsiteX7" fmla="*/ 171481 w 943471"/>
                  <a:gd name="connsiteY7" fmla="*/ 456309 h 641178"/>
                  <a:gd name="connsiteX0" fmla="*/ 171481 w 943471"/>
                  <a:gd name="connsiteY0" fmla="*/ 456309 h 641178"/>
                  <a:gd name="connsiteX1" fmla="*/ 5467 w 943471"/>
                  <a:gd name="connsiteY1" fmla="*/ 641178 h 641178"/>
                  <a:gd name="connsiteX2" fmla="*/ 0 w 943471"/>
                  <a:gd name="connsiteY2" fmla="*/ 386891 h 641178"/>
                  <a:gd name="connsiteX3" fmla="*/ 257923 w 943471"/>
                  <a:gd name="connsiteY3" fmla="*/ 302119 h 641178"/>
                  <a:gd name="connsiteX4" fmla="*/ 814114 w 943471"/>
                  <a:gd name="connsiteY4" fmla="*/ 297335 h 641178"/>
                  <a:gd name="connsiteX5" fmla="*/ 935413 w 943471"/>
                  <a:gd name="connsiteY5" fmla="*/ 0 h 641178"/>
                  <a:gd name="connsiteX6" fmla="*/ 939528 w 943471"/>
                  <a:gd name="connsiteY6" fmla="*/ 414777 h 641178"/>
                  <a:gd name="connsiteX7" fmla="*/ 171481 w 943471"/>
                  <a:gd name="connsiteY7" fmla="*/ 456309 h 641178"/>
                  <a:gd name="connsiteX0" fmla="*/ 171481 w 945625"/>
                  <a:gd name="connsiteY0" fmla="*/ 462728 h 647597"/>
                  <a:gd name="connsiteX1" fmla="*/ 5467 w 945625"/>
                  <a:gd name="connsiteY1" fmla="*/ 647597 h 647597"/>
                  <a:gd name="connsiteX2" fmla="*/ 0 w 945625"/>
                  <a:gd name="connsiteY2" fmla="*/ 393310 h 647597"/>
                  <a:gd name="connsiteX3" fmla="*/ 257923 w 945625"/>
                  <a:gd name="connsiteY3" fmla="*/ 308538 h 647597"/>
                  <a:gd name="connsiteX4" fmla="*/ 814114 w 945625"/>
                  <a:gd name="connsiteY4" fmla="*/ 303754 h 647597"/>
                  <a:gd name="connsiteX5" fmla="*/ 941637 w 945625"/>
                  <a:gd name="connsiteY5" fmla="*/ 0 h 647597"/>
                  <a:gd name="connsiteX6" fmla="*/ 939528 w 945625"/>
                  <a:gd name="connsiteY6" fmla="*/ 421196 h 647597"/>
                  <a:gd name="connsiteX7" fmla="*/ 171481 w 945625"/>
                  <a:gd name="connsiteY7" fmla="*/ 462728 h 647597"/>
                  <a:gd name="connsiteX0" fmla="*/ 171481 w 948173"/>
                  <a:gd name="connsiteY0" fmla="*/ 462728 h 647597"/>
                  <a:gd name="connsiteX1" fmla="*/ 5467 w 948173"/>
                  <a:gd name="connsiteY1" fmla="*/ 647597 h 647597"/>
                  <a:gd name="connsiteX2" fmla="*/ 0 w 948173"/>
                  <a:gd name="connsiteY2" fmla="*/ 393310 h 647597"/>
                  <a:gd name="connsiteX3" fmla="*/ 257923 w 948173"/>
                  <a:gd name="connsiteY3" fmla="*/ 308538 h 647597"/>
                  <a:gd name="connsiteX4" fmla="*/ 814114 w 948173"/>
                  <a:gd name="connsiteY4" fmla="*/ 303754 h 647597"/>
                  <a:gd name="connsiteX5" fmla="*/ 941637 w 948173"/>
                  <a:gd name="connsiteY5" fmla="*/ 0 h 647597"/>
                  <a:gd name="connsiteX6" fmla="*/ 943678 w 948173"/>
                  <a:gd name="connsiteY6" fmla="*/ 408358 h 647597"/>
                  <a:gd name="connsiteX7" fmla="*/ 171481 w 948173"/>
                  <a:gd name="connsiteY7" fmla="*/ 462728 h 647597"/>
                  <a:gd name="connsiteX0" fmla="*/ 171481 w 948173"/>
                  <a:gd name="connsiteY0" fmla="*/ 462728 h 647597"/>
                  <a:gd name="connsiteX1" fmla="*/ 5467 w 948173"/>
                  <a:gd name="connsiteY1" fmla="*/ 647597 h 647597"/>
                  <a:gd name="connsiteX2" fmla="*/ 0 w 948173"/>
                  <a:gd name="connsiteY2" fmla="*/ 393310 h 647597"/>
                  <a:gd name="connsiteX3" fmla="*/ 257923 w 948173"/>
                  <a:gd name="connsiteY3" fmla="*/ 308538 h 647597"/>
                  <a:gd name="connsiteX4" fmla="*/ 814114 w 948173"/>
                  <a:gd name="connsiteY4" fmla="*/ 303754 h 647597"/>
                  <a:gd name="connsiteX5" fmla="*/ 941637 w 948173"/>
                  <a:gd name="connsiteY5" fmla="*/ 0 h 647597"/>
                  <a:gd name="connsiteX6" fmla="*/ 943678 w 948173"/>
                  <a:gd name="connsiteY6" fmla="*/ 408358 h 647597"/>
                  <a:gd name="connsiteX7" fmla="*/ 171481 w 948173"/>
                  <a:gd name="connsiteY7" fmla="*/ 462728 h 647597"/>
                  <a:gd name="connsiteX0" fmla="*/ 171481 w 952281"/>
                  <a:gd name="connsiteY0" fmla="*/ 360026 h 544895"/>
                  <a:gd name="connsiteX1" fmla="*/ 5467 w 952281"/>
                  <a:gd name="connsiteY1" fmla="*/ 544895 h 544895"/>
                  <a:gd name="connsiteX2" fmla="*/ 0 w 952281"/>
                  <a:gd name="connsiteY2" fmla="*/ 290608 h 544895"/>
                  <a:gd name="connsiteX3" fmla="*/ 257923 w 952281"/>
                  <a:gd name="connsiteY3" fmla="*/ 205836 h 544895"/>
                  <a:gd name="connsiteX4" fmla="*/ 814114 w 952281"/>
                  <a:gd name="connsiteY4" fmla="*/ 201052 h 544895"/>
                  <a:gd name="connsiteX5" fmla="*/ 949936 w 952281"/>
                  <a:gd name="connsiteY5" fmla="*/ 0 h 544895"/>
                  <a:gd name="connsiteX6" fmla="*/ 943678 w 952281"/>
                  <a:gd name="connsiteY6" fmla="*/ 305656 h 544895"/>
                  <a:gd name="connsiteX7" fmla="*/ 171481 w 952281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3678 w 949936"/>
                  <a:gd name="connsiteY6" fmla="*/ 305656 h 544895"/>
                  <a:gd name="connsiteX7" fmla="*/ 171481 w 949936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3678 w 949936"/>
                  <a:gd name="connsiteY6" fmla="*/ 305656 h 544895"/>
                  <a:gd name="connsiteX7" fmla="*/ 171481 w 949936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3678 w 949936"/>
                  <a:gd name="connsiteY6" fmla="*/ 305656 h 544895"/>
                  <a:gd name="connsiteX7" fmla="*/ 171481 w 949936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3678 w 949936"/>
                  <a:gd name="connsiteY6" fmla="*/ 305656 h 544895"/>
                  <a:gd name="connsiteX7" fmla="*/ 171481 w 949936"/>
                  <a:gd name="connsiteY7" fmla="*/ 360026 h 544895"/>
                  <a:gd name="connsiteX0" fmla="*/ 171481 w 953193"/>
                  <a:gd name="connsiteY0" fmla="*/ 360026 h 544895"/>
                  <a:gd name="connsiteX1" fmla="*/ 5467 w 953193"/>
                  <a:gd name="connsiteY1" fmla="*/ 544895 h 544895"/>
                  <a:gd name="connsiteX2" fmla="*/ 0 w 953193"/>
                  <a:gd name="connsiteY2" fmla="*/ 290608 h 544895"/>
                  <a:gd name="connsiteX3" fmla="*/ 257923 w 953193"/>
                  <a:gd name="connsiteY3" fmla="*/ 205836 h 544895"/>
                  <a:gd name="connsiteX4" fmla="*/ 814114 w 953193"/>
                  <a:gd name="connsiteY4" fmla="*/ 201052 h 544895"/>
                  <a:gd name="connsiteX5" fmla="*/ 949936 w 953193"/>
                  <a:gd name="connsiteY5" fmla="*/ 0 h 544895"/>
                  <a:gd name="connsiteX6" fmla="*/ 949902 w 953193"/>
                  <a:gd name="connsiteY6" fmla="*/ 305656 h 544895"/>
                  <a:gd name="connsiteX7" fmla="*/ 171481 w 953193"/>
                  <a:gd name="connsiteY7" fmla="*/ 360026 h 544895"/>
                  <a:gd name="connsiteX0" fmla="*/ 171481 w 950374"/>
                  <a:gd name="connsiteY0" fmla="*/ 360026 h 544895"/>
                  <a:gd name="connsiteX1" fmla="*/ 5467 w 950374"/>
                  <a:gd name="connsiteY1" fmla="*/ 544895 h 544895"/>
                  <a:gd name="connsiteX2" fmla="*/ 0 w 950374"/>
                  <a:gd name="connsiteY2" fmla="*/ 290608 h 544895"/>
                  <a:gd name="connsiteX3" fmla="*/ 257923 w 950374"/>
                  <a:gd name="connsiteY3" fmla="*/ 205836 h 544895"/>
                  <a:gd name="connsiteX4" fmla="*/ 814114 w 950374"/>
                  <a:gd name="connsiteY4" fmla="*/ 201052 h 544895"/>
                  <a:gd name="connsiteX5" fmla="*/ 949936 w 950374"/>
                  <a:gd name="connsiteY5" fmla="*/ 0 h 544895"/>
                  <a:gd name="connsiteX6" fmla="*/ 949902 w 950374"/>
                  <a:gd name="connsiteY6" fmla="*/ 305656 h 544895"/>
                  <a:gd name="connsiteX7" fmla="*/ 171481 w 950374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5753 w 949936"/>
                  <a:gd name="connsiteY6" fmla="*/ 299237 h 544895"/>
                  <a:gd name="connsiteX7" fmla="*/ 171481 w 949936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5753 w 949936"/>
                  <a:gd name="connsiteY6" fmla="*/ 299237 h 544895"/>
                  <a:gd name="connsiteX7" fmla="*/ 171481 w 949936"/>
                  <a:gd name="connsiteY7" fmla="*/ 360026 h 544895"/>
                  <a:gd name="connsiteX0" fmla="*/ 171481 w 946824"/>
                  <a:gd name="connsiteY0" fmla="*/ 360026 h 544895"/>
                  <a:gd name="connsiteX1" fmla="*/ 5467 w 946824"/>
                  <a:gd name="connsiteY1" fmla="*/ 544895 h 544895"/>
                  <a:gd name="connsiteX2" fmla="*/ 0 w 946824"/>
                  <a:gd name="connsiteY2" fmla="*/ 290608 h 544895"/>
                  <a:gd name="connsiteX3" fmla="*/ 257923 w 946824"/>
                  <a:gd name="connsiteY3" fmla="*/ 205836 h 544895"/>
                  <a:gd name="connsiteX4" fmla="*/ 814114 w 946824"/>
                  <a:gd name="connsiteY4" fmla="*/ 201052 h 544895"/>
                  <a:gd name="connsiteX5" fmla="*/ 946824 w 946824"/>
                  <a:gd name="connsiteY5" fmla="*/ 0 h 544895"/>
                  <a:gd name="connsiteX6" fmla="*/ 945753 w 946824"/>
                  <a:gd name="connsiteY6" fmla="*/ 299237 h 544895"/>
                  <a:gd name="connsiteX7" fmla="*/ 171481 w 946824"/>
                  <a:gd name="connsiteY7" fmla="*/ 360026 h 544895"/>
                  <a:gd name="connsiteX0" fmla="*/ 171481 w 946824"/>
                  <a:gd name="connsiteY0" fmla="*/ 360026 h 544895"/>
                  <a:gd name="connsiteX1" fmla="*/ 5467 w 946824"/>
                  <a:gd name="connsiteY1" fmla="*/ 544895 h 544895"/>
                  <a:gd name="connsiteX2" fmla="*/ 0 w 946824"/>
                  <a:gd name="connsiteY2" fmla="*/ 290608 h 544895"/>
                  <a:gd name="connsiteX3" fmla="*/ 257923 w 946824"/>
                  <a:gd name="connsiteY3" fmla="*/ 205836 h 544895"/>
                  <a:gd name="connsiteX4" fmla="*/ 814114 w 946824"/>
                  <a:gd name="connsiteY4" fmla="*/ 201052 h 544895"/>
                  <a:gd name="connsiteX5" fmla="*/ 946824 w 946824"/>
                  <a:gd name="connsiteY5" fmla="*/ 0 h 544895"/>
                  <a:gd name="connsiteX6" fmla="*/ 945753 w 946824"/>
                  <a:gd name="connsiteY6" fmla="*/ 299237 h 544895"/>
                  <a:gd name="connsiteX7" fmla="*/ 171481 w 946824"/>
                  <a:gd name="connsiteY7" fmla="*/ 360026 h 544895"/>
                  <a:gd name="connsiteX0" fmla="*/ 171481 w 946824"/>
                  <a:gd name="connsiteY0" fmla="*/ 360026 h 544895"/>
                  <a:gd name="connsiteX1" fmla="*/ 5467 w 946824"/>
                  <a:gd name="connsiteY1" fmla="*/ 544895 h 544895"/>
                  <a:gd name="connsiteX2" fmla="*/ 0 w 946824"/>
                  <a:gd name="connsiteY2" fmla="*/ 290608 h 544895"/>
                  <a:gd name="connsiteX3" fmla="*/ 257923 w 946824"/>
                  <a:gd name="connsiteY3" fmla="*/ 205836 h 544895"/>
                  <a:gd name="connsiteX4" fmla="*/ 814114 w 946824"/>
                  <a:gd name="connsiteY4" fmla="*/ 201052 h 544895"/>
                  <a:gd name="connsiteX5" fmla="*/ 946824 w 946824"/>
                  <a:gd name="connsiteY5" fmla="*/ 0 h 544895"/>
                  <a:gd name="connsiteX6" fmla="*/ 945753 w 946824"/>
                  <a:gd name="connsiteY6" fmla="*/ 299237 h 544895"/>
                  <a:gd name="connsiteX7" fmla="*/ 171481 w 946824"/>
                  <a:gd name="connsiteY7" fmla="*/ 360026 h 544895"/>
                  <a:gd name="connsiteX0" fmla="*/ 171481 w 946824"/>
                  <a:gd name="connsiteY0" fmla="*/ 360026 h 544895"/>
                  <a:gd name="connsiteX1" fmla="*/ 5467 w 946824"/>
                  <a:gd name="connsiteY1" fmla="*/ 544895 h 544895"/>
                  <a:gd name="connsiteX2" fmla="*/ 0 w 946824"/>
                  <a:gd name="connsiteY2" fmla="*/ 290608 h 544895"/>
                  <a:gd name="connsiteX3" fmla="*/ 257923 w 946824"/>
                  <a:gd name="connsiteY3" fmla="*/ 205836 h 544895"/>
                  <a:gd name="connsiteX4" fmla="*/ 814114 w 946824"/>
                  <a:gd name="connsiteY4" fmla="*/ 201052 h 544895"/>
                  <a:gd name="connsiteX5" fmla="*/ 946824 w 946824"/>
                  <a:gd name="connsiteY5" fmla="*/ 0 h 544895"/>
                  <a:gd name="connsiteX6" fmla="*/ 945753 w 946824"/>
                  <a:gd name="connsiteY6" fmla="*/ 299237 h 544895"/>
                  <a:gd name="connsiteX7" fmla="*/ 171481 w 946824"/>
                  <a:gd name="connsiteY7" fmla="*/ 360026 h 544895"/>
                  <a:gd name="connsiteX0" fmla="*/ 171481 w 946824"/>
                  <a:gd name="connsiteY0" fmla="*/ 360026 h 544895"/>
                  <a:gd name="connsiteX1" fmla="*/ 5467 w 946824"/>
                  <a:gd name="connsiteY1" fmla="*/ 544895 h 544895"/>
                  <a:gd name="connsiteX2" fmla="*/ 0 w 946824"/>
                  <a:gd name="connsiteY2" fmla="*/ 290608 h 544895"/>
                  <a:gd name="connsiteX3" fmla="*/ 257923 w 946824"/>
                  <a:gd name="connsiteY3" fmla="*/ 205836 h 544895"/>
                  <a:gd name="connsiteX4" fmla="*/ 814114 w 946824"/>
                  <a:gd name="connsiteY4" fmla="*/ 201052 h 544895"/>
                  <a:gd name="connsiteX5" fmla="*/ 946824 w 946824"/>
                  <a:gd name="connsiteY5" fmla="*/ 0 h 544895"/>
                  <a:gd name="connsiteX6" fmla="*/ 945753 w 946824"/>
                  <a:gd name="connsiteY6" fmla="*/ 299237 h 544895"/>
                  <a:gd name="connsiteX7" fmla="*/ 171481 w 946824"/>
                  <a:gd name="connsiteY7" fmla="*/ 360026 h 544895"/>
                  <a:gd name="connsiteX0" fmla="*/ 169406 w 944749"/>
                  <a:gd name="connsiteY0" fmla="*/ 360026 h 544895"/>
                  <a:gd name="connsiteX1" fmla="*/ 3392 w 944749"/>
                  <a:gd name="connsiteY1" fmla="*/ 544895 h 544895"/>
                  <a:gd name="connsiteX2" fmla="*/ 0 w 944749"/>
                  <a:gd name="connsiteY2" fmla="*/ 280980 h 544895"/>
                  <a:gd name="connsiteX3" fmla="*/ 255848 w 944749"/>
                  <a:gd name="connsiteY3" fmla="*/ 205836 h 544895"/>
                  <a:gd name="connsiteX4" fmla="*/ 812039 w 944749"/>
                  <a:gd name="connsiteY4" fmla="*/ 201052 h 544895"/>
                  <a:gd name="connsiteX5" fmla="*/ 944749 w 944749"/>
                  <a:gd name="connsiteY5" fmla="*/ 0 h 544895"/>
                  <a:gd name="connsiteX6" fmla="*/ 943678 w 944749"/>
                  <a:gd name="connsiteY6" fmla="*/ 299237 h 544895"/>
                  <a:gd name="connsiteX7" fmla="*/ 169406 w 944749"/>
                  <a:gd name="connsiteY7" fmla="*/ 360026 h 544895"/>
                  <a:gd name="connsiteX0" fmla="*/ 169406 w 944749"/>
                  <a:gd name="connsiteY0" fmla="*/ 360026 h 544895"/>
                  <a:gd name="connsiteX1" fmla="*/ 3392 w 944749"/>
                  <a:gd name="connsiteY1" fmla="*/ 544895 h 544895"/>
                  <a:gd name="connsiteX2" fmla="*/ 0 w 944749"/>
                  <a:gd name="connsiteY2" fmla="*/ 280980 h 544895"/>
                  <a:gd name="connsiteX3" fmla="*/ 199014 w 944749"/>
                  <a:gd name="connsiteY3" fmla="*/ 54927 h 544895"/>
                  <a:gd name="connsiteX4" fmla="*/ 812039 w 944749"/>
                  <a:gd name="connsiteY4" fmla="*/ 201052 h 544895"/>
                  <a:gd name="connsiteX5" fmla="*/ 944749 w 944749"/>
                  <a:gd name="connsiteY5" fmla="*/ 0 h 544895"/>
                  <a:gd name="connsiteX6" fmla="*/ 943678 w 944749"/>
                  <a:gd name="connsiteY6" fmla="*/ 299237 h 544895"/>
                  <a:gd name="connsiteX7" fmla="*/ 169406 w 944749"/>
                  <a:gd name="connsiteY7" fmla="*/ 360026 h 544895"/>
                  <a:gd name="connsiteX0" fmla="*/ 177525 w 944749"/>
                  <a:gd name="connsiteY0" fmla="*/ 221693 h 544895"/>
                  <a:gd name="connsiteX1" fmla="*/ 3392 w 944749"/>
                  <a:gd name="connsiteY1" fmla="*/ 544895 h 544895"/>
                  <a:gd name="connsiteX2" fmla="*/ 0 w 944749"/>
                  <a:gd name="connsiteY2" fmla="*/ 280980 h 544895"/>
                  <a:gd name="connsiteX3" fmla="*/ 199014 w 944749"/>
                  <a:gd name="connsiteY3" fmla="*/ 54927 h 544895"/>
                  <a:gd name="connsiteX4" fmla="*/ 812039 w 944749"/>
                  <a:gd name="connsiteY4" fmla="*/ 201052 h 544895"/>
                  <a:gd name="connsiteX5" fmla="*/ 944749 w 944749"/>
                  <a:gd name="connsiteY5" fmla="*/ 0 h 544895"/>
                  <a:gd name="connsiteX6" fmla="*/ 943678 w 944749"/>
                  <a:gd name="connsiteY6" fmla="*/ 299237 h 544895"/>
                  <a:gd name="connsiteX7" fmla="*/ 177525 w 944749"/>
                  <a:gd name="connsiteY7" fmla="*/ 221693 h 544895"/>
                  <a:gd name="connsiteX0" fmla="*/ 177525 w 946779"/>
                  <a:gd name="connsiteY0" fmla="*/ 460632 h 783834"/>
                  <a:gd name="connsiteX1" fmla="*/ 3392 w 946779"/>
                  <a:gd name="connsiteY1" fmla="*/ 783834 h 783834"/>
                  <a:gd name="connsiteX2" fmla="*/ 0 w 946779"/>
                  <a:gd name="connsiteY2" fmla="*/ 519919 h 783834"/>
                  <a:gd name="connsiteX3" fmla="*/ 199014 w 946779"/>
                  <a:gd name="connsiteY3" fmla="*/ 293866 h 783834"/>
                  <a:gd name="connsiteX4" fmla="*/ 812039 w 946779"/>
                  <a:gd name="connsiteY4" fmla="*/ 439991 h 783834"/>
                  <a:gd name="connsiteX5" fmla="*/ 946779 w 946779"/>
                  <a:gd name="connsiteY5" fmla="*/ 0 h 783834"/>
                  <a:gd name="connsiteX6" fmla="*/ 943678 w 946779"/>
                  <a:gd name="connsiteY6" fmla="*/ 538176 h 783834"/>
                  <a:gd name="connsiteX7" fmla="*/ 177525 w 946779"/>
                  <a:gd name="connsiteY7" fmla="*/ 460632 h 783834"/>
                  <a:gd name="connsiteX0" fmla="*/ 177525 w 946779"/>
                  <a:gd name="connsiteY0" fmla="*/ 460632 h 783834"/>
                  <a:gd name="connsiteX1" fmla="*/ 3392 w 946779"/>
                  <a:gd name="connsiteY1" fmla="*/ 783834 h 783834"/>
                  <a:gd name="connsiteX2" fmla="*/ 0 w 946779"/>
                  <a:gd name="connsiteY2" fmla="*/ 519919 h 783834"/>
                  <a:gd name="connsiteX3" fmla="*/ 199014 w 946779"/>
                  <a:gd name="connsiteY3" fmla="*/ 293866 h 783834"/>
                  <a:gd name="connsiteX4" fmla="*/ 812039 w 946779"/>
                  <a:gd name="connsiteY4" fmla="*/ 439991 h 783834"/>
                  <a:gd name="connsiteX5" fmla="*/ 946779 w 946779"/>
                  <a:gd name="connsiteY5" fmla="*/ 0 h 783834"/>
                  <a:gd name="connsiteX6" fmla="*/ 945708 w 946779"/>
                  <a:gd name="connsiteY6" fmla="*/ 286661 h 783834"/>
                  <a:gd name="connsiteX7" fmla="*/ 177525 w 946779"/>
                  <a:gd name="connsiteY7" fmla="*/ 460632 h 783834"/>
                  <a:gd name="connsiteX0" fmla="*/ 177525 w 946779"/>
                  <a:gd name="connsiteY0" fmla="*/ 460632 h 783834"/>
                  <a:gd name="connsiteX1" fmla="*/ 3392 w 946779"/>
                  <a:gd name="connsiteY1" fmla="*/ 783834 h 783834"/>
                  <a:gd name="connsiteX2" fmla="*/ 0 w 946779"/>
                  <a:gd name="connsiteY2" fmla="*/ 519919 h 783834"/>
                  <a:gd name="connsiteX3" fmla="*/ 199014 w 946779"/>
                  <a:gd name="connsiteY3" fmla="*/ 293866 h 783834"/>
                  <a:gd name="connsiteX4" fmla="*/ 805950 w 946779"/>
                  <a:gd name="connsiteY4" fmla="*/ 251355 h 783834"/>
                  <a:gd name="connsiteX5" fmla="*/ 946779 w 946779"/>
                  <a:gd name="connsiteY5" fmla="*/ 0 h 783834"/>
                  <a:gd name="connsiteX6" fmla="*/ 945708 w 946779"/>
                  <a:gd name="connsiteY6" fmla="*/ 286661 h 783834"/>
                  <a:gd name="connsiteX7" fmla="*/ 177525 w 946779"/>
                  <a:gd name="connsiteY7" fmla="*/ 460632 h 783834"/>
                  <a:gd name="connsiteX0" fmla="*/ 177525 w 946779"/>
                  <a:gd name="connsiteY0" fmla="*/ 460632 h 783834"/>
                  <a:gd name="connsiteX1" fmla="*/ 3392 w 946779"/>
                  <a:gd name="connsiteY1" fmla="*/ 783834 h 783834"/>
                  <a:gd name="connsiteX2" fmla="*/ 0 w 946779"/>
                  <a:gd name="connsiteY2" fmla="*/ 519919 h 783834"/>
                  <a:gd name="connsiteX3" fmla="*/ 199014 w 946779"/>
                  <a:gd name="connsiteY3" fmla="*/ 293866 h 783834"/>
                  <a:gd name="connsiteX4" fmla="*/ 805950 w 946779"/>
                  <a:gd name="connsiteY4" fmla="*/ 251355 h 783834"/>
                  <a:gd name="connsiteX5" fmla="*/ 946779 w 946779"/>
                  <a:gd name="connsiteY5" fmla="*/ 0 h 783834"/>
                  <a:gd name="connsiteX6" fmla="*/ 945708 w 946779"/>
                  <a:gd name="connsiteY6" fmla="*/ 286661 h 783834"/>
                  <a:gd name="connsiteX7" fmla="*/ 177525 w 946779"/>
                  <a:gd name="connsiteY7" fmla="*/ 460632 h 783834"/>
                  <a:gd name="connsiteX0" fmla="*/ 177525 w 946779"/>
                  <a:gd name="connsiteY0" fmla="*/ 460632 h 783834"/>
                  <a:gd name="connsiteX1" fmla="*/ 3392 w 946779"/>
                  <a:gd name="connsiteY1" fmla="*/ 783834 h 783834"/>
                  <a:gd name="connsiteX2" fmla="*/ 0 w 946779"/>
                  <a:gd name="connsiteY2" fmla="*/ 519919 h 783834"/>
                  <a:gd name="connsiteX3" fmla="*/ 199014 w 946779"/>
                  <a:gd name="connsiteY3" fmla="*/ 293866 h 783834"/>
                  <a:gd name="connsiteX4" fmla="*/ 801890 w 946779"/>
                  <a:gd name="connsiteY4" fmla="*/ 289082 h 783834"/>
                  <a:gd name="connsiteX5" fmla="*/ 946779 w 946779"/>
                  <a:gd name="connsiteY5" fmla="*/ 0 h 783834"/>
                  <a:gd name="connsiteX6" fmla="*/ 945708 w 946779"/>
                  <a:gd name="connsiteY6" fmla="*/ 286661 h 783834"/>
                  <a:gd name="connsiteX7" fmla="*/ 177525 w 946779"/>
                  <a:gd name="connsiteY7" fmla="*/ 460632 h 783834"/>
                  <a:gd name="connsiteX0" fmla="*/ 177525 w 946779"/>
                  <a:gd name="connsiteY0" fmla="*/ 598965 h 922167"/>
                  <a:gd name="connsiteX1" fmla="*/ 3392 w 946779"/>
                  <a:gd name="connsiteY1" fmla="*/ 922167 h 922167"/>
                  <a:gd name="connsiteX2" fmla="*/ 0 w 946779"/>
                  <a:gd name="connsiteY2" fmla="*/ 658252 h 922167"/>
                  <a:gd name="connsiteX3" fmla="*/ 199014 w 946779"/>
                  <a:gd name="connsiteY3" fmla="*/ 432199 h 922167"/>
                  <a:gd name="connsiteX4" fmla="*/ 801890 w 946779"/>
                  <a:gd name="connsiteY4" fmla="*/ 427415 h 922167"/>
                  <a:gd name="connsiteX5" fmla="*/ 946779 w 946779"/>
                  <a:gd name="connsiteY5" fmla="*/ 0 h 922167"/>
                  <a:gd name="connsiteX6" fmla="*/ 945708 w 946779"/>
                  <a:gd name="connsiteY6" fmla="*/ 424994 h 922167"/>
                  <a:gd name="connsiteX7" fmla="*/ 177525 w 946779"/>
                  <a:gd name="connsiteY7" fmla="*/ 598965 h 922167"/>
                  <a:gd name="connsiteX0" fmla="*/ 177525 w 946779"/>
                  <a:gd name="connsiteY0" fmla="*/ 598965 h 922167"/>
                  <a:gd name="connsiteX1" fmla="*/ 3392 w 946779"/>
                  <a:gd name="connsiteY1" fmla="*/ 922167 h 922167"/>
                  <a:gd name="connsiteX2" fmla="*/ 0 w 946779"/>
                  <a:gd name="connsiteY2" fmla="*/ 658252 h 922167"/>
                  <a:gd name="connsiteX3" fmla="*/ 199014 w 946779"/>
                  <a:gd name="connsiteY3" fmla="*/ 432199 h 922167"/>
                  <a:gd name="connsiteX4" fmla="*/ 801890 w 946779"/>
                  <a:gd name="connsiteY4" fmla="*/ 427415 h 922167"/>
                  <a:gd name="connsiteX5" fmla="*/ 946779 w 946779"/>
                  <a:gd name="connsiteY5" fmla="*/ 0 h 922167"/>
                  <a:gd name="connsiteX6" fmla="*/ 945708 w 946779"/>
                  <a:gd name="connsiteY6" fmla="*/ 424994 h 922167"/>
                  <a:gd name="connsiteX7" fmla="*/ 177525 w 946779"/>
                  <a:gd name="connsiteY7" fmla="*/ 598965 h 922167"/>
                  <a:gd name="connsiteX0" fmla="*/ 175829 w 945083"/>
                  <a:gd name="connsiteY0" fmla="*/ 598965 h 922167"/>
                  <a:gd name="connsiteX1" fmla="*/ 1696 w 945083"/>
                  <a:gd name="connsiteY1" fmla="*/ 922167 h 922167"/>
                  <a:gd name="connsiteX2" fmla="*/ 1412 w 945083"/>
                  <a:gd name="connsiteY2" fmla="*/ 651833 h 922167"/>
                  <a:gd name="connsiteX3" fmla="*/ 197318 w 945083"/>
                  <a:gd name="connsiteY3" fmla="*/ 432199 h 922167"/>
                  <a:gd name="connsiteX4" fmla="*/ 800194 w 945083"/>
                  <a:gd name="connsiteY4" fmla="*/ 427415 h 922167"/>
                  <a:gd name="connsiteX5" fmla="*/ 945083 w 945083"/>
                  <a:gd name="connsiteY5" fmla="*/ 0 h 922167"/>
                  <a:gd name="connsiteX6" fmla="*/ 944012 w 945083"/>
                  <a:gd name="connsiteY6" fmla="*/ 424994 h 922167"/>
                  <a:gd name="connsiteX7" fmla="*/ 175829 w 945083"/>
                  <a:gd name="connsiteY7" fmla="*/ 598965 h 922167"/>
                  <a:gd name="connsiteX0" fmla="*/ 176489 w 945743"/>
                  <a:gd name="connsiteY0" fmla="*/ 598965 h 922167"/>
                  <a:gd name="connsiteX1" fmla="*/ 2356 w 945743"/>
                  <a:gd name="connsiteY1" fmla="*/ 922167 h 922167"/>
                  <a:gd name="connsiteX2" fmla="*/ 0 w 945743"/>
                  <a:gd name="connsiteY2" fmla="*/ 638996 h 922167"/>
                  <a:gd name="connsiteX3" fmla="*/ 197978 w 945743"/>
                  <a:gd name="connsiteY3" fmla="*/ 432199 h 922167"/>
                  <a:gd name="connsiteX4" fmla="*/ 800854 w 945743"/>
                  <a:gd name="connsiteY4" fmla="*/ 427415 h 922167"/>
                  <a:gd name="connsiteX5" fmla="*/ 945743 w 945743"/>
                  <a:gd name="connsiteY5" fmla="*/ 0 h 922167"/>
                  <a:gd name="connsiteX6" fmla="*/ 944672 w 945743"/>
                  <a:gd name="connsiteY6" fmla="*/ 424994 h 922167"/>
                  <a:gd name="connsiteX7" fmla="*/ 176489 w 945743"/>
                  <a:gd name="connsiteY7" fmla="*/ 598965 h 922167"/>
                  <a:gd name="connsiteX0" fmla="*/ 175829 w 945083"/>
                  <a:gd name="connsiteY0" fmla="*/ 598965 h 922167"/>
                  <a:gd name="connsiteX1" fmla="*/ 1696 w 945083"/>
                  <a:gd name="connsiteY1" fmla="*/ 922167 h 922167"/>
                  <a:gd name="connsiteX2" fmla="*/ 1412 w 945083"/>
                  <a:gd name="connsiteY2" fmla="*/ 638996 h 922167"/>
                  <a:gd name="connsiteX3" fmla="*/ 197318 w 945083"/>
                  <a:gd name="connsiteY3" fmla="*/ 432199 h 922167"/>
                  <a:gd name="connsiteX4" fmla="*/ 800194 w 945083"/>
                  <a:gd name="connsiteY4" fmla="*/ 427415 h 922167"/>
                  <a:gd name="connsiteX5" fmla="*/ 945083 w 945083"/>
                  <a:gd name="connsiteY5" fmla="*/ 0 h 922167"/>
                  <a:gd name="connsiteX6" fmla="*/ 944012 w 945083"/>
                  <a:gd name="connsiteY6" fmla="*/ 424994 h 922167"/>
                  <a:gd name="connsiteX7" fmla="*/ 175829 w 945083"/>
                  <a:gd name="connsiteY7" fmla="*/ 598965 h 922167"/>
                  <a:gd name="connsiteX0" fmla="*/ 175002 w 944256"/>
                  <a:gd name="connsiteY0" fmla="*/ 598965 h 922167"/>
                  <a:gd name="connsiteX1" fmla="*/ 869 w 944256"/>
                  <a:gd name="connsiteY1" fmla="*/ 922167 h 922167"/>
                  <a:gd name="connsiteX2" fmla="*/ 585 w 944256"/>
                  <a:gd name="connsiteY2" fmla="*/ 638996 h 922167"/>
                  <a:gd name="connsiteX3" fmla="*/ 196491 w 944256"/>
                  <a:gd name="connsiteY3" fmla="*/ 432199 h 922167"/>
                  <a:gd name="connsiteX4" fmla="*/ 799367 w 944256"/>
                  <a:gd name="connsiteY4" fmla="*/ 427415 h 922167"/>
                  <a:gd name="connsiteX5" fmla="*/ 944256 w 944256"/>
                  <a:gd name="connsiteY5" fmla="*/ 0 h 922167"/>
                  <a:gd name="connsiteX6" fmla="*/ 943185 w 944256"/>
                  <a:gd name="connsiteY6" fmla="*/ 424994 h 922167"/>
                  <a:gd name="connsiteX7" fmla="*/ 175002 w 944256"/>
                  <a:gd name="connsiteY7" fmla="*/ 598965 h 922167"/>
                  <a:gd name="connsiteX0" fmla="*/ 175629 w 944883"/>
                  <a:gd name="connsiteY0" fmla="*/ 598965 h 922167"/>
                  <a:gd name="connsiteX1" fmla="*/ 1496 w 944883"/>
                  <a:gd name="connsiteY1" fmla="*/ 922167 h 922167"/>
                  <a:gd name="connsiteX2" fmla="*/ 1212 w 944883"/>
                  <a:gd name="connsiteY2" fmla="*/ 638996 h 922167"/>
                  <a:gd name="connsiteX3" fmla="*/ 197118 w 944883"/>
                  <a:gd name="connsiteY3" fmla="*/ 432199 h 922167"/>
                  <a:gd name="connsiteX4" fmla="*/ 799994 w 944883"/>
                  <a:gd name="connsiteY4" fmla="*/ 427415 h 922167"/>
                  <a:gd name="connsiteX5" fmla="*/ 944883 w 944883"/>
                  <a:gd name="connsiteY5" fmla="*/ 0 h 922167"/>
                  <a:gd name="connsiteX6" fmla="*/ 943812 w 944883"/>
                  <a:gd name="connsiteY6" fmla="*/ 424994 h 922167"/>
                  <a:gd name="connsiteX7" fmla="*/ 175629 w 944883"/>
                  <a:gd name="connsiteY7" fmla="*/ 598965 h 9221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44883" h="922167">
                    <a:moveTo>
                      <a:pt x="175629" y="598965"/>
                    </a:moveTo>
                    <a:cubicBezTo>
                      <a:pt x="22884" y="583500"/>
                      <a:pt x="37585" y="782875"/>
                      <a:pt x="1496" y="922167"/>
                    </a:cubicBezTo>
                    <a:cubicBezTo>
                      <a:pt x="-1748" y="740809"/>
                      <a:pt x="1308" y="747789"/>
                      <a:pt x="1212" y="638996"/>
                    </a:cubicBezTo>
                    <a:cubicBezTo>
                      <a:pt x="21880" y="557509"/>
                      <a:pt x="17271" y="425374"/>
                      <a:pt x="197118" y="432199"/>
                    </a:cubicBezTo>
                    <a:cubicBezTo>
                      <a:pt x="418145" y="448497"/>
                      <a:pt x="675366" y="499448"/>
                      <a:pt x="799994" y="427415"/>
                    </a:cubicBezTo>
                    <a:cubicBezTo>
                      <a:pt x="924622" y="355382"/>
                      <a:pt x="913480" y="201705"/>
                      <a:pt x="944883" y="0"/>
                    </a:cubicBezTo>
                    <a:cubicBezTo>
                      <a:pt x="940968" y="144791"/>
                      <a:pt x="944573" y="270312"/>
                      <a:pt x="943812" y="424994"/>
                    </a:cubicBezTo>
                    <a:cubicBezTo>
                      <a:pt x="941426" y="772602"/>
                      <a:pt x="475996" y="621972"/>
                      <a:pt x="175629" y="598965"/>
                    </a:cubicBezTo>
                    <a:close/>
                  </a:path>
                </a:pathLst>
              </a:custGeom>
              <a:gradFill flip="none" rotWithShape="1">
                <a:gsLst>
                  <a:gs pos="1000">
                    <a:srgbClr val="ADDB7B"/>
                  </a:gs>
                  <a:gs pos="100000">
                    <a:srgbClr val="9FE6FF"/>
                  </a:gs>
                </a:gsLst>
                <a:lin ang="0" scaled="1"/>
                <a:tileRect/>
              </a:gradFill>
              <a:ln w="9525"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7" name="Стрелка вправо 4"/>
              <p:cNvSpPr/>
              <p:nvPr/>
            </p:nvSpPr>
            <p:spPr>
              <a:xfrm rot="10800000">
                <a:off x="274190" y="3348000"/>
                <a:ext cx="8585650" cy="1313981"/>
              </a:xfrm>
              <a:custGeom>
                <a:avLst/>
                <a:gdLst>
                  <a:gd name="connsiteX0" fmla="*/ 0 w 2155800"/>
                  <a:gd name="connsiteY0" fmla="*/ 133350 h 533400"/>
                  <a:gd name="connsiteX1" fmla="*/ 1889100 w 2155800"/>
                  <a:gd name="connsiteY1" fmla="*/ 133350 h 533400"/>
                  <a:gd name="connsiteX2" fmla="*/ 1889100 w 2155800"/>
                  <a:gd name="connsiteY2" fmla="*/ 0 h 533400"/>
                  <a:gd name="connsiteX3" fmla="*/ 2155800 w 2155800"/>
                  <a:gd name="connsiteY3" fmla="*/ 266700 h 533400"/>
                  <a:gd name="connsiteX4" fmla="*/ 1889100 w 2155800"/>
                  <a:gd name="connsiteY4" fmla="*/ 533400 h 533400"/>
                  <a:gd name="connsiteX5" fmla="*/ 1889100 w 2155800"/>
                  <a:gd name="connsiteY5" fmla="*/ 400050 h 533400"/>
                  <a:gd name="connsiteX6" fmla="*/ 0 w 2155800"/>
                  <a:gd name="connsiteY6" fmla="*/ 400050 h 533400"/>
                  <a:gd name="connsiteX7" fmla="*/ 0 w 2155800"/>
                  <a:gd name="connsiteY7" fmla="*/ 133350 h 533400"/>
                  <a:gd name="connsiteX0" fmla="*/ 0 w 2155800"/>
                  <a:gd name="connsiteY0" fmla="*/ 0 h 400050"/>
                  <a:gd name="connsiteX1" fmla="*/ 1889100 w 2155800"/>
                  <a:gd name="connsiteY1" fmla="*/ 0 h 400050"/>
                  <a:gd name="connsiteX2" fmla="*/ 2155800 w 2155800"/>
                  <a:gd name="connsiteY2" fmla="*/ 133350 h 400050"/>
                  <a:gd name="connsiteX3" fmla="*/ 1889100 w 2155800"/>
                  <a:gd name="connsiteY3" fmla="*/ 400050 h 400050"/>
                  <a:gd name="connsiteX4" fmla="*/ 1889100 w 2155800"/>
                  <a:gd name="connsiteY4" fmla="*/ 266700 h 400050"/>
                  <a:gd name="connsiteX5" fmla="*/ 0 w 2155800"/>
                  <a:gd name="connsiteY5" fmla="*/ 266700 h 400050"/>
                  <a:gd name="connsiteX6" fmla="*/ 0 w 2155800"/>
                  <a:gd name="connsiteY6" fmla="*/ 0 h 400050"/>
                  <a:gd name="connsiteX0" fmla="*/ 0 w 2155800"/>
                  <a:gd name="connsiteY0" fmla="*/ 0 h 266700"/>
                  <a:gd name="connsiteX1" fmla="*/ 1889100 w 2155800"/>
                  <a:gd name="connsiteY1" fmla="*/ 0 h 266700"/>
                  <a:gd name="connsiteX2" fmla="*/ 2155800 w 2155800"/>
                  <a:gd name="connsiteY2" fmla="*/ 133350 h 266700"/>
                  <a:gd name="connsiteX3" fmla="*/ 1889100 w 2155800"/>
                  <a:gd name="connsiteY3" fmla="*/ 266700 h 266700"/>
                  <a:gd name="connsiteX4" fmla="*/ 0 w 2155800"/>
                  <a:gd name="connsiteY4" fmla="*/ 266700 h 266700"/>
                  <a:gd name="connsiteX5" fmla="*/ 0 w 2155800"/>
                  <a:gd name="connsiteY5" fmla="*/ 0 h 266700"/>
                  <a:gd name="connsiteX0" fmla="*/ 0 w 2155800"/>
                  <a:gd name="connsiteY0" fmla="*/ 812 h 267512"/>
                  <a:gd name="connsiteX1" fmla="*/ 1500048 w 2155800"/>
                  <a:gd name="connsiteY1" fmla="*/ 0 h 267512"/>
                  <a:gd name="connsiteX2" fmla="*/ 1889100 w 2155800"/>
                  <a:gd name="connsiteY2" fmla="*/ 812 h 267512"/>
                  <a:gd name="connsiteX3" fmla="*/ 2155800 w 2155800"/>
                  <a:gd name="connsiteY3" fmla="*/ 134162 h 267512"/>
                  <a:gd name="connsiteX4" fmla="*/ 1889100 w 2155800"/>
                  <a:gd name="connsiteY4" fmla="*/ 267512 h 267512"/>
                  <a:gd name="connsiteX5" fmla="*/ 0 w 2155800"/>
                  <a:gd name="connsiteY5" fmla="*/ 267512 h 267512"/>
                  <a:gd name="connsiteX6" fmla="*/ 0 w 2155800"/>
                  <a:gd name="connsiteY6" fmla="*/ 812 h 267512"/>
                  <a:gd name="connsiteX0" fmla="*/ 0 w 2155800"/>
                  <a:gd name="connsiteY0" fmla="*/ 812 h 267512"/>
                  <a:gd name="connsiteX1" fmla="*/ 1500048 w 2155800"/>
                  <a:gd name="connsiteY1" fmla="*/ 0 h 267512"/>
                  <a:gd name="connsiteX2" fmla="*/ 1889100 w 2155800"/>
                  <a:gd name="connsiteY2" fmla="*/ 812 h 267512"/>
                  <a:gd name="connsiteX3" fmla="*/ 2155800 w 2155800"/>
                  <a:gd name="connsiteY3" fmla="*/ 134162 h 267512"/>
                  <a:gd name="connsiteX4" fmla="*/ 1889100 w 2155800"/>
                  <a:gd name="connsiteY4" fmla="*/ 267512 h 267512"/>
                  <a:gd name="connsiteX5" fmla="*/ 1496345 w 2155800"/>
                  <a:gd name="connsiteY5" fmla="*/ 265974 h 267512"/>
                  <a:gd name="connsiteX6" fmla="*/ 0 w 2155800"/>
                  <a:gd name="connsiteY6" fmla="*/ 267512 h 267512"/>
                  <a:gd name="connsiteX7" fmla="*/ 0 w 2155800"/>
                  <a:gd name="connsiteY7" fmla="*/ 812 h 267512"/>
                  <a:gd name="connsiteX0" fmla="*/ 0 w 2155800"/>
                  <a:gd name="connsiteY0" fmla="*/ 3264 h 269964"/>
                  <a:gd name="connsiteX1" fmla="*/ 1344488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0 w 2155800"/>
                  <a:gd name="connsiteY7" fmla="*/ 269964 h 269964"/>
                  <a:gd name="connsiteX8" fmla="*/ 0 w 2155800"/>
                  <a:gd name="connsiteY8" fmla="*/ 3264 h 269964"/>
                  <a:gd name="connsiteX0" fmla="*/ 0 w 2155800"/>
                  <a:gd name="connsiteY0" fmla="*/ 3264 h 269964"/>
                  <a:gd name="connsiteX1" fmla="*/ 1355600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0 w 2155800"/>
                  <a:gd name="connsiteY7" fmla="*/ 269964 h 269964"/>
                  <a:gd name="connsiteX8" fmla="*/ 0 w 2155800"/>
                  <a:gd name="connsiteY8" fmla="*/ 3264 h 269964"/>
                  <a:gd name="connsiteX0" fmla="*/ 0 w 2155800"/>
                  <a:gd name="connsiteY0" fmla="*/ 3264 h 269964"/>
                  <a:gd name="connsiteX1" fmla="*/ 1355600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1355599 w 2155800"/>
                  <a:gd name="connsiteY7" fmla="*/ 267192 h 269964"/>
                  <a:gd name="connsiteX8" fmla="*/ 0 w 2155800"/>
                  <a:gd name="connsiteY8" fmla="*/ 269964 h 269964"/>
                  <a:gd name="connsiteX9" fmla="*/ 0 w 2155800"/>
                  <a:gd name="connsiteY9" fmla="*/ 3264 h 269964"/>
                  <a:gd name="connsiteX0" fmla="*/ 0 w 2155800"/>
                  <a:gd name="connsiteY0" fmla="*/ 3264 h 269964"/>
                  <a:gd name="connsiteX1" fmla="*/ 1218558 w 2155800"/>
                  <a:gd name="connsiteY1" fmla="*/ 1770 h 269964"/>
                  <a:gd name="connsiteX2" fmla="*/ 1355600 w 2155800"/>
                  <a:gd name="connsiteY2" fmla="*/ 0 h 269964"/>
                  <a:gd name="connsiteX3" fmla="*/ 1500048 w 2155800"/>
                  <a:gd name="connsiteY3" fmla="*/ 2452 h 269964"/>
                  <a:gd name="connsiteX4" fmla="*/ 1889100 w 2155800"/>
                  <a:gd name="connsiteY4" fmla="*/ 3264 h 269964"/>
                  <a:gd name="connsiteX5" fmla="*/ 2155800 w 2155800"/>
                  <a:gd name="connsiteY5" fmla="*/ 136614 h 269964"/>
                  <a:gd name="connsiteX6" fmla="*/ 1889100 w 2155800"/>
                  <a:gd name="connsiteY6" fmla="*/ 269964 h 269964"/>
                  <a:gd name="connsiteX7" fmla="*/ 1496345 w 2155800"/>
                  <a:gd name="connsiteY7" fmla="*/ 268426 h 269964"/>
                  <a:gd name="connsiteX8" fmla="*/ 1355599 w 2155800"/>
                  <a:gd name="connsiteY8" fmla="*/ 267192 h 269964"/>
                  <a:gd name="connsiteX9" fmla="*/ 0 w 2155800"/>
                  <a:gd name="connsiteY9" fmla="*/ 269964 h 269964"/>
                  <a:gd name="connsiteX10" fmla="*/ 0 w 2155800"/>
                  <a:gd name="connsiteY10" fmla="*/ 3264 h 269964"/>
                  <a:gd name="connsiteX0" fmla="*/ 0 w 2155800"/>
                  <a:gd name="connsiteY0" fmla="*/ 3264 h 270731"/>
                  <a:gd name="connsiteX1" fmla="*/ 1218558 w 2155800"/>
                  <a:gd name="connsiteY1" fmla="*/ 1770 h 270731"/>
                  <a:gd name="connsiteX2" fmla="*/ 1355600 w 2155800"/>
                  <a:gd name="connsiteY2" fmla="*/ 0 h 270731"/>
                  <a:gd name="connsiteX3" fmla="*/ 1500048 w 2155800"/>
                  <a:gd name="connsiteY3" fmla="*/ 2452 h 270731"/>
                  <a:gd name="connsiteX4" fmla="*/ 1889100 w 2155800"/>
                  <a:gd name="connsiteY4" fmla="*/ 3264 h 270731"/>
                  <a:gd name="connsiteX5" fmla="*/ 2155800 w 2155800"/>
                  <a:gd name="connsiteY5" fmla="*/ 136614 h 270731"/>
                  <a:gd name="connsiteX6" fmla="*/ 1889100 w 2155800"/>
                  <a:gd name="connsiteY6" fmla="*/ 269964 h 270731"/>
                  <a:gd name="connsiteX7" fmla="*/ 1496345 w 2155800"/>
                  <a:gd name="connsiteY7" fmla="*/ 268426 h 270731"/>
                  <a:gd name="connsiteX8" fmla="*/ 1355599 w 2155800"/>
                  <a:gd name="connsiteY8" fmla="*/ 267192 h 270731"/>
                  <a:gd name="connsiteX9" fmla="*/ 1218558 w 2155800"/>
                  <a:gd name="connsiteY9" fmla="*/ 270731 h 270731"/>
                  <a:gd name="connsiteX10" fmla="*/ 0 w 2155800"/>
                  <a:gd name="connsiteY10" fmla="*/ 269964 h 270731"/>
                  <a:gd name="connsiteX11" fmla="*/ 0 w 2155800"/>
                  <a:gd name="connsiteY11" fmla="*/ 3264 h 270731"/>
                  <a:gd name="connsiteX0" fmla="*/ 0 w 2155800"/>
                  <a:gd name="connsiteY0" fmla="*/ 20136 h 287603"/>
                  <a:gd name="connsiteX1" fmla="*/ 1218558 w 2155800"/>
                  <a:gd name="connsiteY1" fmla="*/ 18642 h 287603"/>
                  <a:gd name="connsiteX2" fmla="*/ 1355600 w 2155800"/>
                  <a:gd name="connsiteY2" fmla="*/ 16872 h 287603"/>
                  <a:gd name="connsiteX3" fmla="*/ 1500048 w 2155800"/>
                  <a:gd name="connsiteY3" fmla="*/ 19324 h 287603"/>
                  <a:gd name="connsiteX4" fmla="*/ 1889100 w 2155800"/>
                  <a:gd name="connsiteY4" fmla="*/ 20136 h 287603"/>
                  <a:gd name="connsiteX5" fmla="*/ 2155800 w 2155800"/>
                  <a:gd name="connsiteY5" fmla="*/ 153486 h 287603"/>
                  <a:gd name="connsiteX6" fmla="*/ 1889100 w 2155800"/>
                  <a:gd name="connsiteY6" fmla="*/ 286836 h 287603"/>
                  <a:gd name="connsiteX7" fmla="*/ 1496345 w 2155800"/>
                  <a:gd name="connsiteY7" fmla="*/ 285298 h 287603"/>
                  <a:gd name="connsiteX8" fmla="*/ 1355599 w 2155800"/>
                  <a:gd name="connsiteY8" fmla="*/ 284064 h 287603"/>
                  <a:gd name="connsiteX9" fmla="*/ 1218558 w 2155800"/>
                  <a:gd name="connsiteY9" fmla="*/ 287603 h 287603"/>
                  <a:gd name="connsiteX10" fmla="*/ 0 w 2155800"/>
                  <a:gd name="connsiteY10" fmla="*/ 286836 h 287603"/>
                  <a:gd name="connsiteX11" fmla="*/ 0 w 2155800"/>
                  <a:gd name="connsiteY11" fmla="*/ 20136 h 287603"/>
                  <a:gd name="connsiteX0" fmla="*/ 0 w 2155800"/>
                  <a:gd name="connsiteY0" fmla="*/ 20136 h 287603"/>
                  <a:gd name="connsiteX1" fmla="*/ 1218558 w 2155800"/>
                  <a:gd name="connsiteY1" fmla="*/ 18642 h 287603"/>
                  <a:gd name="connsiteX2" fmla="*/ 1355600 w 2155800"/>
                  <a:gd name="connsiteY2" fmla="*/ 16872 h 287603"/>
                  <a:gd name="connsiteX3" fmla="*/ 1500048 w 2155800"/>
                  <a:gd name="connsiteY3" fmla="*/ 19324 h 287603"/>
                  <a:gd name="connsiteX4" fmla="*/ 1889100 w 2155800"/>
                  <a:gd name="connsiteY4" fmla="*/ 20136 h 287603"/>
                  <a:gd name="connsiteX5" fmla="*/ 2155800 w 2155800"/>
                  <a:gd name="connsiteY5" fmla="*/ 153486 h 287603"/>
                  <a:gd name="connsiteX6" fmla="*/ 1889100 w 2155800"/>
                  <a:gd name="connsiteY6" fmla="*/ 286836 h 287603"/>
                  <a:gd name="connsiteX7" fmla="*/ 1496345 w 2155800"/>
                  <a:gd name="connsiteY7" fmla="*/ 285298 h 287603"/>
                  <a:gd name="connsiteX8" fmla="*/ 1355599 w 2155800"/>
                  <a:gd name="connsiteY8" fmla="*/ 284064 h 287603"/>
                  <a:gd name="connsiteX9" fmla="*/ 1218558 w 2155800"/>
                  <a:gd name="connsiteY9" fmla="*/ 287603 h 287603"/>
                  <a:gd name="connsiteX10" fmla="*/ 0 w 2155800"/>
                  <a:gd name="connsiteY10" fmla="*/ 286836 h 287603"/>
                  <a:gd name="connsiteX11" fmla="*/ 0 w 2155800"/>
                  <a:gd name="connsiteY11" fmla="*/ 20136 h 287603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130982 h 417800"/>
                  <a:gd name="connsiteX1" fmla="*/ 1216706 w 2155800"/>
                  <a:gd name="connsiteY1" fmla="*/ 2 h 417800"/>
                  <a:gd name="connsiteX2" fmla="*/ 1355600 w 2155800"/>
                  <a:gd name="connsiteY2" fmla="*/ 127718 h 417800"/>
                  <a:gd name="connsiteX3" fmla="*/ 1500048 w 2155800"/>
                  <a:gd name="connsiteY3" fmla="*/ 130170 h 417800"/>
                  <a:gd name="connsiteX4" fmla="*/ 1889100 w 2155800"/>
                  <a:gd name="connsiteY4" fmla="*/ 130982 h 417800"/>
                  <a:gd name="connsiteX5" fmla="*/ 2155800 w 2155800"/>
                  <a:gd name="connsiteY5" fmla="*/ 264332 h 417800"/>
                  <a:gd name="connsiteX6" fmla="*/ 1889100 w 2155800"/>
                  <a:gd name="connsiteY6" fmla="*/ 397682 h 417800"/>
                  <a:gd name="connsiteX7" fmla="*/ 1496345 w 2155800"/>
                  <a:gd name="connsiteY7" fmla="*/ 396144 h 417800"/>
                  <a:gd name="connsiteX8" fmla="*/ 1355599 w 2155800"/>
                  <a:gd name="connsiteY8" fmla="*/ 394910 h 417800"/>
                  <a:gd name="connsiteX9" fmla="*/ 1218558 w 2155800"/>
                  <a:gd name="connsiteY9" fmla="*/ 398449 h 417800"/>
                  <a:gd name="connsiteX10" fmla="*/ 0 w 2155800"/>
                  <a:gd name="connsiteY10" fmla="*/ 397682 h 417800"/>
                  <a:gd name="connsiteX11" fmla="*/ 0 w 2155800"/>
                  <a:gd name="connsiteY11" fmla="*/ 130982 h 417800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1020 h 405011"/>
                  <a:gd name="connsiteX1" fmla="*/ 1216706 w 2155800"/>
                  <a:gd name="connsiteY1" fmla="*/ 40 h 405011"/>
                  <a:gd name="connsiteX2" fmla="*/ 1355600 w 2155800"/>
                  <a:gd name="connsiteY2" fmla="*/ 127756 h 405011"/>
                  <a:gd name="connsiteX3" fmla="*/ 1500048 w 2155800"/>
                  <a:gd name="connsiteY3" fmla="*/ 130208 h 405011"/>
                  <a:gd name="connsiteX4" fmla="*/ 1889100 w 2155800"/>
                  <a:gd name="connsiteY4" fmla="*/ 131020 h 405011"/>
                  <a:gd name="connsiteX5" fmla="*/ 2155800 w 2155800"/>
                  <a:gd name="connsiteY5" fmla="*/ 264370 h 405011"/>
                  <a:gd name="connsiteX6" fmla="*/ 1889100 w 2155800"/>
                  <a:gd name="connsiteY6" fmla="*/ 397720 h 405011"/>
                  <a:gd name="connsiteX7" fmla="*/ 1496345 w 2155800"/>
                  <a:gd name="connsiteY7" fmla="*/ 396182 h 405011"/>
                  <a:gd name="connsiteX8" fmla="*/ 1355599 w 2155800"/>
                  <a:gd name="connsiteY8" fmla="*/ 394948 h 405011"/>
                  <a:gd name="connsiteX9" fmla="*/ 1220410 w 2155800"/>
                  <a:gd name="connsiteY9" fmla="*/ 263490 h 405011"/>
                  <a:gd name="connsiteX10" fmla="*/ 0 w 2155800"/>
                  <a:gd name="connsiteY10" fmla="*/ 397720 h 405011"/>
                  <a:gd name="connsiteX11" fmla="*/ 0 w 2155800"/>
                  <a:gd name="connsiteY11" fmla="*/ 131020 h 405011"/>
                  <a:gd name="connsiteX0" fmla="*/ 0 w 2155800"/>
                  <a:gd name="connsiteY0" fmla="*/ 21278 h 441286"/>
                  <a:gd name="connsiteX1" fmla="*/ 1216706 w 2155800"/>
                  <a:gd name="connsiteY1" fmla="*/ 36315 h 441286"/>
                  <a:gd name="connsiteX2" fmla="*/ 1355600 w 2155800"/>
                  <a:gd name="connsiteY2" fmla="*/ 164031 h 441286"/>
                  <a:gd name="connsiteX3" fmla="*/ 1500048 w 2155800"/>
                  <a:gd name="connsiteY3" fmla="*/ 166483 h 441286"/>
                  <a:gd name="connsiteX4" fmla="*/ 1889100 w 2155800"/>
                  <a:gd name="connsiteY4" fmla="*/ 167295 h 441286"/>
                  <a:gd name="connsiteX5" fmla="*/ 2155800 w 2155800"/>
                  <a:gd name="connsiteY5" fmla="*/ 300645 h 441286"/>
                  <a:gd name="connsiteX6" fmla="*/ 1889100 w 2155800"/>
                  <a:gd name="connsiteY6" fmla="*/ 433995 h 441286"/>
                  <a:gd name="connsiteX7" fmla="*/ 1496345 w 2155800"/>
                  <a:gd name="connsiteY7" fmla="*/ 432457 h 441286"/>
                  <a:gd name="connsiteX8" fmla="*/ 1355599 w 2155800"/>
                  <a:gd name="connsiteY8" fmla="*/ 431223 h 441286"/>
                  <a:gd name="connsiteX9" fmla="*/ 1220410 w 2155800"/>
                  <a:gd name="connsiteY9" fmla="*/ 299765 h 441286"/>
                  <a:gd name="connsiteX10" fmla="*/ 0 w 2155800"/>
                  <a:gd name="connsiteY10" fmla="*/ 433995 h 441286"/>
                  <a:gd name="connsiteX11" fmla="*/ 0 w 2155800"/>
                  <a:gd name="connsiteY11" fmla="*/ 21278 h 441286"/>
                  <a:gd name="connsiteX0" fmla="*/ 0 w 2155800"/>
                  <a:gd name="connsiteY0" fmla="*/ 0 h 420008"/>
                  <a:gd name="connsiteX1" fmla="*/ 1216706 w 2155800"/>
                  <a:gd name="connsiteY1" fmla="*/ 15037 h 420008"/>
                  <a:gd name="connsiteX2" fmla="*/ 1355600 w 2155800"/>
                  <a:gd name="connsiteY2" fmla="*/ 142753 h 420008"/>
                  <a:gd name="connsiteX3" fmla="*/ 1500048 w 2155800"/>
                  <a:gd name="connsiteY3" fmla="*/ 145205 h 420008"/>
                  <a:gd name="connsiteX4" fmla="*/ 1889100 w 2155800"/>
                  <a:gd name="connsiteY4" fmla="*/ 146017 h 420008"/>
                  <a:gd name="connsiteX5" fmla="*/ 2155800 w 2155800"/>
                  <a:gd name="connsiteY5" fmla="*/ 279367 h 420008"/>
                  <a:gd name="connsiteX6" fmla="*/ 1889100 w 2155800"/>
                  <a:gd name="connsiteY6" fmla="*/ 412717 h 420008"/>
                  <a:gd name="connsiteX7" fmla="*/ 1496345 w 2155800"/>
                  <a:gd name="connsiteY7" fmla="*/ 411179 h 420008"/>
                  <a:gd name="connsiteX8" fmla="*/ 1355599 w 2155800"/>
                  <a:gd name="connsiteY8" fmla="*/ 409945 h 420008"/>
                  <a:gd name="connsiteX9" fmla="*/ 1220410 w 2155800"/>
                  <a:gd name="connsiteY9" fmla="*/ 278487 h 420008"/>
                  <a:gd name="connsiteX10" fmla="*/ 0 w 2155800"/>
                  <a:gd name="connsiteY10" fmla="*/ 412717 h 420008"/>
                  <a:gd name="connsiteX11" fmla="*/ 0 w 2155800"/>
                  <a:gd name="connsiteY11" fmla="*/ 0 h 420008"/>
                  <a:gd name="connsiteX0" fmla="*/ 0 w 2157652"/>
                  <a:gd name="connsiteY0" fmla="*/ 5105 h 414093"/>
                  <a:gd name="connsiteX1" fmla="*/ 1218558 w 2157652"/>
                  <a:gd name="connsiteY1" fmla="*/ 9122 h 414093"/>
                  <a:gd name="connsiteX2" fmla="*/ 1357452 w 2157652"/>
                  <a:gd name="connsiteY2" fmla="*/ 136838 h 414093"/>
                  <a:gd name="connsiteX3" fmla="*/ 1501900 w 2157652"/>
                  <a:gd name="connsiteY3" fmla="*/ 139290 h 414093"/>
                  <a:gd name="connsiteX4" fmla="*/ 1890952 w 2157652"/>
                  <a:gd name="connsiteY4" fmla="*/ 140102 h 414093"/>
                  <a:gd name="connsiteX5" fmla="*/ 2157652 w 2157652"/>
                  <a:gd name="connsiteY5" fmla="*/ 273452 h 414093"/>
                  <a:gd name="connsiteX6" fmla="*/ 1890952 w 2157652"/>
                  <a:gd name="connsiteY6" fmla="*/ 406802 h 414093"/>
                  <a:gd name="connsiteX7" fmla="*/ 1498197 w 2157652"/>
                  <a:gd name="connsiteY7" fmla="*/ 405264 h 414093"/>
                  <a:gd name="connsiteX8" fmla="*/ 1357451 w 2157652"/>
                  <a:gd name="connsiteY8" fmla="*/ 404030 h 414093"/>
                  <a:gd name="connsiteX9" fmla="*/ 1222262 w 2157652"/>
                  <a:gd name="connsiteY9" fmla="*/ 272572 h 414093"/>
                  <a:gd name="connsiteX10" fmla="*/ 1852 w 2157652"/>
                  <a:gd name="connsiteY10" fmla="*/ 406802 h 414093"/>
                  <a:gd name="connsiteX11" fmla="*/ 0 w 2157652"/>
                  <a:gd name="connsiteY11" fmla="*/ 5105 h 414093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1852 w 2157652"/>
                  <a:gd name="connsiteY10" fmla="*/ 409556 h 416847"/>
                  <a:gd name="connsiteX11" fmla="*/ 0 w 2157652"/>
                  <a:gd name="connsiteY11" fmla="*/ 7859 h 416847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5556 w 2157652"/>
                  <a:gd name="connsiteY10" fmla="*/ 274559 h 416847"/>
                  <a:gd name="connsiteX11" fmla="*/ 0 w 2157652"/>
                  <a:gd name="connsiteY11" fmla="*/ 7859 h 416847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5556 w 2157652"/>
                  <a:gd name="connsiteY10" fmla="*/ 274559 h 416847"/>
                  <a:gd name="connsiteX11" fmla="*/ 0 w 2157652"/>
                  <a:gd name="connsiteY11" fmla="*/ 7859 h 416847"/>
                  <a:gd name="connsiteX0" fmla="*/ 178 w 2157830"/>
                  <a:gd name="connsiteY0" fmla="*/ 7859 h 416847"/>
                  <a:gd name="connsiteX1" fmla="*/ 1218736 w 2157830"/>
                  <a:gd name="connsiteY1" fmla="*/ 11876 h 416847"/>
                  <a:gd name="connsiteX2" fmla="*/ 1357630 w 2157830"/>
                  <a:gd name="connsiteY2" fmla="*/ 139592 h 416847"/>
                  <a:gd name="connsiteX3" fmla="*/ 1502078 w 2157830"/>
                  <a:gd name="connsiteY3" fmla="*/ 142044 h 416847"/>
                  <a:gd name="connsiteX4" fmla="*/ 1891130 w 2157830"/>
                  <a:gd name="connsiteY4" fmla="*/ 142856 h 416847"/>
                  <a:gd name="connsiteX5" fmla="*/ 2157830 w 2157830"/>
                  <a:gd name="connsiteY5" fmla="*/ 276206 h 416847"/>
                  <a:gd name="connsiteX6" fmla="*/ 1891130 w 2157830"/>
                  <a:gd name="connsiteY6" fmla="*/ 409556 h 416847"/>
                  <a:gd name="connsiteX7" fmla="*/ 1498375 w 2157830"/>
                  <a:gd name="connsiteY7" fmla="*/ 408018 h 416847"/>
                  <a:gd name="connsiteX8" fmla="*/ 1357629 w 2157830"/>
                  <a:gd name="connsiteY8" fmla="*/ 406784 h 416847"/>
                  <a:gd name="connsiteX9" fmla="*/ 1222440 w 2157830"/>
                  <a:gd name="connsiteY9" fmla="*/ 275326 h 416847"/>
                  <a:gd name="connsiteX10" fmla="*/ 178 w 2157830"/>
                  <a:gd name="connsiteY10" fmla="*/ 274559 h 416847"/>
                  <a:gd name="connsiteX11" fmla="*/ 178 w 2157830"/>
                  <a:gd name="connsiteY11" fmla="*/ 7859 h 416847"/>
                  <a:gd name="connsiteX0" fmla="*/ 178 w 2157830"/>
                  <a:gd name="connsiteY0" fmla="*/ 7859 h 416847"/>
                  <a:gd name="connsiteX1" fmla="*/ 1218736 w 2157830"/>
                  <a:gd name="connsiteY1" fmla="*/ 11876 h 416847"/>
                  <a:gd name="connsiteX2" fmla="*/ 1357630 w 2157830"/>
                  <a:gd name="connsiteY2" fmla="*/ 139592 h 416847"/>
                  <a:gd name="connsiteX3" fmla="*/ 1502078 w 2157830"/>
                  <a:gd name="connsiteY3" fmla="*/ 142044 h 416847"/>
                  <a:gd name="connsiteX4" fmla="*/ 1891130 w 2157830"/>
                  <a:gd name="connsiteY4" fmla="*/ 142856 h 416847"/>
                  <a:gd name="connsiteX5" fmla="*/ 2157830 w 2157830"/>
                  <a:gd name="connsiteY5" fmla="*/ 276206 h 416847"/>
                  <a:gd name="connsiteX6" fmla="*/ 1891130 w 2157830"/>
                  <a:gd name="connsiteY6" fmla="*/ 409556 h 416847"/>
                  <a:gd name="connsiteX7" fmla="*/ 1498375 w 2157830"/>
                  <a:gd name="connsiteY7" fmla="*/ 408018 h 416847"/>
                  <a:gd name="connsiteX8" fmla="*/ 1357629 w 2157830"/>
                  <a:gd name="connsiteY8" fmla="*/ 406784 h 416847"/>
                  <a:gd name="connsiteX9" fmla="*/ 1222440 w 2157830"/>
                  <a:gd name="connsiteY9" fmla="*/ 275326 h 416847"/>
                  <a:gd name="connsiteX10" fmla="*/ 178 w 2157830"/>
                  <a:gd name="connsiteY10" fmla="*/ 274559 h 416847"/>
                  <a:gd name="connsiteX11" fmla="*/ 178 w 2157830"/>
                  <a:gd name="connsiteY11" fmla="*/ 7859 h 416847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04109"/>
                  <a:gd name="connsiteX1" fmla="*/ 1218736 w 2157830"/>
                  <a:gd name="connsiteY1" fmla="*/ 6429 h 404109"/>
                  <a:gd name="connsiteX2" fmla="*/ 1357630 w 2157830"/>
                  <a:gd name="connsiteY2" fmla="*/ 134145 h 404109"/>
                  <a:gd name="connsiteX3" fmla="*/ 1502078 w 2157830"/>
                  <a:gd name="connsiteY3" fmla="*/ 136597 h 404109"/>
                  <a:gd name="connsiteX4" fmla="*/ 1891130 w 2157830"/>
                  <a:gd name="connsiteY4" fmla="*/ 137409 h 404109"/>
                  <a:gd name="connsiteX5" fmla="*/ 2157830 w 2157830"/>
                  <a:gd name="connsiteY5" fmla="*/ 270759 h 404109"/>
                  <a:gd name="connsiteX6" fmla="*/ 1891130 w 2157830"/>
                  <a:gd name="connsiteY6" fmla="*/ 404109 h 404109"/>
                  <a:gd name="connsiteX7" fmla="*/ 1498375 w 2157830"/>
                  <a:gd name="connsiteY7" fmla="*/ 402571 h 404109"/>
                  <a:gd name="connsiteX8" fmla="*/ 1357629 w 2157830"/>
                  <a:gd name="connsiteY8" fmla="*/ 401337 h 404109"/>
                  <a:gd name="connsiteX9" fmla="*/ 1222440 w 2157830"/>
                  <a:gd name="connsiteY9" fmla="*/ 269879 h 404109"/>
                  <a:gd name="connsiteX10" fmla="*/ 178 w 2157830"/>
                  <a:gd name="connsiteY10" fmla="*/ 269112 h 404109"/>
                  <a:gd name="connsiteX11" fmla="*/ 178 w 2157830"/>
                  <a:gd name="connsiteY11" fmla="*/ 2412 h 404109"/>
                  <a:gd name="connsiteX0" fmla="*/ 178 w 2157830"/>
                  <a:gd name="connsiteY0" fmla="*/ 21040 h 422737"/>
                  <a:gd name="connsiteX1" fmla="*/ 379821 w 2157830"/>
                  <a:gd name="connsiteY1" fmla="*/ 17778 h 422737"/>
                  <a:gd name="connsiteX2" fmla="*/ 1218736 w 2157830"/>
                  <a:gd name="connsiteY2" fmla="*/ 25057 h 422737"/>
                  <a:gd name="connsiteX3" fmla="*/ 1357630 w 2157830"/>
                  <a:gd name="connsiteY3" fmla="*/ 152773 h 422737"/>
                  <a:gd name="connsiteX4" fmla="*/ 1502078 w 2157830"/>
                  <a:gd name="connsiteY4" fmla="*/ 155225 h 422737"/>
                  <a:gd name="connsiteX5" fmla="*/ 1891130 w 2157830"/>
                  <a:gd name="connsiteY5" fmla="*/ 156037 h 422737"/>
                  <a:gd name="connsiteX6" fmla="*/ 2157830 w 2157830"/>
                  <a:gd name="connsiteY6" fmla="*/ 289387 h 422737"/>
                  <a:gd name="connsiteX7" fmla="*/ 1891130 w 2157830"/>
                  <a:gd name="connsiteY7" fmla="*/ 422737 h 422737"/>
                  <a:gd name="connsiteX8" fmla="*/ 1498375 w 2157830"/>
                  <a:gd name="connsiteY8" fmla="*/ 421199 h 422737"/>
                  <a:gd name="connsiteX9" fmla="*/ 1357629 w 2157830"/>
                  <a:gd name="connsiteY9" fmla="*/ 419965 h 422737"/>
                  <a:gd name="connsiteX10" fmla="*/ 1222440 w 2157830"/>
                  <a:gd name="connsiteY10" fmla="*/ 288507 h 422737"/>
                  <a:gd name="connsiteX11" fmla="*/ 178 w 2157830"/>
                  <a:gd name="connsiteY11" fmla="*/ 287740 h 422737"/>
                  <a:gd name="connsiteX12" fmla="*/ 178 w 2157830"/>
                  <a:gd name="connsiteY12" fmla="*/ 21040 h 422737"/>
                  <a:gd name="connsiteX0" fmla="*/ 178 w 2157830"/>
                  <a:gd name="connsiteY0" fmla="*/ 21040 h 422737"/>
                  <a:gd name="connsiteX1" fmla="*/ 379821 w 2157830"/>
                  <a:gd name="connsiteY1" fmla="*/ 17778 h 422737"/>
                  <a:gd name="connsiteX2" fmla="*/ 1218736 w 2157830"/>
                  <a:gd name="connsiteY2" fmla="*/ 25057 h 422737"/>
                  <a:gd name="connsiteX3" fmla="*/ 1357630 w 2157830"/>
                  <a:gd name="connsiteY3" fmla="*/ 152773 h 422737"/>
                  <a:gd name="connsiteX4" fmla="*/ 1502078 w 2157830"/>
                  <a:gd name="connsiteY4" fmla="*/ 155225 h 422737"/>
                  <a:gd name="connsiteX5" fmla="*/ 1891130 w 2157830"/>
                  <a:gd name="connsiteY5" fmla="*/ 156037 h 422737"/>
                  <a:gd name="connsiteX6" fmla="*/ 2157830 w 2157830"/>
                  <a:gd name="connsiteY6" fmla="*/ 289387 h 422737"/>
                  <a:gd name="connsiteX7" fmla="*/ 1891130 w 2157830"/>
                  <a:gd name="connsiteY7" fmla="*/ 422737 h 422737"/>
                  <a:gd name="connsiteX8" fmla="*/ 1498375 w 2157830"/>
                  <a:gd name="connsiteY8" fmla="*/ 421199 h 422737"/>
                  <a:gd name="connsiteX9" fmla="*/ 1357629 w 2157830"/>
                  <a:gd name="connsiteY9" fmla="*/ 419965 h 422737"/>
                  <a:gd name="connsiteX10" fmla="*/ 1222440 w 2157830"/>
                  <a:gd name="connsiteY10" fmla="*/ 288507 h 422737"/>
                  <a:gd name="connsiteX11" fmla="*/ 377969 w 2157830"/>
                  <a:gd name="connsiteY11" fmla="*/ 282261 h 422737"/>
                  <a:gd name="connsiteX12" fmla="*/ 178 w 2157830"/>
                  <a:gd name="connsiteY12" fmla="*/ 287740 h 422737"/>
                  <a:gd name="connsiteX13" fmla="*/ 178 w 2157830"/>
                  <a:gd name="connsiteY13" fmla="*/ 21040 h 422737"/>
                  <a:gd name="connsiteX0" fmla="*/ 1935 w 2157735"/>
                  <a:gd name="connsiteY0" fmla="*/ 6063 h 586837"/>
                  <a:gd name="connsiteX1" fmla="*/ 379726 w 2157735"/>
                  <a:gd name="connsiteY1" fmla="*/ 181878 h 586837"/>
                  <a:gd name="connsiteX2" fmla="*/ 1218641 w 2157735"/>
                  <a:gd name="connsiteY2" fmla="*/ 189157 h 586837"/>
                  <a:gd name="connsiteX3" fmla="*/ 1357535 w 2157735"/>
                  <a:gd name="connsiteY3" fmla="*/ 316873 h 586837"/>
                  <a:gd name="connsiteX4" fmla="*/ 1501983 w 2157735"/>
                  <a:gd name="connsiteY4" fmla="*/ 319325 h 586837"/>
                  <a:gd name="connsiteX5" fmla="*/ 1891035 w 2157735"/>
                  <a:gd name="connsiteY5" fmla="*/ 320137 h 586837"/>
                  <a:gd name="connsiteX6" fmla="*/ 2157735 w 2157735"/>
                  <a:gd name="connsiteY6" fmla="*/ 453487 h 586837"/>
                  <a:gd name="connsiteX7" fmla="*/ 1891035 w 2157735"/>
                  <a:gd name="connsiteY7" fmla="*/ 586837 h 586837"/>
                  <a:gd name="connsiteX8" fmla="*/ 1498280 w 2157735"/>
                  <a:gd name="connsiteY8" fmla="*/ 585299 h 586837"/>
                  <a:gd name="connsiteX9" fmla="*/ 1357534 w 2157735"/>
                  <a:gd name="connsiteY9" fmla="*/ 584065 h 586837"/>
                  <a:gd name="connsiteX10" fmla="*/ 1222345 w 2157735"/>
                  <a:gd name="connsiteY10" fmla="*/ 452607 h 586837"/>
                  <a:gd name="connsiteX11" fmla="*/ 377874 w 2157735"/>
                  <a:gd name="connsiteY11" fmla="*/ 446361 h 586837"/>
                  <a:gd name="connsiteX12" fmla="*/ 83 w 2157735"/>
                  <a:gd name="connsiteY12" fmla="*/ 451840 h 586837"/>
                  <a:gd name="connsiteX13" fmla="*/ 1935 w 2157735"/>
                  <a:gd name="connsiteY13" fmla="*/ 6063 h 586837"/>
                  <a:gd name="connsiteX0" fmla="*/ 0 w 2155800"/>
                  <a:gd name="connsiteY0" fmla="*/ 6063 h 586837"/>
                  <a:gd name="connsiteX1" fmla="*/ 377791 w 2155800"/>
                  <a:gd name="connsiteY1" fmla="*/ 181878 h 586837"/>
                  <a:gd name="connsiteX2" fmla="*/ 1216706 w 2155800"/>
                  <a:gd name="connsiteY2" fmla="*/ 189157 h 586837"/>
                  <a:gd name="connsiteX3" fmla="*/ 1355600 w 2155800"/>
                  <a:gd name="connsiteY3" fmla="*/ 316873 h 586837"/>
                  <a:gd name="connsiteX4" fmla="*/ 1500048 w 2155800"/>
                  <a:gd name="connsiteY4" fmla="*/ 319325 h 586837"/>
                  <a:gd name="connsiteX5" fmla="*/ 1889100 w 2155800"/>
                  <a:gd name="connsiteY5" fmla="*/ 320137 h 586837"/>
                  <a:gd name="connsiteX6" fmla="*/ 2155800 w 2155800"/>
                  <a:gd name="connsiteY6" fmla="*/ 453487 h 586837"/>
                  <a:gd name="connsiteX7" fmla="*/ 1889100 w 2155800"/>
                  <a:gd name="connsiteY7" fmla="*/ 586837 h 586837"/>
                  <a:gd name="connsiteX8" fmla="*/ 1496345 w 2155800"/>
                  <a:gd name="connsiteY8" fmla="*/ 585299 h 586837"/>
                  <a:gd name="connsiteX9" fmla="*/ 1355599 w 2155800"/>
                  <a:gd name="connsiteY9" fmla="*/ 584065 h 586837"/>
                  <a:gd name="connsiteX10" fmla="*/ 1220410 w 2155800"/>
                  <a:gd name="connsiteY10" fmla="*/ 452607 h 586837"/>
                  <a:gd name="connsiteX11" fmla="*/ 375939 w 2155800"/>
                  <a:gd name="connsiteY11" fmla="*/ 446361 h 586837"/>
                  <a:gd name="connsiteX12" fmla="*/ 1852 w 2155800"/>
                  <a:gd name="connsiteY12" fmla="*/ 258988 h 586837"/>
                  <a:gd name="connsiteX13" fmla="*/ 0 w 2155800"/>
                  <a:gd name="connsiteY13" fmla="*/ 6063 h 586837"/>
                  <a:gd name="connsiteX0" fmla="*/ 0 w 2155800"/>
                  <a:gd name="connsiteY0" fmla="*/ 14464 h 595238"/>
                  <a:gd name="connsiteX1" fmla="*/ 377791 w 2155800"/>
                  <a:gd name="connsiteY1" fmla="*/ 190279 h 595238"/>
                  <a:gd name="connsiteX2" fmla="*/ 1216706 w 2155800"/>
                  <a:gd name="connsiteY2" fmla="*/ 197558 h 595238"/>
                  <a:gd name="connsiteX3" fmla="*/ 1355600 w 2155800"/>
                  <a:gd name="connsiteY3" fmla="*/ 325274 h 595238"/>
                  <a:gd name="connsiteX4" fmla="*/ 1500048 w 2155800"/>
                  <a:gd name="connsiteY4" fmla="*/ 327726 h 595238"/>
                  <a:gd name="connsiteX5" fmla="*/ 1889100 w 2155800"/>
                  <a:gd name="connsiteY5" fmla="*/ 328538 h 595238"/>
                  <a:gd name="connsiteX6" fmla="*/ 2155800 w 2155800"/>
                  <a:gd name="connsiteY6" fmla="*/ 461888 h 595238"/>
                  <a:gd name="connsiteX7" fmla="*/ 1889100 w 2155800"/>
                  <a:gd name="connsiteY7" fmla="*/ 595238 h 595238"/>
                  <a:gd name="connsiteX8" fmla="*/ 1496345 w 2155800"/>
                  <a:gd name="connsiteY8" fmla="*/ 593700 h 595238"/>
                  <a:gd name="connsiteX9" fmla="*/ 1355599 w 2155800"/>
                  <a:gd name="connsiteY9" fmla="*/ 592466 h 595238"/>
                  <a:gd name="connsiteX10" fmla="*/ 1220410 w 2155800"/>
                  <a:gd name="connsiteY10" fmla="*/ 461008 h 595238"/>
                  <a:gd name="connsiteX11" fmla="*/ 375939 w 2155800"/>
                  <a:gd name="connsiteY11" fmla="*/ 454762 h 595238"/>
                  <a:gd name="connsiteX12" fmla="*/ 1852 w 2155800"/>
                  <a:gd name="connsiteY12" fmla="*/ 267389 h 595238"/>
                  <a:gd name="connsiteX13" fmla="*/ 0 w 2155800"/>
                  <a:gd name="connsiteY13" fmla="*/ 14464 h 595238"/>
                  <a:gd name="connsiteX0" fmla="*/ 0 w 2155800"/>
                  <a:gd name="connsiteY0" fmla="*/ 6064 h 586838"/>
                  <a:gd name="connsiteX1" fmla="*/ 377791 w 2155800"/>
                  <a:gd name="connsiteY1" fmla="*/ 181879 h 586838"/>
                  <a:gd name="connsiteX2" fmla="*/ 1216706 w 2155800"/>
                  <a:gd name="connsiteY2" fmla="*/ 189158 h 586838"/>
                  <a:gd name="connsiteX3" fmla="*/ 1355600 w 2155800"/>
                  <a:gd name="connsiteY3" fmla="*/ 316874 h 586838"/>
                  <a:gd name="connsiteX4" fmla="*/ 1500048 w 2155800"/>
                  <a:gd name="connsiteY4" fmla="*/ 319326 h 586838"/>
                  <a:gd name="connsiteX5" fmla="*/ 1889100 w 2155800"/>
                  <a:gd name="connsiteY5" fmla="*/ 320138 h 586838"/>
                  <a:gd name="connsiteX6" fmla="*/ 2155800 w 2155800"/>
                  <a:gd name="connsiteY6" fmla="*/ 453488 h 586838"/>
                  <a:gd name="connsiteX7" fmla="*/ 1889100 w 2155800"/>
                  <a:gd name="connsiteY7" fmla="*/ 586838 h 586838"/>
                  <a:gd name="connsiteX8" fmla="*/ 1496345 w 2155800"/>
                  <a:gd name="connsiteY8" fmla="*/ 585300 h 586838"/>
                  <a:gd name="connsiteX9" fmla="*/ 1355599 w 2155800"/>
                  <a:gd name="connsiteY9" fmla="*/ 584066 h 586838"/>
                  <a:gd name="connsiteX10" fmla="*/ 1220410 w 2155800"/>
                  <a:gd name="connsiteY10" fmla="*/ 452608 h 586838"/>
                  <a:gd name="connsiteX11" fmla="*/ 375939 w 2155800"/>
                  <a:gd name="connsiteY11" fmla="*/ 446362 h 586838"/>
                  <a:gd name="connsiteX12" fmla="*/ 1852 w 2155800"/>
                  <a:gd name="connsiteY12" fmla="*/ 258989 h 586838"/>
                  <a:gd name="connsiteX13" fmla="*/ 0 w 2155800"/>
                  <a:gd name="connsiteY13" fmla="*/ 6064 h 586838"/>
                  <a:gd name="connsiteX0" fmla="*/ 0 w 2155800"/>
                  <a:gd name="connsiteY0" fmla="*/ 4 h 580778"/>
                  <a:gd name="connsiteX1" fmla="*/ 377791 w 2155800"/>
                  <a:gd name="connsiteY1" fmla="*/ 175819 h 580778"/>
                  <a:gd name="connsiteX2" fmla="*/ 1216706 w 2155800"/>
                  <a:gd name="connsiteY2" fmla="*/ 183098 h 580778"/>
                  <a:gd name="connsiteX3" fmla="*/ 1355600 w 2155800"/>
                  <a:gd name="connsiteY3" fmla="*/ 310814 h 580778"/>
                  <a:gd name="connsiteX4" fmla="*/ 1500048 w 2155800"/>
                  <a:gd name="connsiteY4" fmla="*/ 313266 h 580778"/>
                  <a:gd name="connsiteX5" fmla="*/ 1889100 w 2155800"/>
                  <a:gd name="connsiteY5" fmla="*/ 314078 h 580778"/>
                  <a:gd name="connsiteX6" fmla="*/ 2155800 w 2155800"/>
                  <a:gd name="connsiteY6" fmla="*/ 447428 h 580778"/>
                  <a:gd name="connsiteX7" fmla="*/ 1889100 w 2155800"/>
                  <a:gd name="connsiteY7" fmla="*/ 580778 h 580778"/>
                  <a:gd name="connsiteX8" fmla="*/ 1496345 w 2155800"/>
                  <a:gd name="connsiteY8" fmla="*/ 579240 h 580778"/>
                  <a:gd name="connsiteX9" fmla="*/ 1355599 w 2155800"/>
                  <a:gd name="connsiteY9" fmla="*/ 578006 h 580778"/>
                  <a:gd name="connsiteX10" fmla="*/ 1220410 w 2155800"/>
                  <a:gd name="connsiteY10" fmla="*/ 446548 h 580778"/>
                  <a:gd name="connsiteX11" fmla="*/ 375939 w 2155800"/>
                  <a:gd name="connsiteY11" fmla="*/ 440302 h 580778"/>
                  <a:gd name="connsiteX12" fmla="*/ 1852 w 2155800"/>
                  <a:gd name="connsiteY12" fmla="*/ 252929 h 580778"/>
                  <a:gd name="connsiteX13" fmla="*/ 0 w 2155800"/>
                  <a:gd name="connsiteY13" fmla="*/ 4 h 580778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2086792 w 2155800"/>
                  <a:gd name="connsiteY5" fmla="*/ 323310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2086792 w 2155800"/>
                  <a:gd name="connsiteY5" fmla="*/ 323310 h 581613"/>
                  <a:gd name="connsiteX6" fmla="*/ 2155800 w 2155800"/>
                  <a:gd name="connsiteY6" fmla="*/ 448263 h 581613"/>
                  <a:gd name="connsiteX7" fmla="*/ 2086792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7732 w 2183532"/>
                  <a:gd name="connsiteY0" fmla="*/ 842 h 581616"/>
                  <a:gd name="connsiteX1" fmla="*/ 405523 w 2183532"/>
                  <a:gd name="connsiteY1" fmla="*/ 176657 h 581616"/>
                  <a:gd name="connsiteX2" fmla="*/ 1244438 w 2183532"/>
                  <a:gd name="connsiteY2" fmla="*/ 183936 h 581616"/>
                  <a:gd name="connsiteX3" fmla="*/ 1383332 w 2183532"/>
                  <a:gd name="connsiteY3" fmla="*/ 311652 h 581616"/>
                  <a:gd name="connsiteX4" fmla="*/ 1527780 w 2183532"/>
                  <a:gd name="connsiteY4" fmla="*/ 314104 h 581616"/>
                  <a:gd name="connsiteX5" fmla="*/ 2114524 w 2183532"/>
                  <a:gd name="connsiteY5" fmla="*/ 323313 h 581616"/>
                  <a:gd name="connsiteX6" fmla="*/ 2183532 w 2183532"/>
                  <a:gd name="connsiteY6" fmla="*/ 448266 h 581616"/>
                  <a:gd name="connsiteX7" fmla="*/ 2114524 w 2183532"/>
                  <a:gd name="connsiteY7" fmla="*/ 581616 h 581616"/>
                  <a:gd name="connsiteX8" fmla="*/ 1524077 w 2183532"/>
                  <a:gd name="connsiteY8" fmla="*/ 580078 h 581616"/>
                  <a:gd name="connsiteX9" fmla="*/ 1383331 w 2183532"/>
                  <a:gd name="connsiteY9" fmla="*/ 578844 h 581616"/>
                  <a:gd name="connsiteX10" fmla="*/ 1248142 w 2183532"/>
                  <a:gd name="connsiteY10" fmla="*/ 447386 h 581616"/>
                  <a:gd name="connsiteX11" fmla="*/ 403671 w 2183532"/>
                  <a:gd name="connsiteY11" fmla="*/ 441140 h 581616"/>
                  <a:gd name="connsiteX12" fmla="*/ 29584 w 2183532"/>
                  <a:gd name="connsiteY12" fmla="*/ 253767 h 581616"/>
                  <a:gd name="connsiteX13" fmla="*/ 27733 w 2183532"/>
                  <a:gd name="connsiteY13" fmla="*/ 116045 h 581616"/>
                  <a:gd name="connsiteX14" fmla="*/ 27732 w 2183532"/>
                  <a:gd name="connsiteY14" fmla="*/ 842 h 581616"/>
                  <a:gd name="connsiteX0" fmla="*/ 27577 w 2183377"/>
                  <a:gd name="connsiteY0" fmla="*/ 842 h 581616"/>
                  <a:gd name="connsiteX1" fmla="*/ 405368 w 2183377"/>
                  <a:gd name="connsiteY1" fmla="*/ 176657 h 581616"/>
                  <a:gd name="connsiteX2" fmla="*/ 1244283 w 2183377"/>
                  <a:gd name="connsiteY2" fmla="*/ 183936 h 581616"/>
                  <a:gd name="connsiteX3" fmla="*/ 1383177 w 2183377"/>
                  <a:gd name="connsiteY3" fmla="*/ 311652 h 581616"/>
                  <a:gd name="connsiteX4" fmla="*/ 1527625 w 2183377"/>
                  <a:gd name="connsiteY4" fmla="*/ 314104 h 581616"/>
                  <a:gd name="connsiteX5" fmla="*/ 2114369 w 2183377"/>
                  <a:gd name="connsiteY5" fmla="*/ 323313 h 581616"/>
                  <a:gd name="connsiteX6" fmla="*/ 2183377 w 2183377"/>
                  <a:gd name="connsiteY6" fmla="*/ 448266 h 581616"/>
                  <a:gd name="connsiteX7" fmla="*/ 2114369 w 2183377"/>
                  <a:gd name="connsiteY7" fmla="*/ 581616 h 581616"/>
                  <a:gd name="connsiteX8" fmla="*/ 1523922 w 2183377"/>
                  <a:gd name="connsiteY8" fmla="*/ 580078 h 581616"/>
                  <a:gd name="connsiteX9" fmla="*/ 1383176 w 2183377"/>
                  <a:gd name="connsiteY9" fmla="*/ 578844 h 581616"/>
                  <a:gd name="connsiteX10" fmla="*/ 1247987 w 2183377"/>
                  <a:gd name="connsiteY10" fmla="*/ 447386 h 581616"/>
                  <a:gd name="connsiteX11" fmla="*/ 403516 w 2183377"/>
                  <a:gd name="connsiteY11" fmla="*/ 441140 h 581616"/>
                  <a:gd name="connsiteX12" fmla="*/ 29429 w 2183377"/>
                  <a:gd name="connsiteY12" fmla="*/ 253767 h 581616"/>
                  <a:gd name="connsiteX13" fmla="*/ 27578 w 2183377"/>
                  <a:gd name="connsiteY13" fmla="*/ 116045 h 581616"/>
                  <a:gd name="connsiteX14" fmla="*/ 27577 w 2183377"/>
                  <a:gd name="connsiteY14" fmla="*/ 842 h 581616"/>
                  <a:gd name="connsiteX0" fmla="*/ 27577 w 2183377"/>
                  <a:gd name="connsiteY0" fmla="*/ 842 h 581616"/>
                  <a:gd name="connsiteX1" fmla="*/ 405368 w 2183377"/>
                  <a:gd name="connsiteY1" fmla="*/ 176657 h 581616"/>
                  <a:gd name="connsiteX2" fmla="*/ 1244283 w 2183377"/>
                  <a:gd name="connsiteY2" fmla="*/ 183936 h 581616"/>
                  <a:gd name="connsiteX3" fmla="*/ 1383177 w 2183377"/>
                  <a:gd name="connsiteY3" fmla="*/ 311652 h 581616"/>
                  <a:gd name="connsiteX4" fmla="*/ 1527625 w 2183377"/>
                  <a:gd name="connsiteY4" fmla="*/ 314104 h 581616"/>
                  <a:gd name="connsiteX5" fmla="*/ 2114369 w 2183377"/>
                  <a:gd name="connsiteY5" fmla="*/ 323313 h 581616"/>
                  <a:gd name="connsiteX6" fmla="*/ 2183377 w 2183377"/>
                  <a:gd name="connsiteY6" fmla="*/ 448266 h 581616"/>
                  <a:gd name="connsiteX7" fmla="*/ 2114369 w 2183377"/>
                  <a:gd name="connsiteY7" fmla="*/ 581616 h 581616"/>
                  <a:gd name="connsiteX8" fmla="*/ 1523922 w 2183377"/>
                  <a:gd name="connsiteY8" fmla="*/ 580078 h 581616"/>
                  <a:gd name="connsiteX9" fmla="*/ 1383176 w 2183377"/>
                  <a:gd name="connsiteY9" fmla="*/ 578844 h 581616"/>
                  <a:gd name="connsiteX10" fmla="*/ 1247987 w 2183377"/>
                  <a:gd name="connsiteY10" fmla="*/ 447386 h 581616"/>
                  <a:gd name="connsiteX11" fmla="*/ 403516 w 2183377"/>
                  <a:gd name="connsiteY11" fmla="*/ 441140 h 581616"/>
                  <a:gd name="connsiteX12" fmla="*/ 29429 w 2183377"/>
                  <a:gd name="connsiteY12" fmla="*/ 253767 h 581616"/>
                  <a:gd name="connsiteX13" fmla="*/ 27578 w 2183377"/>
                  <a:gd name="connsiteY13" fmla="*/ 116045 h 581616"/>
                  <a:gd name="connsiteX14" fmla="*/ 27577 w 2183377"/>
                  <a:gd name="connsiteY14" fmla="*/ 842 h 581616"/>
                  <a:gd name="connsiteX0" fmla="*/ 18044 w 2173844"/>
                  <a:gd name="connsiteY0" fmla="*/ 840 h 581614"/>
                  <a:gd name="connsiteX1" fmla="*/ 395835 w 2173844"/>
                  <a:gd name="connsiteY1" fmla="*/ 176655 h 581614"/>
                  <a:gd name="connsiteX2" fmla="*/ 1234750 w 2173844"/>
                  <a:gd name="connsiteY2" fmla="*/ 183934 h 581614"/>
                  <a:gd name="connsiteX3" fmla="*/ 1373644 w 2173844"/>
                  <a:gd name="connsiteY3" fmla="*/ 311650 h 581614"/>
                  <a:gd name="connsiteX4" fmla="*/ 1518092 w 2173844"/>
                  <a:gd name="connsiteY4" fmla="*/ 314102 h 581614"/>
                  <a:gd name="connsiteX5" fmla="*/ 2104836 w 2173844"/>
                  <a:gd name="connsiteY5" fmla="*/ 323311 h 581614"/>
                  <a:gd name="connsiteX6" fmla="*/ 2173844 w 2173844"/>
                  <a:gd name="connsiteY6" fmla="*/ 448264 h 581614"/>
                  <a:gd name="connsiteX7" fmla="*/ 2104836 w 2173844"/>
                  <a:gd name="connsiteY7" fmla="*/ 581614 h 581614"/>
                  <a:gd name="connsiteX8" fmla="*/ 1514389 w 2173844"/>
                  <a:gd name="connsiteY8" fmla="*/ 580076 h 581614"/>
                  <a:gd name="connsiteX9" fmla="*/ 1373643 w 2173844"/>
                  <a:gd name="connsiteY9" fmla="*/ 578842 h 581614"/>
                  <a:gd name="connsiteX10" fmla="*/ 1238454 w 2173844"/>
                  <a:gd name="connsiteY10" fmla="*/ 447384 h 581614"/>
                  <a:gd name="connsiteX11" fmla="*/ 393983 w 2173844"/>
                  <a:gd name="connsiteY11" fmla="*/ 441138 h 581614"/>
                  <a:gd name="connsiteX12" fmla="*/ 19896 w 2173844"/>
                  <a:gd name="connsiteY12" fmla="*/ 253765 h 581614"/>
                  <a:gd name="connsiteX13" fmla="*/ 72847 w 2173844"/>
                  <a:gd name="connsiteY13" fmla="*/ 118798 h 581614"/>
                  <a:gd name="connsiteX14" fmla="*/ 18044 w 2173844"/>
                  <a:gd name="connsiteY14" fmla="*/ 840 h 581614"/>
                  <a:gd name="connsiteX0" fmla="*/ 18044 w 2173844"/>
                  <a:gd name="connsiteY0" fmla="*/ 840 h 581614"/>
                  <a:gd name="connsiteX1" fmla="*/ 395835 w 2173844"/>
                  <a:gd name="connsiteY1" fmla="*/ 176655 h 581614"/>
                  <a:gd name="connsiteX2" fmla="*/ 1234750 w 2173844"/>
                  <a:gd name="connsiteY2" fmla="*/ 183934 h 581614"/>
                  <a:gd name="connsiteX3" fmla="*/ 1373644 w 2173844"/>
                  <a:gd name="connsiteY3" fmla="*/ 311650 h 581614"/>
                  <a:gd name="connsiteX4" fmla="*/ 1518092 w 2173844"/>
                  <a:gd name="connsiteY4" fmla="*/ 314102 h 581614"/>
                  <a:gd name="connsiteX5" fmla="*/ 2104836 w 2173844"/>
                  <a:gd name="connsiteY5" fmla="*/ 323311 h 581614"/>
                  <a:gd name="connsiteX6" fmla="*/ 2173844 w 2173844"/>
                  <a:gd name="connsiteY6" fmla="*/ 448264 h 581614"/>
                  <a:gd name="connsiteX7" fmla="*/ 2104836 w 2173844"/>
                  <a:gd name="connsiteY7" fmla="*/ 581614 h 581614"/>
                  <a:gd name="connsiteX8" fmla="*/ 1514389 w 2173844"/>
                  <a:gd name="connsiteY8" fmla="*/ 580076 h 581614"/>
                  <a:gd name="connsiteX9" fmla="*/ 1373643 w 2173844"/>
                  <a:gd name="connsiteY9" fmla="*/ 578842 h 581614"/>
                  <a:gd name="connsiteX10" fmla="*/ 1238454 w 2173844"/>
                  <a:gd name="connsiteY10" fmla="*/ 447384 h 581614"/>
                  <a:gd name="connsiteX11" fmla="*/ 393983 w 2173844"/>
                  <a:gd name="connsiteY11" fmla="*/ 441138 h 581614"/>
                  <a:gd name="connsiteX12" fmla="*/ 19896 w 2173844"/>
                  <a:gd name="connsiteY12" fmla="*/ 253765 h 581614"/>
                  <a:gd name="connsiteX13" fmla="*/ 72847 w 2173844"/>
                  <a:gd name="connsiteY13" fmla="*/ 118798 h 581614"/>
                  <a:gd name="connsiteX14" fmla="*/ 18044 w 2173844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1877 h 582651"/>
                  <a:gd name="connsiteX1" fmla="*/ 377791 w 2155800"/>
                  <a:gd name="connsiteY1" fmla="*/ 177692 h 582651"/>
                  <a:gd name="connsiteX2" fmla="*/ 1216706 w 2155800"/>
                  <a:gd name="connsiteY2" fmla="*/ 184971 h 582651"/>
                  <a:gd name="connsiteX3" fmla="*/ 1355600 w 2155800"/>
                  <a:gd name="connsiteY3" fmla="*/ 312687 h 582651"/>
                  <a:gd name="connsiteX4" fmla="*/ 1500048 w 2155800"/>
                  <a:gd name="connsiteY4" fmla="*/ 315139 h 582651"/>
                  <a:gd name="connsiteX5" fmla="*/ 2086792 w 2155800"/>
                  <a:gd name="connsiteY5" fmla="*/ 324348 h 582651"/>
                  <a:gd name="connsiteX6" fmla="*/ 2155800 w 2155800"/>
                  <a:gd name="connsiteY6" fmla="*/ 449301 h 582651"/>
                  <a:gd name="connsiteX7" fmla="*/ 2086792 w 2155800"/>
                  <a:gd name="connsiteY7" fmla="*/ 582651 h 582651"/>
                  <a:gd name="connsiteX8" fmla="*/ 1496345 w 2155800"/>
                  <a:gd name="connsiteY8" fmla="*/ 581113 h 582651"/>
                  <a:gd name="connsiteX9" fmla="*/ 1355599 w 2155800"/>
                  <a:gd name="connsiteY9" fmla="*/ 579879 h 582651"/>
                  <a:gd name="connsiteX10" fmla="*/ 1220410 w 2155800"/>
                  <a:gd name="connsiteY10" fmla="*/ 448421 h 582651"/>
                  <a:gd name="connsiteX11" fmla="*/ 375939 w 2155800"/>
                  <a:gd name="connsiteY11" fmla="*/ 442175 h 582651"/>
                  <a:gd name="connsiteX12" fmla="*/ 1852 w 2155800"/>
                  <a:gd name="connsiteY12" fmla="*/ 254802 h 582651"/>
                  <a:gd name="connsiteX13" fmla="*/ 54803 w 2155800"/>
                  <a:gd name="connsiteY13" fmla="*/ 128100 h 582651"/>
                  <a:gd name="connsiteX14" fmla="*/ 0 w 2155800"/>
                  <a:gd name="connsiteY14" fmla="*/ 1877 h 582651"/>
                  <a:gd name="connsiteX0" fmla="*/ 0 w 2155800"/>
                  <a:gd name="connsiteY0" fmla="*/ 17891 h 598665"/>
                  <a:gd name="connsiteX1" fmla="*/ 377791 w 2155800"/>
                  <a:gd name="connsiteY1" fmla="*/ 193706 h 598665"/>
                  <a:gd name="connsiteX2" fmla="*/ 1216706 w 2155800"/>
                  <a:gd name="connsiteY2" fmla="*/ 200985 h 598665"/>
                  <a:gd name="connsiteX3" fmla="*/ 1355600 w 2155800"/>
                  <a:gd name="connsiteY3" fmla="*/ 328701 h 598665"/>
                  <a:gd name="connsiteX4" fmla="*/ 1500048 w 2155800"/>
                  <a:gd name="connsiteY4" fmla="*/ 331153 h 598665"/>
                  <a:gd name="connsiteX5" fmla="*/ 2086792 w 2155800"/>
                  <a:gd name="connsiteY5" fmla="*/ 340362 h 598665"/>
                  <a:gd name="connsiteX6" fmla="*/ 2155800 w 2155800"/>
                  <a:gd name="connsiteY6" fmla="*/ 465315 h 598665"/>
                  <a:gd name="connsiteX7" fmla="*/ 2086792 w 2155800"/>
                  <a:gd name="connsiteY7" fmla="*/ 598665 h 598665"/>
                  <a:gd name="connsiteX8" fmla="*/ 1496345 w 2155800"/>
                  <a:gd name="connsiteY8" fmla="*/ 597127 h 598665"/>
                  <a:gd name="connsiteX9" fmla="*/ 1355599 w 2155800"/>
                  <a:gd name="connsiteY9" fmla="*/ 595893 h 598665"/>
                  <a:gd name="connsiteX10" fmla="*/ 1220410 w 2155800"/>
                  <a:gd name="connsiteY10" fmla="*/ 464435 h 598665"/>
                  <a:gd name="connsiteX11" fmla="*/ 375939 w 2155800"/>
                  <a:gd name="connsiteY11" fmla="*/ 458189 h 598665"/>
                  <a:gd name="connsiteX12" fmla="*/ 1852 w 2155800"/>
                  <a:gd name="connsiteY12" fmla="*/ 270816 h 598665"/>
                  <a:gd name="connsiteX13" fmla="*/ 54803 w 2155800"/>
                  <a:gd name="connsiteY13" fmla="*/ 144114 h 598665"/>
                  <a:gd name="connsiteX14" fmla="*/ 0 w 2155800"/>
                  <a:gd name="connsiteY14" fmla="*/ 17891 h 598665"/>
                  <a:gd name="connsiteX0" fmla="*/ 0 w 2155800"/>
                  <a:gd name="connsiteY0" fmla="*/ 14262 h 595036"/>
                  <a:gd name="connsiteX1" fmla="*/ 377791 w 2155800"/>
                  <a:gd name="connsiteY1" fmla="*/ 190077 h 595036"/>
                  <a:gd name="connsiteX2" fmla="*/ 1216706 w 2155800"/>
                  <a:gd name="connsiteY2" fmla="*/ 197356 h 595036"/>
                  <a:gd name="connsiteX3" fmla="*/ 1355600 w 2155800"/>
                  <a:gd name="connsiteY3" fmla="*/ 325072 h 595036"/>
                  <a:gd name="connsiteX4" fmla="*/ 1500048 w 2155800"/>
                  <a:gd name="connsiteY4" fmla="*/ 327524 h 595036"/>
                  <a:gd name="connsiteX5" fmla="*/ 2086792 w 2155800"/>
                  <a:gd name="connsiteY5" fmla="*/ 336733 h 595036"/>
                  <a:gd name="connsiteX6" fmla="*/ 2155800 w 2155800"/>
                  <a:gd name="connsiteY6" fmla="*/ 461686 h 595036"/>
                  <a:gd name="connsiteX7" fmla="*/ 2086792 w 2155800"/>
                  <a:gd name="connsiteY7" fmla="*/ 595036 h 595036"/>
                  <a:gd name="connsiteX8" fmla="*/ 1496345 w 2155800"/>
                  <a:gd name="connsiteY8" fmla="*/ 593498 h 595036"/>
                  <a:gd name="connsiteX9" fmla="*/ 1355599 w 2155800"/>
                  <a:gd name="connsiteY9" fmla="*/ 592264 h 595036"/>
                  <a:gd name="connsiteX10" fmla="*/ 1220410 w 2155800"/>
                  <a:gd name="connsiteY10" fmla="*/ 460806 h 595036"/>
                  <a:gd name="connsiteX11" fmla="*/ 375939 w 2155800"/>
                  <a:gd name="connsiteY11" fmla="*/ 454560 h 595036"/>
                  <a:gd name="connsiteX12" fmla="*/ 1852 w 2155800"/>
                  <a:gd name="connsiteY12" fmla="*/ 267187 h 595036"/>
                  <a:gd name="connsiteX13" fmla="*/ 54803 w 2155800"/>
                  <a:gd name="connsiteY13" fmla="*/ 140485 h 595036"/>
                  <a:gd name="connsiteX14" fmla="*/ 0 w 2155800"/>
                  <a:gd name="connsiteY14" fmla="*/ 14262 h 595036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6741 w 2155800"/>
                  <a:gd name="connsiteY3" fmla="*/ 313837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9723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2853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28530 h 587474"/>
                  <a:gd name="connsiteX4" fmla="*/ 1498929 w 2155800"/>
                  <a:gd name="connsiteY4" fmla="*/ 32547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1498929 w 2155800"/>
                  <a:gd name="connsiteY4" fmla="*/ 32547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496345 w 2155800"/>
                  <a:gd name="connsiteY7" fmla="*/ 585936 h 587474"/>
                  <a:gd name="connsiteX8" fmla="*/ 1245249 w 2155800"/>
                  <a:gd name="connsiteY8" fmla="*/ 581029 h 587474"/>
                  <a:gd name="connsiteX9" fmla="*/ 1075763 w 2155800"/>
                  <a:gd name="connsiteY9" fmla="*/ 453244 h 587474"/>
                  <a:gd name="connsiteX10" fmla="*/ 375939 w 2155800"/>
                  <a:gd name="connsiteY10" fmla="*/ 446998 h 587474"/>
                  <a:gd name="connsiteX11" fmla="*/ 1852 w 2155800"/>
                  <a:gd name="connsiteY11" fmla="*/ 259625 h 587474"/>
                  <a:gd name="connsiteX12" fmla="*/ 54803 w 2155800"/>
                  <a:gd name="connsiteY12" fmla="*/ 132923 h 587474"/>
                  <a:gd name="connsiteX13" fmla="*/ 0 w 2155800"/>
                  <a:gd name="connsiteY13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42891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42891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0489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4848 h 585622"/>
                  <a:gd name="connsiteX1" fmla="*/ 377791 w 2155800"/>
                  <a:gd name="connsiteY1" fmla="*/ 180663 h 585622"/>
                  <a:gd name="connsiteX2" fmla="*/ 1186509 w 2155800"/>
                  <a:gd name="connsiteY2" fmla="*/ 187024 h 585622"/>
                  <a:gd name="connsiteX3" fmla="*/ 1245995 w 2155800"/>
                  <a:gd name="connsiteY3" fmla="*/ 326678 h 585622"/>
                  <a:gd name="connsiteX4" fmla="*/ 2086792 w 2155800"/>
                  <a:gd name="connsiteY4" fmla="*/ 327319 h 585622"/>
                  <a:gd name="connsiteX5" fmla="*/ 2155800 w 2155800"/>
                  <a:gd name="connsiteY5" fmla="*/ 452272 h 585622"/>
                  <a:gd name="connsiteX6" fmla="*/ 2086792 w 2155800"/>
                  <a:gd name="connsiteY6" fmla="*/ 585622 h 585622"/>
                  <a:gd name="connsiteX7" fmla="*/ 1245249 w 2155800"/>
                  <a:gd name="connsiteY7" fmla="*/ 579177 h 585622"/>
                  <a:gd name="connsiteX8" fmla="*/ 1179775 w 2155800"/>
                  <a:gd name="connsiteY8" fmla="*/ 448637 h 585622"/>
                  <a:gd name="connsiteX9" fmla="*/ 375939 w 2155800"/>
                  <a:gd name="connsiteY9" fmla="*/ 445146 h 585622"/>
                  <a:gd name="connsiteX10" fmla="*/ 1852 w 2155800"/>
                  <a:gd name="connsiteY10" fmla="*/ 257773 h 585622"/>
                  <a:gd name="connsiteX11" fmla="*/ 54803 w 2155800"/>
                  <a:gd name="connsiteY11" fmla="*/ 131071 h 585622"/>
                  <a:gd name="connsiteX12" fmla="*/ 0 w 2155800"/>
                  <a:gd name="connsiteY12" fmla="*/ 4848 h 585622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1480 h 582254"/>
                  <a:gd name="connsiteX1" fmla="*/ 377791 w 2155800"/>
                  <a:gd name="connsiteY1" fmla="*/ 177295 h 582254"/>
                  <a:gd name="connsiteX2" fmla="*/ 1186509 w 2155800"/>
                  <a:gd name="connsiteY2" fmla="*/ 183656 h 582254"/>
                  <a:gd name="connsiteX3" fmla="*/ 1245995 w 2155800"/>
                  <a:gd name="connsiteY3" fmla="*/ 323310 h 582254"/>
                  <a:gd name="connsiteX4" fmla="*/ 2086792 w 2155800"/>
                  <a:gd name="connsiteY4" fmla="*/ 323951 h 582254"/>
                  <a:gd name="connsiteX5" fmla="*/ 2155800 w 2155800"/>
                  <a:gd name="connsiteY5" fmla="*/ 448904 h 582254"/>
                  <a:gd name="connsiteX6" fmla="*/ 2086792 w 2155800"/>
                  <a:gd name="connsiteY6" fmla="*/ 582254 h 582254"/>
                  <a:gd name="connsiteX7" fmla="*/ 1245249 w 2155800"/>
                  <a:gd name="connsiteY7" fmla="*/ 575809 h 582254"/>
                  <a:gd name="connsiteX8" fmla="*/ 1179775 w 2155800"/>
                  <a:gd name="connsiteY8" fmla="*/ 445269 h 582254"/>
                  <a:gd name="connsiteX9" fmla="*/ 375939 w 2155800"/>
                  <a:gd name="connsiteY9" fmla="*/ 441778 h 582254"/>
                  <a:gd name="connsiteX10" fmla="*/ 1852 w 2155800"/>
                  <a:gd name="connsiteY10" fmla="*/ 254405 h 582254"/>
                  <a:gd name="connsiteX11" fmla="*/ 54803 w 2155800"/>
                  <a:gd name="connsiteY11" fmla="*/ 127703 h 582254"/>
                  <a:gd name="connsiteX12" fmla="*/ 0 w 2155800"/>
                  <a:gd name="connsiteY12" fmla="*/ 1480 h 582254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75939 w 2155800"/>
                  <a:gd name="connsiteY9" fmla="*/ 448062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75939 w 2155800"/>
                  <a:gd name="connsiteY9" fmla="*/ 448062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6560 h 587334"/>
                  <a:gd name="connsiteX1" fmla="*/ 399041 w 2155800"/>
                  <a:gd name="connsiteY1" fmla="*/ 187885 h 587334"/>
                  <a:gd name="connsiteX2" fmla="*/ 1186509 w 2155800"/>
                  <a:gd name="connsiteY2" fmla="*/ 188736 h 587334"/>
                  <a:gd name="connsiteX3" fmla="*/ 1245995 w 2155800"/>
                  <a:gd name="connsiteY3" fmla="*/ 328390 h 587334"/>
                  <a:gd name="connsiteX4" fmla="*/ 2086792 w 2155800"/>
                  <a:gd name="connsiteY4" fmla="*/ 329031 h 587334"/>
                  <a:gd name="connsiteX5" fmla="*/ 2155800 w 2155800"/>
                  <a:gd name="connsiteY5" fmla="*/ 453984 h 587334"/>
                  <a:gd name="connsiteX6" fmla="*/ 2086792 w 2155800"/>
                  <a:gd name="connsiteY6" fmla="*/ 587334 h 587334"/>
                  <a:gd name="connsiteX7" fmla="*/ 1245249 w 2155800"/>
                  <a:gd name="connsiteY7" fmla="*/ 580889 h 587334"/>
                  <a:gd name="connsiteX8" fmla="*/ 1179775 w 2155800"/>
                  <a:gd name="connsiteY8" fmla="*/ 450349 h 587334"/>
                  <a:gd name="connsiteX9" fmla="*/ 398307 w 2155800"/>
                  <a:gd name="connsiteY9" fmla="*/ 444104 h 587334"/>
                  <a:gd name="connsiteX10" fmla="*/ 1852 w 2155800"/>
                  <a:gd name="connsiteY10" fmla="*/ 259485 h 587334"/>
                  <a:gd name="connsiteX11" fmla="*/ 54803 w 2155800"/>
                  <a:gd name="connsiteY11" fmla="*/ 132783 h 587334"/>
                  <a:gd name="connsiteX12" fmla="*/ 0 w 2155800"/>
                  <a:gd name="connsiteY12" fmla="*/ 6560 h 587334"/>
                  <a:gd name="connsiteX0" fmla="*/ 0 w 2155800"/>
                  <a:gd name="connsiteY0" fmla="*/ 6011 h 586785"/>
                  <a:gd name="connsiteX1" fmla="*/ 400159 w 2155800"/>
                  <a:gd name="connsiteY1" fmla="*/ 190091 h 586785"/>
                  <a:gd name="connsiteX2" fmla="*/ 1186509 w 2155800"/>
                  <a:gd name="connsiteY2" fmla="*/ 188187 h 586785"/>
                  <a:gd name="connsiteX3" fmla="*/ 1245995 w 2155800"/>
                  <a:gd name="connsiteY3" fmla="*/ 327841 h 586785"/>
                  <a:gd name="connsiteX4" fmla="*/ 2086792 w 2155800"/>
                  <a:gd name="connsiteY4" fmla="*/ 328482 h 586785"/>
                  <a:gd name="connsiteX5" fmla="*/ 2155800 w 2155800"/>
                  <a:gd name="connsiteY5" fmla="*/ 453435 h 586785"/>
                  <a:gd name="connsiteX6" fmla="*/ 2086792 w 2155800"/>
                  <a:gd name="connsiteY6" fmla="*/ 586785 h 586785"/>
                  <a:gd name="connsiteX7" fmla="*/ 1245249 w 2155800"/>
                  <a:gd name="connsiteY7" fmla="*/ 580340 h 586785"/>
                  <a:gd name="connsiteX8" fmla="*/ 1179775 w 2155800"/>
                  <a:gd name="connsiteY8" fmla="*/ 449800 h 586785"/>
                  <a:gd name="connsiteX9" fmla="*/ 398307 w 2155800"/>
                  <a:gd name="connsiteY9" fmla="*/ 443555 h 586785"/>
                  <a:gd name="connsiteX10" fmla="*/ 1852 w 2155800"/>
                  <a:gd name="connsiteY10" fmla="*/ 258936 h 586785"/>
                  <a:gd name="connsiteX11" fmla="*/ 54803 w 2155800"/>
                  <a:gd name="connsiteY11" fmla="*/ 132234 h 586785"/>
                  <a:gd name="connsiteX12" fmla="*/ 0 w 2155800"/>
                  <a:gd name="connsiteY12" fmla="*/ 6011 h 586785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2885 h 583659"/>
                  <a:gd name="connsiteX1" fmla="*/ 400159 w 2155800"/>
                  <a:gd name="connsiteY1" fmla="*/ 178700 h 583659"/>
                  <a:gd name="connsiteX2" fmla="*/ 1186509 w 2155800"/>
                  <a:gd name="connsiteY2" fmla="*/ 185061 h 583659"/>
                  <a:gd name="connsiteX3" fmla="*/ 1245995 w 2155800"/>
                  <a:gd name="connsiteY3" fmla="*/ 324715 h 583659"/>
                  <a:gd name="connsiteX4" fmla="*/ 2086792 w 2155800"/>
                  <a:gd name="connsiteY4" fmla="*/ 325356 h 583659"/>
                  <a:gd name="connsiteX5" fmla="*/ 2155800 w 2155800"/>
                  <a:gd name="connsiteY5" fmla="*/ 450309 h 583659"/>
                  <a:gd name="connsiteX6" fmla="*/ 2086792 w 2155800"/>
                  <a:gd name="connsiteY6" fmla="*/ 583659 h 583659"/>
                  <a:gd name="connsiteX7" fmla="*/ 1245249 w 2155800"/>
                  <a:gd name="connsiteY7" fmla="*/ 577214 h 583659"/>
                  <a:gd name="connsiteX8" fmla="*/ 1179775 w 2155800"/>
                  <a:gd name="connsiteY8" fmla="*/ 446674 h 583659"/>
                  <a:gd name="connsiteX9" fmla="*/ 398307 w 2155800"/>
                  <a:gd name="connsiteY9" fmla="*/ 440429 h 583659"/>
                  <a:gd name="connsiteX10" fmla="*/ 1852 w 2155800"/>
                  <a:gd name="connsiteY10" fmla="*/ 255810 h 583659"/>
                  <a:gd name="connsiteX11" fmla="*/ 54803 w 2155800"/>
                  <a:gd name="connsiteY11" fmla="*/ 129108 h 583659"/>
                  <a:gd name="connsiteX12" fmla="*/ 0 w 2155800"/>
                  <a:gd name="connsiteY12" fmla="*/ 2885 h 583659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086792"/>
                  <a:gd name="connsiteY0" fmla="*/ 0 h 580774"/>
                  <a:gd name="connsiteX1" fmla="*/ 400159 w 2086792"/>
                  <a:gd name="connsiteY1" fmla="*/ 175815 h 580774"/>
                  <a:gd name="connsiteX2" fmla="*/ 1186509 w 2086792"/>
                  <a:gd name="connsiteY2" fmla="*/ 182176 h 580774"/>
                  <a:gd name="connsiteX3" fmla="*/ 1245995 w 2086792"/>
                  <a:gd name="connsiteY3" fmla="*/ 321830 h 580774"/>
                  <a:gd name="connsiteX4" fmla="*/ 2086792 w 2086792"/>
                  <a:gd name="connsiteY4" fmla="*/ 322471 h 580774"/>
                  <a:gd name="connsiteX5" fmla="*/ 2086792 w 2086792"/>
                  <a:gd name="connsiteY5" fmla="*/ 580774 h 580774"/>
                  <a:gd name="connsiteX6" fmla="*/ 1245249 w 2086792"/>
                  <a:gd name="connsiteY6" fmla="*/ 574329 h 580774"/>
                  <a:gd name="connsiteX7" fmla="*/ 1179775 w 2086792"/>
                  <a:gd name="connsiteY7" fmla="*/ 443789 h 580774"/>
                  <a:gd name="connsiteX8" fmla="*/ 398307 w 2086792"/>
                  <a:gd name="connsiteY8" fmla="*/ 437544 h 580774"/>
                  <a:gd name="connsiteX9" fmla="*/ 1852 w 2086792"/>
                  <a:gd name="connsiteY9" fmla="*/ 252925 h 580774"/>
                  <a:gd name="connsiteX10" fmla="*/ 36909 w 2086792"/>
                  <a:gd name="connsiteY10" fmla="*/ 137243 h 580774"/>
                  <a:gd name="connsiteX11" fmla="*/ 0 w 2086792"/>
                  <a:gd name="connsiteY11" fmla="*/ 0 h 580774"/>
                  <a:gd name="connsiteX0" fmla="*/ 0 w 2086792"/>
                  <a:gd name="connsiteY0" fmla="*/ 0 h 575267"/>
                  <a:gd name="connsiteX1" fmla="*/ 400159 w 2086792"/>
                  <a:gd name="connsiteY1" fmla="*/ 175815 h 575267"/>
                  <a:gd name="connsiteX2" fmla="*/ 1186509 w 2086792"/>
                  <a:gd name="connsiteY2" fmla="*/ 182176 h 575267"/>
                  <a:gd name="connsiteX3" fmla="*/ 1245995 w 2086792"/>
                  <a:gd name="connsiteY3" fmla="*/ 321830 h 575267"/>
                  <a:gd name="connsiteX4" fmla="*/ 2086792 w 2086792"/>
                  <a:gd name="connsiteY4" fmla="*/ 322471 h 575267"/>
                  <a:gd name="connsiteX5" fmla="*/ 1245249 w 2086792"/>
                  <a:gd name="connsiteY5" fmla="*/ 574329 h 575267"/>
                  <a:gd name="connsiteX6" fmla="*/ 1179775 w 2086792"/>
                  <a:gd name="connsiteY6" fmla="*/ 443789 h 575267"/>
                  <a:gd name="connsiteX7" fmla="*/ 398307 w 2086792"/>
                  <a:gd name="connsiteY7" fmla="*/ 437544 h 575267"/>
                  <a:gd name="connsiteX8" fmla="*/ 1852 w 2086792"/>
                  <a:gd name="connsiteY8" fmla="*/ 252925 h 575267"/>
                  <a:gd name="connsiteX9" fmla="*/ 36909 w 2086792"/>
                  <a:gd name="connsiteY9" fmla="*/ 137243 h 575267"/>
                  <a:gd name="connsiteX10" fmla="*/ 0 w 2086792"/>
                  <a:gd name="connsiteY10" fmla="*/ 0 h 575267"/>
                  <a:gd name="connsiteX0" fmla="*/ 0 w 1245995"/>
                  <a:gd name="connsiteY0" fmla="*/ 0 h 575267"/>
                  <a:gd name="connsiteX1" fmla="*/ 400159 w 1245995"/>
                  <a:gd name="connsiteY1" fmla="*/ 175815 h 575267"/>
                  <a:gd name="connsiteX2" fmla="*/ 1186509 w 1245995"/>
                  <a:gd name="connsiteY2" fmla="*/ 182176 h 575267"/>
                  <a:gd name="connsiteX3" fmla="*/ 1245995 w 1245995"/>
                  <a:gd name="connsiteY3" fmla="*/ 321830 h 575267"/>
                  <a:gd name="connsiteX4" fmla="*/ 1245249 w 1245995"/>
                  <a:gd name="connsiteY4" fmla="*/ 574329 h 575267"/>
                  <a:gd name="connsiteX5" fmla="*/ 1179775 w 1245995"/>
                  <a:gd name="connsiteY5" fmla="*/ 443789 h 575267"/>
                  <a:gd name="connsiteX6" fmla="*/ 398307 w 1245995"/>
                  <a:gd name="connsiteY6" fmla="*/ 437544 h 575267"/>
                  <a:gd name="connsiteX7" fmla="*/ 1852 w 1245995"/>
                  <a:gd name="connsiteY7" fmla="*/ 252925 h 575267"/>
                  <a:gd name="connsiteX8" fmla="*/ 36909 w 1245995"/>
                  <a:gd name="connsiteY8" fmla="*/ 137243 h 575267"/>
                  <a:gd name="connsiteX9" fmla="*/ 0 w 1245995"/>
                  <a:gd name="connsiteY9" fmla="*/ 0 h 575267"/>
                  <a:gd name="connsiteX0" fmla="*/ 48872 w 1294867"/>
                  <a:gd name="connsiteY0" fmla="*/ 0 h 575267"/>
                  <a:gd name="connsiteX1" fmla="*/ 449031 w 1294867"/>
                  <a:gd name="connsiteY1" fmla="*/ 175815 h 575267"/>
                  <a:gd name="connsiteX2" fmla="*/ 1235381 w 1294867"/>
                  <a:gd name="connsiteY2" fmla="*/ 182176 h 575267"/>
                  <a:gd name="connsiteX3" fmla="*/ 1294867 w 1294867"/>
                  <a:gd name="connsiteY3" fmla="*/ 321830 h 575267"/>
                  <a:gd name="connsiteX4" fmla="*/ 1294121 w 1294867"/>
                  <a:gd name="connsiteY4" fmla="*/ 574329 h 575267"/>
                  <a:gd name="connsiteX5" fmla="*/ 1228647 w 1294867"/>
                  <a:gd name="connsiteY5" fmla="*/ 443789 h 575267"/>
                  <a:gd name="connsiteX6" fmla="*/ 447179 w 1294867"/>
                  <a:gd name="connsiteY6" fmla="*/ 437544 h 575267"/>
                  <a:gd name="connsiteX7" fmla="*/ 50724 w 1294867"/>
                  <a:gd name="connsiteY7" fmla="*/ 252925 h 575267"/>
                  <a:gd name="connsiteX8" fmla="*/ 48872 w 1294867"/>
                  <a:gd name="connsiteY8" fmla="*/ 0 h 575267"/>
                  <a:gd name="connsiteX0" fmla="*/ 30033 w 1276028"/>
                  <a:gd name="connsiteY0" fmla="*/ 47414 h 622681"/>
                  <a:gd name="connsiteX1" fmla="*/ 430192 w 1276028"/>
                  <a:gd name="connsiteY1" fmla="*/ 223229 h 622681"/>
                  <a:gd name="connsiteX2" fmla="*/ 1216542 w 1276028"/>
                  <a:gd name="connsiteY2" fmla="*/ 229590 h 622681"/>
                  <a:gd name="connsiteX3" fmla="*/ 1276028 w 1276028"/>
                  <a:gd name="connsiteY3" fmla="*/ 369244 h 622681"/>
                  <a:gd name="connsiteX4" fmla="*/ 1275282 w 1276028"/>
                  <a:gd name="connsiteY4" fmla="*/ 621743 h 622681"/>
                  <a:gd name="connsiteX5" fmla="*/ 1209808 w 1276028"/>
                  <a:gd name="connsiteY5" fmla="*/ 491203 h 622681"/>
                  <a:gd name="connsiteX6" fmla="*/ 428340 w 1276028"/>
                  <a:gd name="connsiteY6" fmla="*/ 484958 h 622681"/>
                  <a:gd name="connsiteX7" fmla="*/ 31885 w 1276028"/>
                  <a:gd name="connsiteY7" fmla="*/ 300339 h 622681"/>
                  <a:gd name="connsiteX8" fmla="*/ 30033 w 1276028"/>
                  <a:gd name="connsiteY8" fmla="*/ 47414 h 622681"/>
                  <a:gd name="connsiteX0" fmla="*/ 1094 w 1247089"/>
                  <a:gd name="connsiteY0" fmla="*/ 0 h 575267"/>
                  <a:gd name="connsiteX1" fmla="*/ 401253 w 1247089"/>
                  <a:gd name="connsiteY1" fmla="*/ 175815 h 575267"/>
                  <a:gd name="connsiteX2" fmla="*/ 1187603 w 1247089"/>
                  <a:gd name="connsiteY2" fmla="*/ 182176 h 575267"/>
                  <a:gd name="connsiteX3" fmla="*/ 1247089 w 1247089"/>
                  <a:gd name="connsiteY3" fmla="*/ 321830 h 575267"/>
                  <a:gd name="connsiteX4" fmla="*/ 1246343 w 1247089"/>
                  <a:gd name="connsiteY4" fmla="*/ 574329 h 575267"/>
                  <a:gd name="connsiteX5" fmla="*/ 1180869 w 1247089"/>
                  <a:gd name="connsiteY5" fmla="*/ 443789 h 575267"/>
                  <a:gd name="connsiteX6" fmla="*/ 399401 w 1247089"/>
                  <a:gd name="connsiteY6" fmla="*/ 437544 h 575267"/>
                  <a:gd name="connsiteX7" fmla="*/ 2946 w 1247089"/>
                  <a:gd name="connsiteY7" fmla="*/ 252925 h 575267"/>
                  <a:gd name="connsiteX8" fmla="*/ 1094 w 1247089"/>
                  <a:gd name="connsiteY8" fmla="*/ 0 h 575267"/>
                  <a:gd name="connsiteX0" fmla="*/ 0 w 1244143"/>
                  <a:gd name="connsiteY0" fmla="*/ 81893 h 404235"/>
                  <a:gd name="connsiteX1" fmla="*/ 398307 w 1244143"/>
                  <a:gd name="connsiteY1" fmla="*/ 4783 h 404235"/>
                  <a:gd name="connsiteX2" fmla="*/ 1184657 w 1244143"/>
                  <a:gd name="connsiteY2" fmla="*/ 11144 h 404235"/>
                  <a:gd name="connsiteX3" fmla="*/ 1244143 w 1244143"/>
                  <a:gd name="connsiteY3" fmla="*/ 150798 h 404235"/>
                  <a:gd name="connsiteX4" fmla="*/ 1243397 w 1244143"/>
                  <a:gd name="connsiteY4" fmla="*/ 403297 h 404235"/>
                  <a:gd name="connsiteX5" fmla="*/ 1177923 w 1244143"/>
                  <a:gd name="connsiteY5" fmla="*/ 272757 h 404235"/>
                  <a:gd name="connsiteX6" fmla="*/ 396455 w 1244143"/>
                  <a:gd name="connsiteY6" fmla="*/ 266512 h 404235"/>
                  <a:gd name="connsiteX7" fmla="*/ 0 w 1244143"/>
                  <a:gd name="connsiteY7" fmla="*/ 81893 h 404235"/>
                  <a:gd name="connsiteX0" fmla="*/ 97065 w 944753"/>
                  <a:gd name="connsiteY0" fmla="*/ 280139 h 417862"/>
                  <a:gd name="connsiteX1" fmla="*/ 98917 w 944753"/>
                  <a:gd name="connsiteY1" fmla="*/ 18410 h 417862"/>
                  <a:gd name="connsiteX2" fmla="*/ 885267 w 944753"/>
                  <a:gd name="connsiteY2" fmla="*/ 24771 h 417862"/>
                  <a:gd name="connsiteX3" fmla="*/ 944753 w 944753"/>
                  <a:gd name="connsiteY3" fmla="*/ 164425 h 417862"/>
                  <a:gd name="connsiteX4" fmla="*/ 944007 w 944753"/>
                  <a:gd name="connsiteY4" fmla="*/ 416924 h 417862"/>
                  <a:gd name="connsiteX5" fmla="*/ 878533 w 944753"/>
                  <a:gd name="connsiteY5" fmla="*/ 286384 h 417862"/>
                  <a:gd name="connsiteX6" fmla="*/ 97065 w 944753"/>
                  <a:gd name="connsiteY6" fmla="*/ 280139 h 417862"/>
                  <a:gd name="connsiteX0" fmla="*/ 97065 w 944753"/>
                  <a:gd name="connsiteY0" fmla="*/ 280139 h 417862"/>
                  <a:gd name="connsiteX1" fmla="*/ 98917 w 944753"/>
                  <a:gd name="connsiteY1" fmla="*/ 18410 h 417862"/>
                  <a:gd name="connsiteX2" fmla="*/ 885267 w 944753"/>
                  <a:gd name="connsiteY2" fmla="*/ 24771 h 417862"/>
                  <a:gd name="connsiteX3" fmla="*/ 944753 w 944753"/>
                  <a:gd name="connsiteY3" fmla="*/ 164425 h 417862"/>
                  <a:gd name="connsiteX4" fmla="*/ 944007 w 944753"/>
                  <a:gd name="connsiteY4" fmla="*/ 416924 h 417862"/>
                  <a:gd name="connsiteX5" fmla="*/ 878533 w 944753"/>
                  <a:gd name="connsiteY5" fmla="*/ 286384 h 417862"/>
                  <a:gd name="connsiteX6" fmla="*/ 97065 w 944753"/>
                  <a:gd name="connsiteY6" fmla="*/ 280139 h 417862"/>
                  <a:gd name="connsiteX0" fmla="*/ 88060 w 935748"/>
                  <a:gd name="connsiteY0" fmla="*/ 275626 h 413349"/>
                  <a:gd name="connsiteX1" fmla="*/ 89912 w 935748"/>
                  <a:gd name="connsiteY1" fmla="*/ 13897 h 413349"/>
                  <a:gd name="connsiteX2" fmla="*/ 876262 w 935748"/>
                  <a:gd name="connsiteY2" fmla="*/ 20258 h 413349"/>
                  <a:gd name="connsiteX3" fmla="*/ 935748 w 935748"/>
                  <a:gd name="connsiteY3" fmla="*/ 159912 h 413349"/>
                  <a:gd name="connsiteX4" fmla="*/ 935002 w 935748"/>
                  <a:gd name="connsiteY4" fmla="*/ 412411 h 413349"/>
                  <a:gd name="connsiteX5" fmla="*/ 869528 w 935748"/>
                  <a:gd name="connsiteY5" fmla="*/ 281871 h 413349"/>
                  <a:gd name="connsiteX6" fmla="*/ 88060 w 935748"/>
                  <a:gd name="connsiteY6" fmla="*/ 275626 h 413349"/>
                  <a:gd name="connsiteX0" fmla="*/ 88060 w 935748"/>
                  <a:gd name="connsiteY0" fmla="*/ 275626 h 413349"/>
                  <a:gd name="connsiteX1" fmla="*/ 89912 w 935748"/>
                  <a:gd name="connsiteY1" fmla="*/ 13897 h 413349"/>
                  <a:gd name="connsiteX2" fmla="*/ 876262 w 935748"/>
                  <a:gd name="connsiteY2" fmla="*/ 20258 h 413349"/>
                  <a:gd name="connsiteX3" fmla="*/ 935748 w 935748"/>
                  <a:gd name="connsiteY3" fmla="*/ 159912 h 413349"/>
                  <a:gd name="connsiteX4" fmla="*/ 935002 w 935748"/>
                  <a:gd name="connsiteY4" fmla="*/ 412411 h 413349"/>
                  <a:gd name="connsiteX5" fmla="*/ 869528 w 935748"/>
                  <a:gd name="connsiteY5" fmla="*/ 281871 h 413349"/>
                  <a:gd name="connsiteX6" fmla="*/ 88060 w 935748"/>
                  <a:gd name="connsiteY6" fmla="*/ 275626 h 413349"/>
                  <a:gd name="connsiteX0" fmla="*/ 71928 w 919616"/>
                  <a:gd name="connsiteY0" fmla="*/ 307657 h 445380"/>
                  <a:gd name="connsiteX1" fmla="*/ 73780 w 919616"/>
                  <a:gd name="connsiteY1" fmla="*/ 45928 h 445380"/>
                  <a:gd name="connsiteX2" fmla="*/ 860130 w 919616"/>
                  <a:gd name="connsiteY2" fmla="*/ 52289 h 445380"/>
                  <a:gd name="connsiteX3" fmla="*/ 919616 w 919616"/>
                  <a:gd name="connsiteY3" fmla="*/ 191943 h 445380"/>
                  <a:gd name="connsiteX4" fmla="*/ 918870 w 919616"/>
                  <a:gd name="connsiteY4" fmla="*/ 444442 h 445380"/>
                  <a:gd name="connsiteX5" fmla="*/ 853396 w 919616"/>
                  <a:gd name="connsiteY5" fmla="*/ 313902 h 445380"/>
                  <a:gd name="connsiteX6" fmla="*/ 71928 w 919616"/>
                  <a:gd name="connsiteY6" fmla="*/ 307657 h 445380"/>
                  <a:gd name="connsiteX0" fmla="*/ 82371 w 930059"/>
                  <a:gd name="connsiteY0" fmla="*/ 267821 h 405544"/>
                  <a:gd name="connsiteX1" fmla="*/ 84223 w 930059"/>
                  <a:gd name="connsiteY1" fmla="*/ 6092 h 405544"/>
                  <a:gd name="connsiteX2" fmla="*/ 870573 w 930059"/>
                  <a:gd name="connsiteY2" fmla="*/ 12453 h 405544"/>
                  <a:gd name="connsiteX3" fmla="*/ 930059 w 930059"/>
                  <a:gd name="connsiteY3" fmla="*/ 152107 h 405544"/>
                  <a:gd name="connsiteX4" fmla="*/ 929313 w 930059"/>
                  <a:gd name="connsiteY4" fmla="*/ 404606 h 405544"/>
                  <a:gd name="connsiteX5" fmla="*/ 863839 w 930059"/>
                  <a:gd name="connsiteY5" fmla="*/ 274066 h 405544"/>
                  <a:gd name="connsiteX6" fmla="*/ 82371 w 930059"/>
                  <a:gd name="connsiteY6" fmla="*/ 267821 h 405544"/>
                  <a:gd name="connsiteX0" fmla="*/ 72455 w 920143"/>
                  <a:gd name="connsiteY0" fmla="*/ 267821 h 405544"/>
                  <a:gd name="connsiteX1" fmla="*/ 74307 w 920143"/>
                  <a:gd name="connsiteY1" fmla="*/ 6092 h 405544"/>
                  <a:gd name="connsiteX2" fmla="*/ 860657 w 920143"/>
                  <a:gd name="connsiteY2" fmla="*/ 12453 h 405544"/>
                  <a:gd name="connsiteX3" fmla="*/ 920143 w 920143"/>
                  <a:gd name="connsiteY3" fmla="*/ 152107 h 405544"/>
                  <a:gd name="connsiteX4" fmla="*/ 919397 w 920143"/>
                  <a:gd name="connsiteY4" fmla="*/ 404606 h 405544"/>
                  <a:gd name="connsiteX5" fmla="*/ 853923 w 920143"/>
                  <a:gd name="connsiteY5" fmla="*/ 274066 h 405544"/>
                  <a:gd name="connsiteX6" fmla="*/ 72455 w 920143"/>
                  <a:gd name="connsiteY6" fmla="*/ 267821 h 405544"/>
                  <a:gd name="connsiteX0" fmla="*/ 72455 w 939000"/>
                  <a:gd name="connsiteY0" fmla="*/ 524300 h 662023"/>
                  <a:gd name="connsiteX1" fmla="*/ 74307 w 939000"/>
                  <a:gd name="connsiteY1" fmla="*/ 262571 h 662023"/>
                  <a:gd name="connsiteX2" fmla="*/ 860657 w 939000"/>
                  <a:gd name="connsiteY2" fmla="*/ 268932 h 662023"/>
                  <a:gd name="connsiteX3" fmla="*/ 936661 w 939000"/>
                  <a:gd name="connsiteY3" fmla="*/ 1689 h 662023"/>
                  <a:gd name="connsiteX4" fmla="*/ 919397 w 939000"/>
                  <a:gd name="connsiteY4" fmla="*/ 661085 h 662023"/>
                  <a:gd name="connsiteX5" fmla="*/ 853923 w 939000"/>
                  <a:gd name="connsiteY5" fmla="*/ 530545 h 662023"/>
                  <a:gd name="connsiteX6" fmla="*/ 72455 w 939000"/>
                  <a:gd name="connsiteY6" fmla="*/ 524300 h 662023"/>
                  <a:gd name="connsiteX0" fmla="*/ 72455 w 919397"/>
                  <a:gd name="connsiteY0" fmla="*/ 605335 h 743058"/>
                  <a:gd name="connsiteX1" fmla="*/ 74307 w 919397"/>
                  <a:gd name="connsiteY1" fmla="*/ 343606 h 743058"/>
                  <a:gd name="connsiteX2" fmla="*/ 860657 w 919397"/>
                  <a:gd name="connsiteY2" fmla="*/ 349967 h 743058"/>
                  <a:gd name="connsiteX3" fmla="*/ 866459 w 919397"/>
                  <a:gd name="connsiteY3" fmla="*/ 1345 h 743058"/>
                  <a:gd name="connsiteX4" fmla="*/ 919397 w 919397"/>
                  <a:gd name="connsiteY4" fmla="*/ 742120 h 743058"/>
                  <a:gd name="connsiteX5" fmla="*/ 853923 w 919397"/>
                  <a:gd name="connsiteY5" fmla="*/ 611580 h 743058"/>
                  <a:gd name="connsiteX6" fmla="*/ 72455 w 919397"/>
                  <a:gd name="connsiteY6" fmla="*/ 605335 h 743058"/>
                  <a:gd name="connsiteX0" fmla="*/ 72455 w 919397"/>
                  <a:gd name="connsiteY0" fmla="*/ 609877 h 747600"/>
                  <a:gd name="connsiteX1" fmla="*/ 74307 w 919397"/>
                  <a:gd name="connsiteY1" fmla="*/ 348148 h 747600"/>
                  <a:gd name="connsiteX2" fmla="*/ 860657 w 919397"/>
                  <a:gd name="connsiteY2" fmla="*/ 354509 h 747600"/>
                  <a:gd name="connsiteX3" fmla="*/ 866459 w 919397"/>
                  <a:gd name="connsiteY3" fmla="*/ 5887 h 747600"/>
                  <a:gd name="connsiteX4" fmla="*/ 919397 w 919397"/>
                  <a:gd name="connsiteY4" fmla="*/ 746662 h 747600"/>
                  <a:gd name="connsiteX5" fmla="*/ 853923 w 919397"/>
                  <a:gd name="connsiteY5" fmla="*/ 616122 h 747600"/>
                  <a:gd name="connsiteX6" fmla="*/ 72455 w 919397"/>
                  <a:gd name="connsiteY6" fmla="*/ 609877 h 747600"/>
                  <a:gd name="connsiteX0" fmla="*/ 72455 w 919397"/>
                  <a:gd name="connsiteY0" fmla="*/ 613079 h 750802"/>
                  <a:gd name="connsiteX1" fmla="*/ 74307 w 919397"/>
                  <a:gd name="connsiteY1" fmla="*/ 351350 h 750802"/>
                  <a:gd name="connsiteX2" fmla="*/ 860657 w 919397"/>
                  <a:gd name="connsiteY2" fmla="*/ 357711 h 750802"/>
                  <a:gd name="connsiteX3" fmla="*/ 866459 w 919397"/>
                  <a:gd name="connsiteY3" fmla="*/ 9089 h 750802"/>
                  <a:gd name="connsiteX4" fmla="*/ 919397 w 919397"/>
                  <a:gd name="connsiteY4" fmla="*/ 749864 h 750802"/>
                  <a:gd name="connsiteX5" fmla="*/ 853923 w 919397"/>
                  <a:gd name="connsiteY5" fmla="*/ 619324 h 750802"/>
                  <a:gd name="connsiteX6" fmla="*/ 72455 w 919397"/>
                  <a:gd name="connsiteY6" fmla="*/ 613079 h 750802"/>
                  <a:gd name="connsiteX0" fmla="*/ 72455 w 919397"/>
                  <a:gd name="connsiteY0" fmla="*/ 613079 h 750802"/>
                  <a:gd name="connsiteX1" fmla="*/ 74307 w 919397"/>
                  <a:gd name="connsiteY1" fmla="*/ 351350 h 750802"/>
                  <a:gd name="connsiteX2" fmla="*/ 860657 w 919397"/>
                  <a:gd name="connsiteY2" fmla="*/ 357711 h 750802"/>
                  <a:gd name="connsiteX3" fmla="*/ 866459 w 919397"/>
                  <a:gd name="connsiteY3" fmla="*/ 9089 h 750802"/>
                  <a:gd name="connsiteX4" fmla="*/ 919397 w 919397"/>
                  <a:gd name="connsiteY4" fmla="*/ 749864 h 750802"/>
                  <a:gd name="connsiteX5" fmla="*/ 853923 w 919397"/>
                  <a:gd name="connsiteY5" fmla="*/ 619324 h 750802"/>
                  <a:gd name="connsiteX6" fmla="*/ 72455 w 919397"/>
                  <a:gd name="connsiteY6" fmla="*/ 613079 h 750802"/>
                  <a:gd name="connsiteX0" fmla="*/ 72455 w 919397"/>
                  <a:gd name="connsiteY0" fmla="*/ 613079 h 750802"/>
                  <a:gd name="connsiteX1" fmla="*/ 74307 w 919397"/>
                  <a:gd name="connsiteY1" fmla="*/ 351350 h 750802"/>
                  <a:gd name="connsiteX2" fmla="*/ 860657 w 919397"/>
                  <a:gd name="connsiteY2" fmla="*/ 357711 h 750802"/>
                  <a:gd name="connsiteX3" fmla="*/ 866459 w 919397"/>
                  <a:gd name="connsiteY3" fmla="*/ 9089 h 750802"/>
                  <a:gd name="connsiteX4" fmla="*/ 919397 w 919397"/>
                  <a:gd name="connsiteY4" fmla="*/ 749864 h 750802"/>
                  <a:gd name="connsiteX5" fmla="*/ 853923 w 919397"/>
                  <a:gd name="connsiteY5" fmla="*/ 619324 h 750802"/>
                  <a:gd name="connsiteX6" fmla="*/ 72455 w 919397"/>
                  <a:gd name="connsiteY6" fmla="*/ 613079 h 750802"/>
                  <a:gd name="connsiteX0" fmla="*/ 72455 w 941258"/>
                  <a:gd name="connsiteY0" fmla="*/ 613079 h 750802"/>
                  <a:gd name="connsiteX1" fmla="*/ 74307 w 941258"/>
                  <a:gd name="connsiteY1" fmla="*/ 351350 h 750802"/>
                  <a:gd name="connsiteX2" fmla="*/ 860657 w 941258"/>
                  <a:gd name="connsiteY2" fmla="*/ 357711 h 750802"/>
                  <a:gd name="connsiteX3" fmla="*/ 866459 w 941258"/>
                  <a:gd name="connsiteY3" fmla="*/ 9089 h 750802"/>
                  <a:gd name="connsiteX4" fmla="*/ 919397 w 941258"/>
                  <a:gd name="connsiteY4" fmla="*/ 749864 h 750802"/>
                  <a:gd name="connsiteX5" fmla="*/ 853923 w 941258"/>
                  <a:gd name="connsiteY5" fmla="*/ 619324 h 750802"/>
                  <a:gd name="connsiteX6" fmla="*/ 72455 w 941258"/>
                  <a:gd name="connsiteY6" fmla="*/ 613079 h 750802"/>
                  <a:gd name="connsiteX0" fmla="*/ 72455 w 941258"/>
                  <a:gd name="connsiteY0" fmla="*/ 603990 h 741713"/>
                  <a:gd name="connsiteX1" fmla="*/ 74307 w 941258"/>
                  <a:gd name="connsiteY1" fmla="*/ 342261 h 741713"/>
                  <a:gd name="connsiteX2" fmla="*/ 860657 w 941258"/>
                  <a:gd name="connsiteY2" fmla="*/ 348622 h 741713"/>
                  <a:gd name="connsiteX3" fmla="*/ 866459 w 941258"/>
                  <a:gd name="connsiteY3" fmla="*/ 0 h 741713"/>
                  <a:gd name="connsiteX4" fmla="*/ 919397 w 941258"/>
                  <a:gd name="connsiteY4" fmla="*/ 740775 h 741713"/>
                  <a:gd name="connsiteX5" fmla="*/ 853923 w 941258"/>
                  <a:gd name="connsiteY5" fmla="*/ 610235 h 741713"/>
                  <a:gd name="connsiteX6" fmla="*/ 72455 w 941258"/>
                  <a:gd name="connsiteY6" fmla="*/ 603990 h 741713"/>
                  <a:gd name="connsiteX0" fmla="*/ 85823 w 954626"/>
                  <a:gd name="connsiteY0" fmla="*/ 603990 h 741713"/>
                  <a:gd name="connsiteX1" fmla="*/ 87675 w 954626"/>
                  <a:gd name="connsiteY1" fmla="*/ 342261 h 741713"/>
                  <a:gd name="connsiteX2" fmla="*/ 840989 w 954626"/>
                  <a:gd name="connsiteY2" fmla="*/ 338450 h 741713"/>
                  <a:gd name="connsiteX3" fmla="*/ 879827 w 954626"/>
                  <a:gd name="connsiteY3" fmla="*/ 0 h 741713"/>
                  <a:gd name="connsiteX4" fmla="*/ 932765 w 954626"/>
                  <a:gd name="connsiteY4" fmla="*/ 740775 h 741713"/>
                  <a:gd name="connsiteX5" fmla="*/ 867291 w 954626"/>
                  <a:gd name="connsiteY5" fmla="*/ 610235 h 741713"/>
                  <a:gd name="connsiteX6" fmla="*/ 85823 w 954626"/>
                  <a:gd name="connsiteY6" fmla="*/ 603990 h 741713"/>
                  <a:gd name="connsiteX0" fmla="*/ 85823 w 954626"/>
                  <a:gd name="connsiteY0" fmla="*/ 603990 h 741713"/>
                  <a:gd name="connsiteX1" fmla="*/ 87675 w 954626"/>
                  <a:gd name="connsiteY1" fmla="*/ 342261 h 741713"/>
                  <a:gd name="connsiteX2" fmla="*/ 840989 w 954626"/>
                  <a:gd name="connsiteY2" fmla="*/ 338450 h 741713"/>
                  <a:gd name="connsiteX3" fmla="*/ 879827 w 954626"/>
                  <a:gd name="connsiteY3" fmla="*/ 0 h 741713"/>
                  <a:gd name="connsiteX4" fmla="*/ 932765 w 954626"/>
                  <a:gd name="connsiteY4" fmla="*/ 740775 h 741713"/>
                  <a:gd name="connsiteX5" fmla="*/ 867291 w 954626"/>
                  <a:gd name="connsiteY5" fmla="*/ 610235 h 741713"/>
                  <a:gd name="connsiteX6" fmla="*/ 85823 w 954626"/>
                  <a:gd name="connsiteY6" fmla="*/ 603990 h 741713"/>
                  <a:gd name="connsiteX0" fmla="*/ 85823 w 954626"/>
                  <a:gd name="connsiteY0" fmla="*/ 603990 h 741713"/>
                  <a:gd name="connsiteX1" fmla="*/ 87675 w 954626"/>
                  <a:gd name="connsiteY1" fmla="*/ 342261 h 741713"/>
                  <a:gd name="connsiteX2" fmla="*/ 840989 w 954626"/>
                  <a:gd name="connsiteY2" fmla="*/ 338450 h 741713"/>
                  <a:gd name="connsiteX3" fmla="*/ 879827 w 954626"/>
                  <a:gd name="connsiteY3" fmla="*/ 0 h 741713"/>
                  <a:gd name="connsiteX4" fmla="*/ 932765 w 954626"/>
                  <a:gd name="connsiteY4" fmla="*/ 740775 h 741713"/>
                  <a:gd name="connsiteX5" fmla="*/ 867291 w 954626"/>
                  <a:gd name="connsiteY5" fmla="*/ 610235 h 741713"/>
                  <a:gd name="connsiteX6" fmla="*/ 85823 w 954626"/>
                  <a:gd name="connsiteY6" fmla="*/ 603990 h 741713"/>
                  <a:gd name="connsiteX0" fmla="*/ 85823 w 930627"/>
                  <a:gd name="connsiteY0" fmla="*/ 603990 h 661555"/>
                  <a:gd name="connsiteX1" fmla="*/ 87675 w 930627"/>
                  <a:gd name="connsiteY1" fmla="*/ 342261 h 661555"/>
                  <a:gd name="connsiteX2" fmla="*/ 840989 w 930627"/>
                  <a:gd name="connsiteY2" fmla="*/ 338450 h 661555"/>
                  <a:gd name="connsiteX3" fmla="*/ 879827 w 930627"/>
                  <a:gd name="connsiteY3" fmla="*/ 0 h 661555"/>
                  <a:gd name="connsiteX4" fmla="*/ 867291 w 930627"/>
                  <a:gd name="connsiteY4" fmla="*/ 610235 h 661555"/>
                  <a:gd name="connsiteX5" fmla="*/ 85823 w 930627"/>
                  <a:gd name="connsiteY5" fmla="*/ 603990 h 661555"/>
                  <a:gd name="connsiteX0" fmla="*/ 85823 w 932284"/>
                  <a:gd name="connsiteY0" fmla="*/ 603990 h 661555"/>
                  <a:gd name="connsiteX1" fmla="*/ 87675 w 932284"/>
                  <a:gd name="connsiteY1" fmla="*/ 342261 h 661555"/>
                  <a:gd name="connsiteX2" fmla="*/ 840989 w 932284"/>
                  <a:gd name="connsiteY2" fmla="*/ 338450 h 661555"/>
                  <a:gd name="connsiteX3" fmla="*/ 879827 w 932284"/>
                  <a:gd name="connsiteY3" fmla="*/ 0 h 661555"/>
                  <a:gd name="connsiteX4" fmla="*/ 867291 w 932284"/>
                  <a:gd name="connsiteY4" fmla="*/ 610235 h 661555"/>
                  <a:gd name="connsiteX5" fmla="*/ 85823 w 932284"/>
                  <a:gd name="connsiteY5" fmla="*/ 603990 h 661555"/>
                  <a:gd name="connsiteX0" fmla="*/ 85823 w 932284"/>
                  <a:gd name="connsiteY0" fmla="*/ 603990 h 656905"/>
                  <a:gd name="connsiteX1" fmla="*/ 87675 w 932284"/>
                  <a:gd name="connsiteY1" fmla="*/ 291399 h 656905"/>
                  <a:gd name="connsiteX2" fmla="*/ 840989 w 932284"/>
                  <a:gd name="connsiteY2" fmla="*/ 338450 h 656905"/>
                  <a:gd name="connsiteX3" fmla="*/ 879827 w 932284"/>
                  <a:gd name="connsiteY3" fmla="*/ 0 h 656905"/>
                  <a:gd name="connsiteX4" fmla="*/ 867291 w 932284"/>
                  <a:gd name="connsiteY4" fmla="*/ 610235 h 656905"/>
                  <a:gd name="connsiteX5" fmla="*/ 85823 w 932284"/>
                  <a:gd name="connsiteY5" fmla="*/ 603990 h 656905"/>
                  <a:gd name="connsiteX0" fmla="*/ 85823 w 932284"/>
                  <a:gd name="connsiteY0" fmla="*/ 603990 h 656905"/>
                  <a:gd name="connsiteX1" fmla="*/ 87675 w 932284"/>
                  <a:gd name="connsiteY1" fmla="*/ 291399 h 656905"/>
                  <a:gd name="connsiteX2" fmla="*/ 840989 w 932284"/>
                  <a:gd name="connsiteY2" fmla="*/ 338450 h 656905"/>
                  <a:gd name="connsiteX3" fmla="*/ 879827 w 932284"/>
                  <a:gd name="connsiteY3" fmla="*/ 0 h 656905"/>
                  <a:gd name="connsiteX4" fmla="*/ 867291 w 932284"/>
                  <a:gd name="connsiteY4" fmla="*/ 610235 h 656905"/>
                  <a:gd name="connsiteX5" fmla="*/ 85823 w 932284"/>
                  <a:gd name="connsiteY5" fmla="*/ 603990 h 656905"/>
                  <a:gd name="connsiteX0" fmla="*/ 87911 w 934372"/>
                  <a:gd name="connsiteY0" fmla="*/ 603990 h 655368"/>
                  <a:gd name="connsiteX1" fmla="*/ 89763 w 934372"/>
                  <a:gd name="connsiteY1" fmla="*/ 291399 h 655368"/>
                  <a:gd name="connsiteX2" fmla="*/ 843077 w 934372"/>
                  <a:gd name="connsiteY2" fmla="*/ 338450 h 655368"/>
                  <a:gd name="connsiteX3" fmla="*/ 881915 w 934372"/>
                  <a:gd name="connsiteY3" fmla="*/ 0 h 655368"/>
                  <a:gd name="connsiteX4" fmla="*/ 869379 w 934372"/>
                  <a:gd name="connsiteY4" fmla="*/ 610235 h 655368"/>
                  <a:gd name="connsiteX5" fmla="*/ 87911 w 934372"/>
                  <a:gd name="connsiteY5" fmla="*/ 603990 h 655368"/>
                  <a:gd name="connsiteX0" fmla="*/ 85024 w 931485"/>
                  <a:gd name="connsiteY0" fmla="*/ 603990 h 656773"/>
                  <a:gd name="connsiteX1" fmla="*/ 86876 w 931485"/>
                  <a:gd name="connsiteY1" fmla="*/ 291399 h 656773"/>
                  <a:gd name="connsiteX2" fmla="*/ 827801 w 931485"/>
                  <a:gd name="connsiteY2" fmla="*/ 348622 h 656773"/>
                  <a:gd name="connsiteX3" fmla="*/ 879028 w 931485"/>
                  <a:gd name="connsiteY3" fmla="*/ 0 h 656773"/>
                  <a:gd name="connsiteX4" fmla="*/ 866492 w 931485"/>
                  <a:gd name="connsiteY4" fmla="*/ 610235 h 656773"/>
                  <a:gd name="connsiteX5" fmla="*/ 85024 w 931485"/>
                  <a:gd name="connsiteY5" fmla="*/ 603990 h 656773"/>
                  <a:gd name="connsiteX0" fmla="*/ 85024 w 931485"/>
                  <a:gd name="connsiteY0" fmla="*/ 603990 h 656773"/>
                  <a:gd name="connsiteX1" fmla="*/ 86876 w 931485"/>
                  <a:gd name="connsiteY1" fmla="*/ 291399 h 656773"/>
                  <a:gd name="connsiteX2" fmla="*/ 827801 w 931485"/>
                  <a:gd name="connsiteY2" fmla="*/ 348622 h 656773"/>
                  <a:gd name="connsiteX3" fmla="*/ 879028 w 931485"/>
                  <a:gd name="connsiteY3" fmla="*/ 0 h 656773"/>
                  <a:gd name="connsiteX4" fmla="*/ 866492 w 931485"/>
                  <a:gd name="connsiteY4" fmla="*/ 610235 h 656773"/>
                  <a:gd name="connsiteX5" fmla="*/ 85024 w 931485"/>
                  <a:gd name="connsiteY5" fmla="*/ 603990 h 656773"/>
                  <a:gd name="connsiteX0" fmla="*/ 85024 w 931485"/>
                  <a:gd name="connsiteY0" fmla="*/ 603990 h 656773"/>
                  <a:gd name="connsiteX1" fmla="*/ 86876 w 931485"/>
                  <a:gd name="connsiteY1" fmla="*/ 291399 h 656773"/>
                  <a:gd name="connsiteX2" fmla="*/ 827801 w 931485"/>
                  <a:gd name="connsiteY2" fmla="*/ 348622 h 656773"/>
                  <a:gd name="connsiteX3" fmla="*/ 879028 w 931485"/>
                  <a:gd name="connsiteY3" fmla="*/ 0 h 656773"/>
                  <a:gd name="connsiteX4" fmla="*/ 866492 w 931485"/>
                  <a:gd name="connsiteY4" fmla="*/ 610235 h 656773"/>
                  <a:gd name="connsiteX5" fmla="*/ 85024 w 931485"/>
                  <a:gd name="connsiteY5" fmla="*/ 603990 h 656773"/>
                  <a:gd name="connsiteX0" fmla="*/ 86742 w 933203"/>
                  <a:gd name="connsiteY0" fmla="*/ 603990 h 655536"/>
                  <a:gd name="connsiteX1" fmla="*/ 88594 w 933203"/>
                  <a:gd name="connsiteY1" fmla="*/ 291399 h 655536"/>
                  <a:gd name="connsiteX2" fmla="*/ 829519 w 933203"/>
                  <a:gd name="connsiteY2" fmla="*/ 348622 h 655536"/>
                  <a:gd name="connsiteX3" fmla="*/ 880746 w 933203"/>
                  <a:gd name="connsiteY3" fmla="*/ 0 h 655536"/>
                  <a:gd name="connsiteX4" fmla="*/ 868210 w 933203"/>
                  <a:gd name="connsiteY4" fmla="*/ 610235 h 655536"/>
                  <a:gd name="connsiteX5" fmla="*/ 86742 w 933203"/>
                  <a:gd name="connsiteY5" fmla="*/ 603990 h 655536"/>
                  <a:gd name="connsiteX0" fmla="*/ 86742 w 933203"/>
                  <a:gd name="connsiteY0" fmla="*/ 603990 h 655536"/>
                  <a:gd name="connsiteX1" fmla="*/ 88594 w 933203"/>
                  <a:gd name="connsiteY1" fmla="*/ 291399 h 655536"/>
                  <a:gd name="connsiteX2" fmla="*/ 829519 w 933203"/>
                  <a:gd name="connsiteY2" fmla="*/ 348622 h 655536"/>
                  <a:gd name="connsiteX3" fmla="*/ 880746 w 933203"/>
                  <a:gd name="connsiteY3" fmla="*/ 0 h 655536"/>
                  <a:gd name="connsiteX4" fmla="*/ 868210 w 933203"/>
                  <a:gd name="connsiteY4" fmla="*/ 610235 h 655536"/>
                  <a:gd name="connsiteX5" fmla="*/ 86742 w 933203"/>
                  <a:gd name="connsiteY5" fmla="*/ 603990 h 655536"/>
                  <a:gd name="connsiteX0" fmla="*/ 86742 w 933203"/>
                  <a:gd name="connsiteY0" fmla="*/ 603990 h 655536"/>
                  <a:gd name="connsiteX1" fmla="*/ 88594 w 933203"/>
                  <a:gd name="connsiteY1" fmla="*/ 291399 h 655536"/>
                  <a:gd name="connsiteX2" fmla="*/ 829519 w 933203"/>
                  <a:gd name="connsiteY2" fmla="*/ 348622 h 655536"/>
                  <a:gd name="connsiteX3" fmla="*/ 880746 w 933203"/>
                  <a:gd name="connsiteY3" fmla="*/ 0 h 655536"/>
                  <a:gd name="connsiteX4" fmla="*/ 868210 w 933203"/>
                  <a:gd name="connsiteY4" fmla="*/ 610235 h 655536"/>
                  <a:gd name="connsiteX5" fmla="*/ 86742 w 933203"/>
                  <a:gd name="connsiteY5" fmla="*/ 603990 h 655536"/>
                  <a:gd name="connsiteX0" fmla="*/ 87685 w 934146"/>
                  <a:gd name="connsiteY0" fmla="*/ 603990 h 654222"/>
                  <a:gd name="connsiteX1" fmla="*/ 89537 w 934146"/>
                  <a:gd name="connsiteY1" fmla="*/ 291399 h 654222"/>
                  <a:gd name="connsiteX2" fmla="*/ 830462 w 934146"/>
                  <a:gd name="connsiteY2" fmla="*/ 348622 h 654222"/>
                  <a:gd name="connsiteX3" fmla="*/ 881689 w 934146"/>
                  <a:gd name="connsiteY3" fmla="*/ 0 h 654222"/>
                  <a:gd name="connsiteX4" fmla="*/ 869153 w 934146"/>
                  <a:gd name="connsiteY4" fmla="*/ 610235 h 654222"/>
                  <a:gd name="connsiteX5" fmla="*/ 87685 w 934146"/>
                  <a:gd name="connsiteY5" fmla="*/ 603990 h 654222"/>
                  <a:gd name="connsiteX0" fmla="*/ 87685 w 934146"/>
                  <a:gd name="connsiteY0" fmla="*/ 603990 h 654222"/>
                  <a:gd name="connsiteX1" fmla="*/ 89537 w 934146"/>
                  <a:gd name="connsiteY1" fmla="*/ 291399 h 654222"/>
                  <a:gd name="connsiteX2" fmla="*/ 830462 w 934146"/>
                  <a:gd name="connsiteY2" fmla="*/ 348622 h 654222"/>
                  <a:gd name="connsiteX3" fmla="*/ 881689 w 934146"/>
                  <a:gd name="connsiteY3" fmla="*/ 0 h 654222"/>
                  <a:gd name="connsiteX4" fmla="*/ 869153 w 934146"/>
                  <a:gd name="connsiteY4" fmla="*/ 610235 h 654222"/>
                  <a:gd name="connsiteX5" fmla="*/ 87685 w 934146"/>
                  <a:gd name="connsiteY5" fmla="*/ 603990 h 654222"/>
                  <a:gd name="connsiteX0" fmla="*/ 84476 w 930937"/>
                  <a:gd name="connsiteY0" fmla="*/ 603990 h 657287"/>
                  <a:gd name="connsiteX1" fmla="*/ 86328 w 930937"/>
                  <a:gd name="connsiteY1" fmla="*/ 291399 h 657287"/>
                  <a:gd name="connsiteX2" fmla="*/ 827253 w 930937"/>
                  <a:gd name="connsiteY2" fmla="*/ 348622 h 657287"/>
                  <a:gd name="connsiteX3" fmla="*/ 878480 w 930937"/>
                  <a:gd name="connsiteY3" fmla="*/ 0 h 657287"/>
                  <a:gd name="connsiteX4" fmla="*/ 865944 w 930937"/>
                  <a:gd name="connsiteY4" fmla="*/ 610235 h 657287"/>
                  <a:gd name="connsiteX5" fmla="*/ 84476 w 930937"/>
                  <a:gd name="connsiteY5" fmla="*/ 603990 h 657287"/>
                  <a:gd name="connsiteX0" fmla="*/ 84476 w 934157"/>
                  <a:gd name="connsiteY0" fmla="*/ 441231 h 494528"/>
                  <a:gd name="connsiteX1" fmla="*/ 86328 w 934157"/>
                  <a:gd name="connsiteY1" fmla="*/ 128640 h 494528"/>
                  <a:gd name="connsiteX2" fmla="*/ 827253 w 934157"/>
                  <a:gd name="connsiteY2" fmla="*/ 185863 h 494528"/>
                  <a:gd name="connsiteX3" fmla="*/ 891023 w 934157"/>
                  <a:gd name="connsiteY3" fmla="*/ 0 h 494528"/>
                  <a:gd name="connsiteX4" fmla="*/ 865944 w 934157"/>
                  <a:gd name="connsiteY4" fmla="*/ 447476 h 494528"/>
                  <a:gd name="connsiteX5" fmla="*/ 84476 w 934157"/>
                  <a:gd name="connsiteY5" fmla="*/ 441231 h 494528"/>
                  <a:gd name="connsiteX0" fmla="*/ 84476 w 934157"/>
                  <a:gd name="connsiteY0" fmla="*/ 441231 h 494528"/>
                  <a:gd name="connsiteX1" fmla="*/ 86328 w 934157"/>
                  <a:gd name="connsiteY1" fmla="*/ 128640 h 494528"/>
                  <a:gd name="connsiteX2" fmla="*/ 827253 w 934157"/>
                  <a:gd name="connsiteY2" fmla="*/ 185863 h 494528"/>
                  <a:gd name="connsiteX3" fmla="*/ 891023 w 934157"/>
                  <a:gd name="connsiteY3" fmla="*/ 0 h 494528"/>
                  <a:gd name="connsiteX4" fmla="*/ 865944 w 934157"/>
                  <a:gd name="connsiteY4" fmla="*/ 447476 h 494528"/>
                  <a:gd name="connsiteX5" fmla="*/ 84476 w 934157"/>
                  <a:gd name="connsiteY5" fmla="*/ 441231 h 494528"/>
                  <a:gd name="connsiteX0" fmla="*/ 84476 w 936765"/>
                  <a:gd name="connsiteY0" fmla="*/ 593817 h 647114"/>
                  <a:gd name="connsiteX1" fmla="*/ 86328 w 936765"/>
                  <a:gd name="connsiteY1" fmla="*/ 281226 h 647114"/>
                  <a:gd name="connsiteX2" fmla="*/ 827253 w 936765"/>
                  <a:gd name="connsiteY2" fmla="*/ 338449 h 647114"/>
                  <a:gd name="connsiteX3" fmla="*/ 897294 w 936765"/>
                  <a:gd name="connsiteY3" fmla="*/ 0 h 647114"/>
                  <a:gd name="connsiteX4" fmla="*/ 865944 w 936765"/>
                  <a:gd name="connsiteY4" fmla="*/ 600062 h 647114"/>
                  <a:gd name="connsiteX5" fmla="*/ 84476 w 936765"/>
                  <a:gd name="connsiteY5" fmla="*/ 593817 h 647114"/>
                  <a:gd name="connsiteX0" fmla="*/ 84476 w 936765"/>
                  <a:gd name="connsiteY0" fmla="*/ 593817 h 647114"/>
                  <a:gd name="connsiteX1" fmla="*/ 86328 w 936765"/>
                  <a:gd name="connsiteY1" fmla="*/ 281226 h 647114"/>
                  <a:gd name="connsiteX2" fmla="*/ 827253 w 936765"/>
                  <a:gd name="connsiteY2" fmla="*/ 338449 h 647114"/>
                  <a:gd name="connsiteX3" fmla="*/ 897294 w 936765"/>
                  <a:gd name="connsiteY3" fmla="*/ 0 h 647114"/>
                  <a:gd name="connsiteX4" fmla="*/ 865944 w 936765"/>
                  <a:gd name="connsiteY4" fmla="*/ 600062 h 647114"/>
                  <a:gd name="connsiteX5" fmla="*/ 84476 w 936765"/>
                  <a:gd name="connsiteY5" fmla="*/ 593817 h 647114"/>
                  <a:gd name="connsiteX0" fmla="*/ 90518 w 942807"/>
                  <a:gd name="connsiteY0" fmla="*/ 593817 h 623640"/>
                  <a:gd name="connsiteX1" fmla="*/ 16668 w 942807"/>
                  <a:gd name="connsiteY1" fmla="*/ 602456 h 623640"/>
                  <a:gd name="connsiteX2" fmla="*/ 92370 w 942807"/>
                  <a:gd name="connsiteY2" fmla="*/ 281226 h 623640"/>
                  <a:gd name="connsiteX3" fmla="*/ 833295 w 942807"/>
                  <a:gd name="connsiteY3" fmla="*/ 338449 h 623640"/>
                  <a:gd name="connsiteX4" fmla="*/ 903336 w 942807"/>
                  <a:gd name="connsiteY4" fmla="*/ 0 h 623640"/>
                  <a:gd name="connsiteX5" fmla="*/ 871986 w 942807"/>
                  <a:gd name="connsiteY5" fmla="*/ 600062 h 623640"/>
                  <a:gd name="connsiteX6" fmla="*/ 90518 w 942807"/>
                  <a:gd name="connsiteY6" fmla="*/ 593817 h 623640"/>
                  <a:gd name="connsiteX0" fmla="*/ 97427 w 949716"/>
                  <a:gd name="connsiteY0" fmla="*/ 593817 h 704887"/>
                  <a:gd name="connsiteX1" fmla="*/ 11034 w 949716"/>
                  <a:gd name="connsiteY1" fmla="*/ 694007 h 704887"/>
                  <a:gd name="connsiteX2" fmla="*/ 99279 w 949716"/>
                  <a:gd name="connsiteY2" fmla="*/ 281226 h 704887"/>
                  <a:gd name="connsiteX3" fmla="*/ 840204 w 949716"/>
                  <a:gd name="connsiteY3" fmla="*/ 338449 h 704887"/>
                  <a:gd name="connsiteX4" fmla="*/ 910245 w 949716"/>
                  <a:gd name="connsiteY4" fmla="*/ 0 h 704887"/>
                  <a:gd name="connsiteX5" fmla="*/ 878895 w 949716"/>
                  <a:gd name="connsiteY5" fmla="*/ 600062 h 704887"/>
                  <a:gd name="connsiteX6" fmla="*/ 97427 w 949716"/>
                  <a:gd name="connsiteY6" fmla="*/ 593817 h 704887"/>
                  <a:gd name="connsiteX0" fmla="*/ 98407 w 950696"/>
                  <a:gd name="connsiteY0" fmla="*/ 593817 h 704887"/>
                  <a:gd name="connsiteX1" fmla="*/ 12014 w 950696"/>
                  <a:gd name="connsiteY1" fmla="*/ 694007 h 704887"/>
                  <a:gd name="connsiteX2" fmla="*/ 100259 w 950696"/>
                  <a:gd name="connsiteY2" fmla="*/ 281226 h 704887"/>
                  <a:gd name="connsiteX3" fmla="*/ 841184 w 950696"/>
                  <a:gd name="connsiteY3" fmla="*/ 338449 h 704887"/>
                  <a:gd name="connsiteX4" fmla="*/ 911225 w 950696"/>
                  <a:gd name="connsiteY4" fmla="*/ 0 h 704887"/>
                  <a:gd name="connsiteX5" fmla="*/ 879875 w 950696"/>
                  <a:gd name="connsiteY5" fmla="*/ 600062 h 704887"/>
                  <a:gd name="connsiteX6" fmla="*/ 98407 w 950696"/>
                  <a:gd name="connsiteY6" fmla="*/ 593817 h 704887"/>
                  <a:gd name="connsiteX0" fmla="*/ 93856 w 952867"/>
                  <a:gd name="connsiteY0" fmla="*/ 553127 h 702947"/>
                  <a:gd name="connsiteX1" fmla="*/ 13734 w 952867"/>
                  <a:gd name="connsiteY1" fmla="*/ 694007 h 702947"/>
                  <a:gd name="connsiteX2" fmla="*/ 101979 w 952867"/>
                  <a:gd name="connsiteY2" fmla="*/ 281226 h 702947"/>
                  <a:gd name="connsiteX3" fmla="*/ 842904 w 952867"/>
                  <a:gd name="connsiteY3" fmla="*/ 338449 h 702947"/>
                  <a:gd name="connsiteX4" fmla="*/ 912945 w 952867"/>
                  <a:gd name="connsiteY4" fmla="*/ 0 h 702947"/>
                  <a:gd name="connsiteX5" fmla="*/ 881595 w 952867"/>
                  <a:gd name="connsiteY5" fmla="*/ 600062 h 702947"/>
                  <a:gd name="connsiteX6" fmla="*/ 93856 w 952867"/>
                  <a:gd name="connsiteY6" fmla="*/ 553127 h 702947"/>
                  <a:gd name="connsiteX0" fmla="*/ 93856 w 952867"/>
                  <a:gd name="connsiteY0" fmla="*/ 553127 h 702947"/>
                  <a:gd name="connsiteX1" fmla="*/ 13734 w 952867"/>
                  <a:gd name="connsiteY1" fmla="*/ 694007 h 702947"/>
                  <a:gd name="connsiteX2" fmla="*/ 101979 w 952867"/>
                  <a:gd name="connsiteY2" fmla="*/ 281226 h 702947"/>
                  <a:gd name="connsiteX3" fmla="*/ 842904 w 952867"/>
                  <a:gd name="connsiteY3" fmla="*/ 338449 h 702947"/>
                  <a:gd name="connsiteX4" fmla="*/ 912945 w 952867"/>
                  <a:gd name="connsiteY4" fmla="*/ 0 h 702947"/>
                  <a:gd name="connsiteX5" fmla="*/ 881595 w 952867"/>
                  <a:gd name="connsiteY5" fmla="*/ 600062 h 702947"/>
                  <a:gd name="connsiteX6" fmla="*/ 93856 w 952867"/>
                  <a:gd name="connsiteY6" fmla="*/ 553127 h 702947"/>
                  <a:gd name="connsiteX0" fmla="*/ 93856 w 956991"/>
                  <a:gd name="connsiteY0" fmla="*/ 553127 h 702947"/>
                  <a:gd name="connsiteX1" fmla="*/ 13734 w 956991"/>
                  <a:gd name="connsiteY1" fmla="*/ 694007 h 702947"/>
                  <a:gd name="connsiteX2" fmla="*/ 101979 w 956991"/>
                  <a:gd name="connsiteY2" fmla="*/ 281226 h 702947"/>
                  <a:gd name="connsiteX3" fmla="*/ 842904 w 956991"/>
                  <a:gd name="connsiteY3" fmla="*/ 338449 h 702947"/>
                  <a:gd name="connsiteX4" fmla="*/ 912945 w 956991"/>
                  <a:gd name="connsiteY4" fmla="*/ 0 h 702947"/>
                  <a:gd name="connsiteX5" fmla="*/ 887866 w 956991"/>
                  <a:gd name="connsiteY5" fmla="*/ 528855 h 702947"/>
                  <a:gd name="connsiteX6" fmla="*/ 93856 w 956991"/>
                  <a:gd name="connsiteY6" fmla="*/ 553127 h 702947"/>
                  <a:gd name="connsiteX0" fmla="*/ 93856 w 952867"/>
                  <a:gd name="connsiteY0" fmla="*/ 553127 h 702947"/>
                  <a:gd name="connsiteX1" fmla="*/ 13734 w 952867"/>
                  <a:gd name="connsiteY1" fmla="*/ 694007 h 702947"/>
                  <a:gd name="connsiteX2" fmla="*/ 101979 w 952867"/>
                  <a:gd name="connsiteY2" fmla="*/ 281226 h 702947"/>
                  <a:gd name="connsiteX3" fmla="*/ 842904 w 952867"/>
                  <a:gd name="connsiteY3" fmla="*/ 338449 h 702947"/>
                  <a:gd name="connsiteX4" fmla="*/ 912945 w 952867"/>
                  <a:gd name="connsiteY4" fmla="*/ 0 h 702947"/>
                  <a:gd name="connsiteX5" fmla="*/ 881595 w 952867"/>
                  <a:gd name="connsiteY5" fmla="*/ 559373 h 702947"/>
                  <a:gd name="connsiteX6" fmla="*/ 93856 w 952867"/>
                  <a:gd name="connsiteY6" fmla="*/ 553127 h 702947"/>
                  <a:gd name="connsiteX0" fmla="*/ 123494 w 948894"/>
                  <a:gd name="connsiteY0" fmla="*/ 502265 h 701316"/>
                  <a:gd name="connsiteX1" fmla="*/ 12015 w 948894"/>
                  <a:gd name="connsiteY1" fmla="*/ 694007 h 701316"/>
                  <a:gd name="connsiteX2" fmla="*/ 100260 w 948894"/>
                  <a:gd name="connsiteY2" fmla="*/ 281226 h 701316"/>
                  <a:gd name="connsiteX3" fmla="*/ 841185 w 948894"/>
                  <a:gd name="connsiteY3" fmla="*/ 338449 h 701316"/>
                  <a:gd name="connsiteX4" fmla="*/ 911226 w 948894"/>
                  <a:gd name="connsiteY4" fmla="*/ 0 h 701316"/>
                  <a:gd name="connsiteX5" fmla="*/ 879876 w 948894"/>
                  <a:gd name="connsiteY5" fmla="*/ 559373 h 701316"/>
                  <a:gd name="connsiteX6" fmla="*/ 123494 w 948894"/>
                  <a:gd name="connsiteY6" fmla="*/ 502265 h 701316"/>
                  <a:gd name="connsiteX0" fmla="*/ 123494 w 948894"/>
                  <a:gd name="connsiteY0" fmla="*/ 502265 h 701316"/>
                  <a:gd name="connsiteX1" fmla="*/ 12015 w 948894"/>
                  <a:gd name="connsiteY1" fmla="*/ 694007 h 701316"/>
                  <a:gd name="connsiteX2" fmla="*/ 100260 w 948894"/>
                  <a:gd name="connsiteY2" fmla="*/ 281226 h 701316"/>
                  <a:gd name="connsiteX3" fmla="*/ 822371 w 948894"/>
                  <a:gd name="connsiteY3" fmla="*/ 368966 h 701316"/>
                  <a:gd name="connsiteX4" fmla="*/ 911226 w 948894"/>
                  <a:gd name="connsiteY4" fmla="*/ 0 h 701316"/>
                  <a:gd name="connsiteX5" fmla="*/ 879876 w 948894"/>
                  <a:gd name="connsiteY5" fmla="*/ 559373 h 701316"/>
                  <a:gd name="connsiteX6" fmla="*/ 123494 w 948894"/>
                  <a:gd name="connsiteY6" fmla="*/ 502265 h 701316"/>
                  <a:gd name="connsiteX0" fmla="*/ 123494 w 948894"/>
                  <a:gd name="connsiteY0" fmla="*/ 502265 h 701316"/>
                  <a:gd name="connsiteX1" fmla="*/ 12015 w 948894"/>
                  <a:gd name="connsiteY1" fmla="*/ 694007 h 701316"/>
                  <a:gd name="connsiteX2" fmla="*/ 100260 w 948894"/>
                  <a:gd name="connsiteY2" fmla="*/ 281226 h 701316"/>
                  <a:gd name="connsiteX3" fmla="*/ 822371 w 948894"/>
                  <a:gd name="connsiteY3" fmla="*/ 368966 h 701316"/>
                  <a:gd name="connsiteX4" fmla="*/ 911226 w 948894"/>
                  <a:gd name="connsiteY4" fmla="*/ 0 h 701316"/>
                  <a:gd name="connsiteX5" fmla="*/ 879876 w 948894"/>
                  <a:gd name="connsiteY5" fmla="*/ 559373 h 701316"/>
                  <a:gd name="connsiteX6" fmla="*/ 123494 w 948894"/>
                  <a:gd name="connsiteY6" fmla="*/ 502265 h 701316"/>
                  <a:gd name="connsiteX0" fmla="*/ 126265 w 951665"/>
                  <a:gd name="connsiteY0" fmla="*/ 502265 h 701316"/>
                  <a:gd name="connsiteX1" fmla="*/ 14786 w 951665"/>
                  <a:gd name="connsiteY1" fmla="*/ 694007 h 701316"/>
                  <a:gd name="connsiteX2" fmla="*/ 96760 w 951665"/>
                  <a:gd name="connsiteY2" fmla="*/ 332088 h 701316"/>
                  <a:gd name="connsiteX3" fmla="*/ 825142 w 951665"/>
                  <a:gd name="connsiteY3" fmla="*/ 368966 h 701316"/>
                  <a:gd name="connsiteX4" fmla="*/ 913997 w 951665"/>
                  <a:gd name="connsiteY4" fmla="*/ 0 h 701316"/>
                  <a:gd name="connsiteX5" fmla="*/ 882647 w 951665"/>
                  <a:gd name="connsiteY5" fmla="*/ 559373 h 701316"/>
                  <a:gd name="connsiteX6" fmla="*/ 126265 w 951665"/>
                  <a:gd name="connsiteY6" fmla="*/ 502265 h 701316"/>
                  <a:gd name="connsiteX0" fmla="*/ 116696 w 942096"/>
                  <a:gd name="connsiteY0" fmla="*/ 502265 h 701316"/>
                  <a:gd name="connsiteX1" fmla="*/ 5217 w 942096"/>
                  <a:gd name="connsiteY1" fmla="*/ 694007 h 701316"/>
                  <a:gd name="connsiteX2" fmla="*/ 112277 w 942096"/>
                  <a:gd name="connsiteY2" fmla="*/ 321916 h 701316"/>
                  <a:gd name="connsiteX3" fmla="*/ 815573 w 942096"/>
                  <a:gd name="connsiteY3" fmla="*/ 368966 h 701316"/>
                  <a:gd name="connsiteX4" fmla="*/ 904428 w 942096"/>
                  <a:gd name="connsiteY4" fmla="*/ 0 h 701316"/>
                  <a:gd name="connsiteX5" fmla="*/ 873078 w 942096"/>
                  <a:gd name="connsiteY5" fmla="*/ 559373 h 701316"/>
                  <a:gd name="connsiteX6" fmla="*/ 116696 w 942096"/>
                  <a:gd name="connsiteY6" fmla="*/ 502265 h 701316"/>
                  <a:gd name="connsiteX0" fmla="*/ 122728 w 948128"/>
                  <a:gd name="connsiteY0" fmla="*/ 502265 h 701316"/>
                  <a:gd name="connsiteX1" fmla="*/ 11249 w 948128"/>
                  <a:gd name="connsiteY1" fmla="*/ 694007 h 701316"/>
                  <a:gd name="connsiteX2" fmla="*/ 101324 w 948128"/>
                  <a:gd name="connsiteY2" fmla="*/ 321916 h 701316"/>
                  <a:gd name="connsiteX3" fmla="*/ 821605 w 948128"/>
                  <a:gd name="connsiteY3" fmla="*/ 368966 h 701316"/>
                  <a:gd name="connsiteX4" fmla="*/ 910460 w 948128"/>
                  <a:gd name="connsiteY4" fmla="*/ 0 h 701316"/>
                  <a:gd name="connsiteX5" fmla="*/ 879110 w 948128"/>
                  <a:gd name="connsiteY5" fmla="*/ 559373 h 701316"/>
                  <a:gd name="connsiteX6" fmla="*/ 122728 w 948128"/>
                  <a:gd name="connsiteY6" fmla="*/ 502265 h 701316"/>
                  <a:gd name="connsiteX0" fmla="*/ 118052 w 943452"/>
                  <a:gd name="connsiteY0" fmla="*/ 502265 h 701316"/>
                  <a:gd name="connsiteX1" fmla="*/ 6573 w 943452"/>
                  <a:gd name="connsiteY1" fmla="*/ 694007 h 701316"/>
                  <a:gd name="connsiteX2" fmla="*/ 96648 w 943452"/>
                  <a:gd name="connsiteY2" fmla="*/ 321916 h 701316"/>
                  <a:gd name="connsiteX3" fmla="*/ 816929 w 943452"/>
                  <a:gd name="connsiteY3" fmla="*/ 368966 h 701316"/>
                  <a:gd name="connsiteX4" fmla="*/ 905784 w 943452"/>
                  <a:gd name="connsiteY4" fmla="*/ 0 h 701316"/>
                  <a:gd name="connsiteX5" fmla="*/ 874434 w 943452"/>
                  <a:gd name="connsiteY5" fmla="*/ 559373 h 701316"/>
                  <a:gd name="connsiteX6" fmla="*/ 118052 w 943452"/>
                  <a:gd name="connsiteY6" fmla="*/ 502265 h 701316"/>
                  <a:gd name="connsiteX0" fmla="*/ 127858 w 953258"/>
                  <a:gd name="connsiteY0" fmla="*/ 502265 h 701316"/>
                  <a:gd name="connsiteX1" fmla="*/ 16379 w 953258"/>
                  <a:gd name="connsiteY1" fmla="*/ 694007 h 701316"/>
                  <a:gd name="connsiteX2" fmla="*/ 9977 w 953258"/>
                  <a:gd name="connsiteY2" fmla="*/ 534852 h 701316"/>
                  <a:gd name="connsiteX3" fmla="*/ 106454 w 953258"/>
                  <a:gd name="connsiteY3" fmla="*/ 321916 h 701316"/>
                  <a:gd name="connsiteX4" fmla="*/ 826735 w 953258"/>
                  <a:gd name="connsiteY4" fmla="*/ 368966 h 701316"/>
                  <a:gd name="connsiteX5" fmla="*/ 915590 w 953258"/>
                  <a:gd name="connsiteY5" fmla="*/ 0 h 701316"/>
                  <a:gd name="connsiteX6" fmla="*/ 884240 w 953258"/>
                  <a:gd name="connsiteY6" fmla="*/ 559373 h 701316"/>
                  <a:gd name="connsiteX7" fmla="*/ 127858 w 953258"/>
                  <a:gd name="connsiteY7" fmla="*/ 502265 h 701316"/>
                  <a:gd name="connsiteX0" fmla="*/ 123638 w 949038"/>
                  <a:gd name="connsiteY0" fmla="*/ 502265 h 701316"/>
                  <a:gd name="connsiteX1" fmla="*/ 12159 w 949038"/>
                  <a:gd name="connsiteY1" fmla="*/ 694007 h 701316"/>
                  <a:gd name="connsiteX2" fmla="*/ 14249 w 949038"/>
                  <a:gd name="connsiteY2" fmla="*/ 529342 h 701316"/>
                  <a:gd name="connsiteX3" fmla="*/ 102234 w 949038"/>
                  <a:gd name="connsiteY3" fmla="*/ 321916 h 701316"/>
                  <a:gd name="connsiteX4" fmla="*/ 822515 w 949038"/>
                  <a:gd name="connsiteY4" fmla="*/ 368966 h 701316"/>
                  <a:gd name="connsiteX5" fmla="*/ 911370 w 949038"/>
                  <a:gd name="connsiteY5" fmla="*/ 0 h 701316"/>
                  <a:gd name="connsiteX6" fmla="*/ 880020 w 949038"/>
                  <a:gd name="connsiteY6" fmla="*/ 559373 h 701316"/>
                  <a:gd name="connsiteX7" fmla="*/ 123638 w 949038"/>
                  <a:gd name="connsiteY7" fmla="*/ 502265 h 701316"/>
                  <a:gd name="connsiteX0" fmla="*/ 117974 w 943374"/>
                  <a:gd name="connsiteY0" fmla="*/ 502265 h 701316"/>
                  <a:gd name="connsiteX1" fmla="*/ 6495 w 943374"/>
                  <a:gd name="connsiteY1" fmla="*/ 694007 h 701316"/>
                  <a:gd name="connsiteX2" fmla="*/ 8585 w 943374"/>
                  <a:gd name="connsiteY2" fmla="*/ 529342 h 701316"/>
                  <a:gd name="connsiteX3" fmla="*/ 96570 w 943374"/>
                  <a:gd name="connsiteY3" fmla="*/ 321916 h 701316"/>
                  <a:gd name="connsiteX4" fmla="*/ 816851 w 943374"/>
                  <a:gd name="connsiteY4" fmla="*/ 368966 h 701316"/>
                  <a:gd name="connsiteX5" fmla="*/ 905706 w 943374"/>
                  <a:gd name="connsiteY5" fmla="*/ 0 h 701316"/>
                  <a:gd name="connsiteX6" fmla="*/ 874356 w 943374"/>
                  <a:gd name="connsiteY6" fmla="*/ 559373 h 701316"/>
                  <a:gd name="connsiteX7" fmla="*/ 117974 w 943374"/>
                  <a:gd name="connsiteY7" fmla="*/ 502265 h 701316"/>
                  <a:gd name="connsiteX0" fmla="*/ 111338 w 936738"/>
                  <a:gd name="connsiteY0" fmla="*/ 502265 h 704000"/>
                  <a:gd name="connsiteX1" fmla="*/ 20241 w 936738"/>
                  <a:gd name="connsiteY1" fmla="*/ 696762 h 704000"/>
                  <a:gd name="connsiteX2" fmla="*/ 1949 w 936738"/>
                  <a:gd name="connsiteY2" fmla="*/ 529342 h 704000"/>
                  <a:gd name="connsiteX3" fmla="*/ 89934 w 936738"/>
                  <a:gd name="connsiteY3" fmla="*/ 321916 h 704000"/>
                  <a:gd name="connsiteX4" fmla="*/ 810215 w 936738"/>
                  <a:gd name="connsiteY4" fmla="*/ 368966 h 704000"/>
                  <a:gd name="connsiteX5" fmla="*/ 899070 w 936738"/>
                  <a:gd name="connsiteY5" fmla="*/ 0 h 704000"/>
                  <a:gd name="connsiteX6" fmla="*/ 867720 w 936738"/>
                  <a:gd name="connsiteY6" fmla="*/ 559373 h 704000"/>
                  <a:gd name="connsiteX7" fmla="*/ 111338 w 936738"/>
                  <a:gd name="connsiteY7" fmla="*/ 502265 h 704000"/>
                  <a:gd name="connsiteX0" fmla="*/ 111894 w 937294"/>
                  <a:gd name="connsiteY0" fmla="*/ 502265 h 704000"/>
                  <a:gd name="connsiteX1" fmla="*/ 20797 w 937294"/>
                  <a:gd name="connsiteY1" fmla="*/ 696762 h 704000"/>
                  <a:gd name="connsiteX2" fmla="*/ 2505 w 937294"/>
                  <a:gd name="connsiteY2" fmla="*/ 529342 h 704000"/>
                  <a:gd name="connsiteX3" fmla="*/ 90490 w 937294"/>
                  <a:gd name="connsiteY3" fmla="*/ 321916 h 704000"/>
                  <a:gd name="connsiteX4" fmla="*/ 810771 w 937294"/>
                  <a:gd name="connsiteY4" fmla="*/ 368966 h 704000"/>
                  <a:gd name="connsiteX5" fmla="*/ 899626 w 937294"/>
                  <a:gd name="connsiteY5" fmla="*/ 0 h 704000"/>
                  <a:gd name="connsiteX6" fmla="*/ 868276 w 937294"/>
                  <a:gd name="connsiteY6" fmla="*/ 559373 h 704000"/>
                  <a:gd name="connsiteX7" fmla="*/ 111894 w 937294"/>
                  <a:gd name="connsiteY7" fmla="*/ 502265 h 704000"/>
                  <a:gd name="connsiteX0" fmla="*/ 112593 w 937993"/>
                  <a:gd name="connsiteY0" fmla="*/ 502265 h 704000"/>
                  <a:gd name="connsiteX1" fmla="*/ 21496 w 937993"/>
                  <a:gd name="connsiteY1" fmla="*/ 696762 h 704000"/>
                  <a:gd name="connsiteX2" fmla="*/ 3204 w 937993"/>
                  <a:gd name="connsiteY2" fmla="*/ 529342 h 704000"/>
                  <a:gd name="connsiteX3" fmla="*/ 91189 w 937993"/>
                  <a:gd name="connsiteY3" fmla="*/ 321916 h 704000"/>
                  <a:gd name="connsiteX4" fmla="*/ 811470 w 937993"/>
                  <a:gd name="connsiteY4" fmla="*/ 368966 h 704000"/>
                  <a:gd name="connsiteX5" fmla="*/ 900325 w 937993"/>
                  <a:gd name="connsiteY5" fmla="*/ 0 h 704000"/>
                  <a:gd name="connsiteX6" fmla="*/ 868975 w 937993"/>
                  <a:gd name="connsiteY6" fmla="*/ 559373 h 704000"/>
                  <a:gd name="connsiteX7" fmla="*/ 112593 w 937993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87985 w 934789"/>
                  <a:gd name="connsiteY3" fmla="*/ 32191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77794 w 934789"/>
                  <a:gd name="connsiteY3" fmla="*/ 32742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77794 w 934789"/>
                  <a:gd name="connsiteY3" fmla="*/ 32742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77794 w 934789"/>
                  <a:gd name="connsiteY3" fmla="*/ 32742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77794 w 934789"/>
                  <a:gd name="connsiteY3" fmla="*/ 33844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6930"/>
                  <a:gd name="connsiteX1" fmla="*/ 18292 w 934789"/>
                  <a:gd name="connsiteY1" fmla="*/ 696762 h 706930"/>
                  <a:gd name="connsiteX2" fmla="*/ 0 w 934789"/>
                  <a:gd name="connsiteY2" fmla="*/ 529342 h 706930"/>
                  <a:gd name="connsiteX3" fmla="*/ 77794 w 934789"/>
                  <a:gd name="connsiteY3" fmla="*/ 338446 h 706930"/>
                  <a:gd name="connsiteX4" fmla="*/ 808266 w 934789"/>
                  <a:gd name="connsiteY4" fmla="*/ 368966 h 706930"/>
                  <a:gd name="connsiteX5" fmla="*/ 897121 w 934789"/>
                  <a:gd name="connsiteY5" fmla="*/ 0 h 706930"/>
                  <a:gd name="connsiteX6" fmla="*/ 865771 w 934789"/>
                  <a:gd name="connsiteY6" fmla="*/ 559373 h 706930"/>
                  <a:gd name="connsiteX7" fmla="*/ 109389 w 934789"/>
                  <a:gd name="connsiteY7" fmla="*/ 502265 h 706930"/>
                  <a:gd name="connsiteX0" fmla="*/ 173932 w 930171"/>
                  <a:gd name="connsiteY0" fmla="*/ 502265 h 706930"/>
                  <a:gd name="connsiteX1" fmla="*/ 18292 w 930171"/>
                  <a:gd name="connsiteY1" fmla="*/ 696762 h 706930"/>
                  <a:gd name="connsiteX2" fmla="*/ 0 w 930171"/>
                  <a:gd name="connsiteY2" fmla="*/ 529342 h 706930"/>
                  <a:gd name="connsiteX3" fmla="*/ 77794 w 930171"/>
                  <a:gd name="connsiteY3" fmla="*/ 338446 h 706930"/>
                  <a:gd name="connsiteX4" fmla="*/ 808266 w 930171"/>
                  <a:gd name="connsiteY4" fmla="*/ 368966 h 706930"/>
                  <a:gd name="connsiteX5" fmla="*/ 897121 w 930171"/>
                  <a:gd name="connsiteY5" fmla="*/ 0 h 706930"/>
                  <a:gd name="connsiteX6" fmla="*/ 865771 w 930171"/>
                  <a:gd name="connsiteY6" fmla="*/ 559373 h 706930"/>
                  <a:gd name="connsiteX7" fmla="*/ 173932 w 930171"/>
                  <a:gd name="connsiteY7" fmla="*/ 502265 h 706930"/>
                  <a:gd name="connsiteX0" fmla="*/ 173932 w 930171"/>
                  <a:gd name="connsiteY0" fmla="*/ 502265 h 703205"/>
                  <a:gd name="connsiteX1" fmla="*/ 18292 w 930171"/>
                  <a:gd name="connsiteY1" fmla="*/ 696762 h 703205"/>
                  <a:gd name="connsiteX2" fmla="*/ 0 w 930171"/>
                  <a:gd name="connsiteY2" fmla="*/ 529342 h 703205"/>
                  <a:gd name="connsiteX3" fmla="*/ 77794 w 930171"/>
                  <a:gd name="connsiteY3" fmla="*/ 338446 h 703205"/>
                  <a:gd name="connsiteX4" fmla="*/ 808266 w 930171"/>
                  <a:gd name="connsiteY4" fmla="*/ 368966 h 703205"/>
                  <a:gd name="connsiteX5" fmla="*/ 897121 w 930171"/>
                  <a:gd name="connsiteY5" fmla="*/ 0 h 703205"/>
                  <a:gd name="connsiteX6" fmla="*/ 865771 w 930171"/>
                  <a:gd name="connsiteY6" fmla="*/ 559373 h 703205"/>
                  <a:gd name="connsiteX7" fmla="*/ 173932 w 930171"/>
                  <a:gd name="connsiteY7" fmla="*/ 502265 h 703205"/>
                  <a:gd name="connsiteX0" fmla="*/ 173932 w 930171"/>
                  <a:gd name="connsiteY0" fmla="*/ 502265 h 703205"/>
                  <a:gd name="connsiteX1" fmla="*/ 18292 w 930171"/>
                  <a:gd name="connsiteY1" fmla="*/ 696762 h 703205"/>
                  <a:gd name="connsiteX2" fmla="*/ 0 w 930171"/>
                  <a:gd name="connsiteY2" fmla="*/ 529342 h 703205"/>
                  <a:gd name="connsiteX3" fmla="*/ 77794 w 930171"/>
                  <a:gd name="connsiteY3" fmla="*/ 338446 h 703205"/>
                  <a:gd name="connsiteX4" fmla="*/ 808266 w 930171"/>
                  <a:gd name="connsiteY4" fmla="*/ 368966 h 703205"/>
                  <a:gd name="connsiteX5" fmla="*/ 897121 w 930171"/>
                  <a:gd name="connsiteY5" fmla="*/ 0 h 703205"/>
                  <a:gd name="connsiteX6" fmla="*/ 865771 w 930171"/>
                  <a:gd name="connsiteY6" fmla="*/ 559373 h 703205"/>
                  <a:gd name="connsiteX7" fmla="*/ 173932 w 930171"/>
                  <a:gd name="connsiteY7" fmla="*/ 502265 h 703205"/>
                  <a:gd name="connsiteX0" fmla="*/ 173932 w 930171"/>
                  <a:gd name="connsiteY0" fmla="*/ 502265 h 702892"/>
                  <a:gd name="connsiteX1" fmla="*/ 18292 w 930171"/>
                  <a:gd name="connsiteY1" fmla="*/ 696762 h 702892"/>
                  <a:gd name="connsiteX2" fmla="*/ 0 w 930171"/>
                  <a:gd name="connsiteY2" fmla="*/ 529342 h 702892"/>
                  <a:gd name="connsiteX3" fmla="*/ 77794 w 930171"/>
                  <a:gd name="connsiteY3" fmla="*/ 338446 h 702892"/>
                  <a:gd name="connsiteX4" fmla="*/ 808266 w 930171"/>
                  <a:gd name="connsiteY4" fmla="*/ 368966 h 702892"/>
                  <a:gd name="connsiteX5" fmla="*/ 897121 w 930171"/>
                  <a:gd name="connsiteY5" fmla="*/ 0 h 702892"/>
                  <a:gd name="connsiteX6" fmla="*/ 865771 w 930171"/>
                  <a:gd name="connsiteY6" fmla="*/ 559373 h 702892"/>
                  <a:gd name="connsiteX7" fmla="*/ 173932 w 930171"/>
                  <a:gd name="connsiteY7" fmla="*/ 502265 h 702892"/>
                  <a:gd name="connsiteX0" fmla="*/ 173932 w 937951"/>
                  <a:gd name="connsiteY0" fmla="*/ 502265 h 702892"/>
                  <a:gd name="connsiteX1" fmla="*/ 18292 w 937951"/>
                  <a:gd name="connsiteY1" fmla="*/ 696762 h 702892"/>
                  <a:gd name="connsiteX2" fmla="*/ 0 w 937951"/>
                  <a:gd name="connsiteY2" fmla="*/ 529342 h 702892"/>
                  <a:gd name="connsiteX3" fmla="*/ 77794 w 937951"/>
                  <a:gd name="connsiteY3" fmla="*/ 338446 h 702892"/>
                  <a:gd name="connsiteX4" fmla="*/ 808266 w 937951"/>
                  <a:gd name="connsiteY4" fmla="*/ 368966 h 702892"/>
                  <a:gd name="connsiteX5" fmla="*/ 897121 w 937951"/>
                  <a:gd name="connsiteY5" fmla="*/ 0 h 702892"/>
                  <a:gd name="connsiteX6" fmla="*/ 877661 w 937951"/>
                  <a:gd name="connsiteY6" fmla="*/ 515293 h 702892"/>
                  <a:gd name="connsiteX7" fmla="*/ 173932 w 937951"/>
                  <a:gd name="connsiteY7" fmla="*/ 502265 h 702892"/>
                  <a:gd name="connsiteX0" fmla="*/ 173932 w 939320"/>
                  <a:gd name="connsiteY0" fmla="*/ 430634 h 631261"/>
                  <a:gd name="connsiteX1" fmla="*/ 18292 w 939320"/>
                  <a:gd name="connsiteY1" fmla="*/ 625131 h 631261"/>
                  <a:gd name="connsiteX2" fmla="*/ 0 w 939320"/>
                  <a:gd name="connsiteY2" fmla="*/ 457711 h 631261"/>
                  <a:gd name="connsiteX3" fmla="*/ 77794 w 939320"/>
                  <a:gd name="connsiteY3" fmla="*/ 266815 h 631261"/>
                  <a:gd name="connsiteX4" fmla="*/ 808266 w 939320"/>
                  <a:gd name="connsiteY4" fmla="*/ 297335 h 631261"/>
                  <a:gd name="connsiteX5" fmla="*/ 900518 w 939320"/>
                  <a:gd name="connsiteY5" fmla="*/ 0 h 631261"/>
                  <a:gd name="connsiteX6" fmla="*/ 877661 w 939320"/>
                  <a:gd name="connsiteY6" fmla="*/ 443662 h 631261"/>
                  <a:gd name="connsiteX7" fmla="*/ 173932 w 939320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25131"/>
                  <a:gd name="connsiteX1" fmla="*/ 25086 w 946114"/>
                  <a:gd name="connsiteY1" fmla="*/ 625131 h 625131"/>
                  <a:gd name="connsiteX2" fmla="*/ 0 w 946114"/>
                  <a:gd name="connsiteY2" fmla="*/ 447762 h 625131"/>
                  <a:gd name="connsiteX3" fmla="*/ 84588 w 946114"/>
                  <a:gd name="connsiteY3" fmla="*/ 266815 h 625131"/>
                  <a:gd name="connsiteX4" fmla="*/ 815060 w 946114"/>
                  <a:gd name="connsiteY4" fmla="*/ 297335 h 625131"/>
                  <a:gd name="connsiteX5" fmla="*/ 907312 w 946114"/>
                  <a:gd name="connsiteY5" fmla="*/ 0 h 625131"/>
                  <a:gd name="connsiteX6" fmla="*/ 884455 w 946114"/>
                  <a:gd name="connsiteY6" fmla="*/ 443662 h 625131"/>
                  <a:gd name="connsiteX7" fmla="*/ 180726 w 946114"/>
                  <a:gd name="connsiteY7" fmla="*/ 430634 h 625131"/>
                  <a:gd name="connsiteX0" fmla="*/ 180726 w 946114"/>
                  <a:gd name="connsiteY0" fmla="*/ 430634 h 625131"/>
                  <a:gd name="connsiteX1" fmla="*/ 25086 w 946114"/>
                  <a:gd name="connsiteY1" fmla="*/ 625131 h 625131"/>
                  <a:gd name="connsiteX2" fmla="*/ 0 w 946114"/>
                  <a:gd name="connsiteY2" fmla="*/ 447762 h 625131"/>
                  <a:gd name="connsiteX3" fmla="*/ 84588 w 946114"/>
                  <a:gd name="connsiteY3" fmla="*/ 266815 h 625131"/>
                  <a:gd name="connsiteX4" fmla="*/ 815060 w 946114"/>
                  <a:gd name="connsiteY4" fmla="*/ 297335 h 625131"/>
                  <a:gd name="connsiteX5" fmla="*/ 907312 w 946114"/>
                  <a:gd name="connsiteY5" fmla="*/ 0 h 625131"/>
                  <a:gd name="connsiteX6" fmla="*/ 884455 w 946114"/>
                  <a:gd name="connsiteY6" fmla="*/ 443662 h 625131"/>
                  <a:gd name="connsiteX7" fmla="*/ 180726 w 946114"/>
                  <a:gd name="connsiteY7" fmla="*/ 430634 h 625131"/>
                  <a:gd name="connsiteX0" fmla="*/ 175630 w 941018"/>
                  <a:gd name="connsiteY0" fmla="*/ 430634 h 625131"/>
                  <a:gd name="connsiteX1" fmla="*/ 19990 w 941018"/>
                  <a:gd name="connsiteY1" fmla="*/ 625131 h 625131"/>
                  <a:gd name="connsiteX2" fmla="*/ 0 w 941018"/>
                  <a:gd name="connsiteY2" fmla="*/ 451079 h 625131"/>
                  <a:gd name="connsiteX3" fmla="*/ 79492 w 941018"/>
                  <a:gd name="connsiteY3" fmla="*/ 266815 h 625131"/>
                  <a:gd name="connsiteX4" fmla="*/ 809964 w 941018"/>
                  <a:gd name="connsiteY4" fmla="*/ 297335 h 625131"/>
                  <a:gd name="connsiteX5" fmla="*/ 902216 w 941018"/>
                  <a:gd name="connsiteY5" fmla="*/ 0 h 625131"/>
                  <a:gd name="connsiteX6" fmla="*/ 879359 w 941018"/>
                  <a:gd name="connsiteY6" fmla="*/ 443662 h 625131"/>
                  <a:gd name="connsiteX7" fmla="*/ 175630 w 941018"/>
                  <a:gd name="connsiteY7" fmla="*/ 430634 h 625131"/>
                  <a:gd name="connsiteX0" fmla="*/ 175630 w 941018"/>
                  <a:gd name="connsiteY0" fmla="*/ 430634 h 625131"/>
                  <a:gd name="connsiteX1" fmla="*/ 19990 w 941018"/>
                  <a:gd name="connsiteY1" fmla="*/ 625131 h 625131"/>
                  <a:gd name="connsiteX2" fmla="*/ 0 w 941018"/>
                  <a:gd name="connsiteY2" fmla="*/ 451079 h 625131"/>
                  <a:gd name="connsiteX3" fmla="*/ 79492 w 941018"/>
                  <a:gd name="connsiteY3" fmla="*/ 266815 h 625131"/>
                  <a:gd name="connsiteX4" fmla="*/ 809964 w 941018"/>
                  <a:gd name="connsiteY4" fmla="*/ 297335 h 625131"/>
                  <a:gd name="connsiteX5" fmla="*/ 902216 w 941018"/>
                  <a:gd name="connsiteY5" fmla="*/ 0 h 625131"/>
                  <a:gd name="connsiteX6" fmla="*/ 879359 w 941018"/>
                  <a:gd name="connsiteY6" fmla="*/ 443662 h 625131"/>
                  <a:gd name="connsiteX7" fmla="*/ 175630 w 941018"/>
                  <a:gd name="connsiteY7" fmla="*/ 430634 h 625131"/>
                  <a:gd name="connsiteX0" fmla="*/ 183402 w 948790"/>
                  <a:gd name="connsiteY0" fmla="*/ 430634 h 641178"/>
                  <a:gd name="connsiteX1" fmla="*/ 11164 w 948790"/>
                  <a:gd name="connsiteY1" fmla="*/ 641178 h 641178"/>
                  <a:gd name="connsiteX2" fmla="*/ 7772 w 948790"/>
                  <a:gd name="connsiteY2" fmla="*/ 451079 h 641178"/>
                  <a:gd name="connsiteX3" fmla="*/ 87264 w 948790"/>
                  <a:gd name="connsiteY3" fmla="*/ 266815 h 641178"/>
                  <a:gd name="connsiteX4" fmla="*/ 817736 w 948790"/>
                  <a:gd name="connsiteY4" fmla="*/ 297335 h 641178"/>
                  <a:gd name="connsiteX5" fmla="*/ 909988 w 948790"/>
                  <a:gd name="connsiteY5" fmla="*/ 0 h 641178"/>
                  <a:gd name="connsiteX6" fmla="*/ 887131 w 948790"/>
                  <a:gd name="connsiteY6" fmla="*/ 443662 h 641178"/>
                  <a:gd name="connsiteX7" fmla="*/ 183402 w 948790"/>
                  <a:gd name="connsiteY7" fmla="*/ 430634 h 641178"/>
                  <a:gd name="connsiteX0" fmla="*/ 183402 w 948790"/>
                  <a:gd name="connsiteY0" fmla="*/ 430634 h 641178"/>
                  <a:gd name="connsiteX1" fmla="*/ 11164 w 948790"/>
                  <a:gd name="connsiteY1" fmla="*/ 641178 h 641178"/>
                  <a:gd name="connsiteX2" fmla="*/ 7772 w 948790"/>
                  <a:gd name="connsiteY2" fmla="*/ 451079 h 641178"/>
                  <a:gd name="connsiteX3" fmla="*/ 87264 w 948790"/>
                  <a:gd name="connsiteY3" fmla="*/ 266815 h 641178"/>
                  <a:gd name="connsiteX4" fmla="*/ 817736 w 948790"/>
                  <a:gd name="connsiteY4" fmla="*/ 297335 h 641178"/>
                  <a:gd name="connsiteX5" fmla="*/ 909988 w 948790"/>
                  <a:gd name="connsiteY5" fmla="*/ 0 h 641178"/>
                  <a:gd name="connsiteX6" fmla="*/ 887131 w 948790"/>
                  <a:gd name="connsiteY6" fmla="*/ 443662 h 641178"/>
                  <a:gd name="connsiteX7" fmla="*/ 183402 w 948790"/>
                  <a:gd name="connsiteY7" fmla="*/ 430634 h 641178"/>
                  <a:gd name="connsiteX0" fmla="*/ 175630 w 941018"/>
                  <a:gd name="connsiteY0" fmla="*/ 430634 h 641178"/>
                  <a:gd name="connsiteX1" fmla="*/ 3392 w 941018"/>
                  <a:gd name="connsiteY1" fmla="*/ 641178 h 641178"/>
                  <a:gd name="connsiteX2" fmla="*/ 0 w 941018"/>
                  <a:gd name="connsiteY2" fmla="*/ 451079 h 641178"/>
                  <a:gd name="connsiteX3" fmla="*/ 79492 w 941018"/>
                  <a:gd name="connsiteY3" fmla="*/ 266815 h 641178"/>
                  <a:gd name="connsiteX4" fmla="*/ 809964 w 941018"/>
                  <a:gd name="connsiteY4" fmla="*/ 297335 h 641178"/>
                  <a:gd name="connsiteX5" fmla="*/ 902216 w 941018"/>
                  <a:gd name="connsiteY5" fmla="*/ 0 h 641178"/>
                  <a:gd name="connsiteX6" fmla="*/ 879359 w 941018"/>
                  <a:gd name="connsiteY6" fmla="*/ 443662 h 641178"/>
                  <a:gd name="connsiteX7" fmla="*/ 175630 w 941018"/>
                  <a:gd name="connsiteY7" fmla="*/ 430634 h 641178"/>
                  <a:gd name="connsiteX0" fmla="*/ 179780 w 945168"/>
                  <a:gd name="connsiteY0" fmla="*/ 430634 h 641178"/>
                  <a:gd name="connsiteX1" fmla="*/ 7542 w 945168"/>
                  <a:gd name="connsiteY1" fmla="*/ 641178 h 641178"/>
                  <a:gd name="connsiteX2" fmla="*/ 0 w 945168"/>
                  <a:gd name="connsiteY2" fmla="*/ 386891 h 641178"/>
                  <a:gd name="connsiteX3" fmla="*/ 83642 w 945168"/>
                  <a:gd name="connsiteY3" fmla="*/ 26681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7542 w 945168"/>
                  <a:gd name="connsiteY1" fmla="*/ 641178 h 641178"/>
                  <a:gd name="connsiteX2" fmla="*/ 0 w 945168"/>
                  <a:gd name="connsiteY2" fmla="*/ 386891 h 641178"/>
                  <a:gd name="connsiteX3" fmla="*/ 83642 w 945168"/>
                  <a:gd name="connsiteY3" fmla="*/ 26681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7542 w 945168"/>
                  <a:gd name="connsiteY1" fmla="*/ 641178 h 641178"/>
                  <a:gd name="connsiteX2" fmla="*/ 0 w 945168"/>
                  <a:gd name="connsiteY2" fmla="*/ 386891 h 641178"/>
                  <a:gd name="connsiteX3" fmla="*/ 262073 w 945168"/>
                  <a:gd name="connsiteY3" fmla="*/ 27002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7542 w 945168"/>
                  <a:gd name="connsiteY1" fmla="*/ 641178 h 641178"/>
                  <a:gd name="connsiteX2" fmla="*/ 0 w 945168"/>
                  <a:gd name="connsiteY2" fmla="*/ 386891 h 641178"/>
                  <a:gd name="connsiteX3" fmla="*/ 262073 w 945168"/>
                  <a:gd name="connsiteY3" fmla="*/ 27002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5467 w 945168"/>
                  <a:gd name="connsiteY1" fmla="*/ 641178 h 641178"/>
                  <a:gd name="connsiteX2" fmla="*/ 0 w 945168"/>
                  <a:gd name="connsiteY2" fmla="*/ 386891 h 641178"/>
                  <a:gd name="connsiteX3" fmla="*/ 262073 w 945168"/>
                  <a:gd name="connsiteY3" fmla="*/ 27002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5467 w 945168"/>
                  <a:gd name="connsiteY1" fmla="*/ 641178 h 641178"/>
                  <a:gd name="connsiteX2" fmla="*/ 0 w 945168"/>
                  <a:gd name="connsiteY2" fmla="*/ 386891 h 641178"/>
                  <a:gd name="connsiteX3" fmla="*/ 257923 w 945168"/>
                  <a:gd name="connsiteY3" fmla="*/ 302119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5467 w 945168"/>
                  <a:gd name="connsiteY1" fmla="*/ 641178 h 641178"/>
                  <a:gd name="connsiteX2" fmla="*/ 0 w 945168"/>
                  <a:gd name="connsiteY2" fmla="*/ 386891 h 641178"/>
                  <a:gd name="connsiteX3" fmla="*/ 257923 w 945168"/>
                  <a:gd name="connsiteY3" fmla="*/ 302119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5467 w 945168"/>
                  <a:gd name="connsiteY1" fmla="*/ 641178 h 641178"/>
                  <a:gd name="connsiteX2" fmla="*/ 0 w 945168"/>
                  <a:gd name="connsiteY2" fmla="*/ 386891 h 641178"/>
                  <a:gd name="connsiteX3" fmla="*/ 257923 w 945168"/>
                  <a:gd name="connsiteY3" fmla="*/ 302119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67331 w 946073"/>
                  <a:gd name="connsiteY0" fmla="*/ 417796 h 641178"/>
                  <a:gd name="connsiteX1" fmla="*/ 5467 w 946073"/>
                  <a:gd name="connsiteY1" fmla="*/ 641178 h 641178"/>
                  <a:gd name="connsiteX2" fmla="*/ 0 w 946073"/>
                  <a:gd name="connsiteY2" fmla="*/ 386891 h 641178"/>
                  <a:gd name="connsiteX3" fmla="*/ 257923 w 946073"/>
                  <a:gd name="connsiteY3" fmla="*/ 302119 h 641178"/>
                  <a:gd name="connsiteX4" fmla="*/ 814114 w 946073"/>
                  <a:gd name="connsiteY4" fmla="*/ 297335 h 641178"/>
                  <a:gd name="connsiteX5" fmla="*/ 906366 w 946073"/>
                  <a:gd name="connsiteY5" fmla="*/ 0 h 641178"/>
                  <a:gd name="connsiteX6" fmla="*/ 883509 w 946073"/>
                  <a:gd name="connsiteY6" fmla="*/ 443662 h 641178"/>
                  <a:gd name="connsiteX7" fmla="*/ 167331 w 946073"/>
                  <a:gd name="connsiteY7" fmla="*/ 417796 h 641178"/>
                  <a:gd name="connsiteX0" fmla="*/ 167331 w 946073"/>
                  <a:gd name="connsiteY0" fmla="*/ 417796 h 641178"/>
                  <a:gd name="connsiteX1" fmla="*/ 5467 w 946073"/>
                  <a:gd name="connsiteY1" fmla="*/ 641178 h 641178"/>
                  <a:gd name="connsiteX2" fmla="*/ 0 w 946073"/>
                  <a:gd name="connsiteY2" fmla="*/ 386891 h 641178"/>
                  <a:gd name="connsiteX3" fmla="*/ 257923 w 946073"/>
                  <a:gd name="connsiteY3" fmla="*/ 302119 h 641178"/>
                  <a:gd name="connsiteX4" fmla="*/ 814114 w 946073"/>
                  <a:gd name="connsiteY4" fmla="*/ 297335 h 641178"/>
                  <a:gd name="connsiteX5" fmla="*/ 906366 w 946073"/>
                  <a:gd name="connsiteY5" fmla="*/ 0 h 641178"/>
                  <a:gd name="connsiteX6" fmla="*/ 883509 w 946073"/>
                  <a:gd name="connsiteY6" fmla="*/ 443662 h 641178"/>
                  <a:gd name="connsiteX7" fmla="*/ 167331 w 946073"/>
                  <a:gd name="connsiteY7" fmla="*/ 417796 h 641178"/>
                  <a:gd name="connsiteX0" fmla="*/ 171481 w 945771"/>
                  <a:gd name="connsiteY0" fmla="*/ 456309 h 641178"/>
                  <a:gd name="connsiteX1" fmla="*/ 5467 w 945771"/>
                  <a:gd name="connsiteY1" fmla="*/ 641178 h 641178"/>
                  <a:gd name="connsiteX2" fmla="*/ 0 w 945771"/>
                  <a:gd name="connsiteY2" fmla="*/ 386891 h 641178"/>
                  <a:gd name="connsiteX3" fmla="*/ 257923 w 945771"/>
                  <a:gd name="connsiteY3" fmla="*/ 302119 h 641178"/>
                  <a:gd name="connsiteX4" fmla="*/ 814114 w 945771"/>
                  <a:gd name="connsiteY4" fmla="*/ 297335 h 641178"/>
                  <a:gd name="connsiteX5" fmla="*/ 906366 w 945771"/>
                  <a:gd name="connsiteY5" fmla="*/ 0 h 641178"/>
                  <a:gd name="connsiteX6" fmla="*/ 883509 w 945771"/>
                  <a:gd name="connsiteY6" fmla="*/ 443662 h 641178"/>
                  <a:gd name="connsiteX7" fmla="*/ 171481 w 945771"/>
                  <a:gd name="connsiteY7" fmla="*/ 456309 h 641178"/>
                  <a:gd name="connsiteX0" fmla="*/ 171481 w 945771"/>
                  <a:gd name="connsiteY0" fmla="*/ 456309 h 641178"/>
                  <a:gd name="connsiteX1" fmla="*/ 5467 w 945771"/>
                  <a:gd name="connsiteY1" fmla="*/ 641178 h 641178"/>
                  <a:gd name="connsiteX2" fmla="*/ 0 w 945771"/>
                  <a:gd name="connsiteY2" fmla="*/ 386891 h 641178"/>
                  <a:gd name="connsiteX3" fmla="*/ 257923 w 945771"/>
                  <a:gd name="connsiteY3" fmla="*/ 302119 h 641178"/>
                  <a:gd name="connsiteX4" fmla="*/ 814114 w 945771"/>
                  <a:gd name="connsiteY4" fmla="*/ 297335 h 641178"/>
                  <a:gd name="connsiteX5" fmla="*/ 906366 w 945771"/>
                  <a:gd name="connsiteY5" fmla="*/ 0 h 641178"/>
                  <a:gd name="connsiteX6" fmla="*/ 883509 w 945771"/>
                  <a:gd name="connsiteY6" fmla="*/ 443662 h 641178"/>
                  <a:gd name="connsiteX7" fmla="*/ 171481 w 945771"/>
                  <a:gd name="connsiteY7" fmla="*/ 456309 h 641178"/>
                  <a:gd name="connsiteX0" fmla="*/ 171481 w 959099"/>
                  <a:gd name="connsiteY0" fmla="*/ 456309 h 641178"/>
                  <a:gd name="connsiteX1" fmla="*/ 5467 w 959099"/>
                  <a:gd name="connsiteY1" fmla="*/ 641178 h 641178"/>
                  <a:gd name="connsiteX2" fmla="*/ 0 w 959099"/>
                  <a:gd name="connsiteY2" fmla="*/ 386891 h 641178"/>
                  <a:gd name="connsiteX3" fmla="*/ 257923 w 959099"/>
                  <a:gd name="connsiteY3" fmla="*/ 302119 h 641178"/>
                  <a:gd name="connsiteX4" fmla="*/ 814114 w 959099"/>
                  <a:gd name="connsiteY4" fmla="*/ 297335 h 641178"/>
                  <a:gd name="connsiteX5" fmla="*/ 935413 w 959099"/>
                  <a:gd name="connsiteY5" fmla="*/ 0 h 641178"/>
                  <a:gd name="connsiteX6" fmla="*/ 883509 w 959099"/>
                  <a:gd name="connsiteY6" fmla="*/ 443662 h 641178"/>
                  <a:gd name="connsiteX7" fmla="*/ 171481 w 959099"/>
                  <a:gd name="connsiteY7" fmla="*/ 456309 h 641178"/>
                  <a:gd name="connsiteX0" fmla="*/ 171481 w 996023"/>
                  <a:gd name="connsiteY0" fmla="*/ 456309 h 641178"/>
                  <a:gd name="connsiteX1" fmla="*/ 5467 w 996023"/>
                  <a:gd name="connsiteY1" fmla="*/ 641178 h 641178"/>
                  <a:gd name="connsiteX2" fmla="*/ 0 w 996023"/>
                  <a:gd name="connsiteY2" fmla="*/ 386891 h 641178"/>
                  <a:gd name="connsiteX3" fmla="*/ 257923 w 996023"/>
                  <a:gd name="connsiteY3" fmla="*/ 302119 h 641178"/>
                  <a:gd name="connsiteX4" fmla="*/ 814114 w 996023"/>
                  <a:gd name="connsiteY4" fmla="*/ 297335 h 641178"/>
                  <a:gd name="connsiteX5" fmla="*/ 935413 w 996023"/>
                  <a:gd name="connsiteY5" fmla="*/ 0 h 641178"/>
                  <a:gd name="connsiteX6" fmla="*/ 939528 w 996023"/>
                  <a:gd name="connsiteY6" fmla="*/ 414777 h 641178"/>
                  <a:gd name="connsiteX7" fmla="*/ 171481 w 996023"/>
                  <a:gd name="connsiteY7" fmla="*/ 456309 h 641178"/>
                  <a:gd name="connsiteX0" fmla="*/ 171481 w 943471"/>
                  <a:gd name="connsiteY0" fmla="*/ 456309 h 641178"/>
                  <a:gd name="connsiteX1" fmla="*/ 5467 w 943471"/>
                  <a:gd name="connsiteY1" fmla="*/ 641178 h 641178"/>
                  <a:gd name="connsiteX2" fmla="*/ 0 w 943471"/>
                  <a:gd name="connsiteY2" fmla="*/ 386891 h 641178"/>
                  <a:gd name="connsiteX3" fmla="*/ 257923 w 943471"/>
                  <a:gd name="connsiteY3" fmla="*/ 302119 h 641178"/>
                  <a:gd name="connsiteX4" fmla="*/ 814114 w 943471"/>
                  <a:gd name="connsiteY4" fmla="*/ 297335 h 641178"/>
                  <a:gd name="connsiteX5" fmla="*/ 935413 w 943471"/>
                  <a:gd name="connsiteY5" fmla="*/ 0 h 641178"/>
                  <a:gd name="connsiteX6" fmla="*/ 939528 w 943471"/>
                  <a:gd name="connsiteY6" fmla="*/ 414777 h 641178"/>
                  <a:gd name="connsiteX7" fmla="*/ 171481 w 943471"/>
                  <a:gd name="connsiteY7" fmla="*/ 456309 h 641178"/>
                  <a:gd name="connsiteX0" fmla="*/ 171481 w 943471"/>
                  <a:gd name="connsiteY0" fmla="*/ 456309 h 641178"/>
                  <a:gd name="connsiteX1" fmla="*/ 5467 w 943471"/>
                  <a:gd name="connsiteY1" fmla="*/ 641178 h 641178"/>
                  <a:gd name="connsiteX2" fmla="*/ 0 w 943471"/>
                  <a:gd name="connsiteY2" fmla="*/ 386891 h 641178"/>
                  <a:gd name="connsiteX3" fmla="*/ 257923 w 943471"/>
                  <a:gd name="connsiteY3" fmla="*/ 302119 h 641178"/>
                  <a:gd name="connsiteX4" fmla="*/ 814114 w 943471"/>
                  <a:gd name="connsiteY4" fmla="*/ 297335 h 641178"/>
                  <a:gd name="connsiteX5" fmla="*/ 935413 w 943471"/>
                  <a:gd name="connsiteY5" fmla="*/ 0 h 641178"/>
                  <a:gd name="connsiteX6" fmla="*/ 939528 w 943471"/>
                  <a:gd name="connsiteY6" fmla="*/ 414777 h 641178"/>
                  <a:gd name="connsiteX7" fmla="*/ 171481 w 943471"/>
                  <a:gd name="connsiteY7" fmla="*/ 456309 h 641178"/>
                  <a:gd name="connsiteX0" fmla="*/ 171481 w 943471"/>
                  <a:gd name="connsiteY0" fmla="*/ 456309 h 641178"/>
                  <a:gd name="connsiteX1" fmla="*/ 5467 w 943471"/>
                  <a:gd name="connsiteY1" fmla="*/ 641178 h 641178"/>
                  <a:gd name="connsiteX2" fmla="*/ 0 w 943471"/>
                  <a:gd name="connsiteY2" fmla="*/ 386891 h 641178"/>
                  <a:gd name="connsiteX3" fmla="*/ 257923 w 943471"/>
                  <a:gd name="connsiteY3" fmla="*/ 302119 h 641178"/>
                  <a:gd name="connsiteX4" fmla="*/ 814114 w 943471"/>
                  <a:gd name="connsiteY4" fmla="*/ 297335 h 641178"/>
                  <a:gd name="connsiteX5" fmla="*/ 935413 w 943471"/>
                  <a:gd name="connsiteY5" fmla="*/ 0 h 641178"/>
                  <a:gd name="connsiteX6" fmla="*/ 939528 w 943471"/>
                  <a:gd name="connsiteY6" fmla="*/ 414777 h 641178"/>
                  <a:gd name="connsiteX7" fmla="*/ 171481 w 943471"/>
                  <a:gd name="connsiteY7" fmla="*/ 456309 h 641178"/>
                  <a:gd name="connsiteX0" fmla="*/ 171481 w 945625"/>
                  <a:gd name="connsiteY0" fmla="*/ 462728 h 647597"/>
                  <a:gd name="connsiteX1" fmla="*/ 5467 w 945625"/>
                  <a:gd name="connsiteY1" fmla="*/ 647597 h 647597"/>
                  <a:gd name="connsiteX2" fmla="*/ 0 w 945625"/>
                  <a:gd name="connsiteY2" fmla="*/ 393310 h 647597"/>
                  <a:gd name="connsiteX3" fmla="*/ 257923 w 945625"/>
                  <a:gd name="connsiteY3" fmla="*/ 308538 h 647597"/>
                  <a:gd name="connsiteX4" fmla="*/ 814114 w 945625"/>
                  <a:gd name="connsiteY4" fmla="*/ 303754 h 647597"/>
                  <a:gd name="connsiteX5" fmla="*/ 941637 w 945625"/>
                  <a:gd name="connsiteY5" fmla="*/ 0 h 647597"/>
                  <a:gd name="connsiteX6" fmla="*/ 939528 w 945625"/>
                  <a:gd name="connsiteY6" fmla="*/ 421196 h 647597"/>
                  <a:gd name="connsiteX7" fmla="*/ 171481 w 945625"/>
                  <a:gd name="connsiteY7" fmla="*/ 462728 h 647597"/>
                  <a:gd name="connsiteX0" fmla="*/ 171481 w 948173"/>
                  <a:gd name="connsiteY0" fmla="*/ 462728 h 647597"/>
                  <a:gd name="connsiteX1" fmla="*/ 5467 w 948173"/>
                  <a:gd name="connsiteY1" fmla="*/ 647597 h 647597"/>
                  <a:gd name="connsiteX2" fmla="*/ 0 w 948173"/>
                  <a:gd name="connsiteY2" fmla="*/ 393310 h 647597"/>
                  <a:gd name="connsiteX3" fmla="*/ 257923 w 948173"/>
                  <a:gd name="connsiteY3" fmla="*/ 308538 h 647597"/>
                  <a:gd name="connsiteX4" fmla="*/ 814114 w 948173"/>
                  <a:gd name="connsiteY4" fmla="*/ 303754 h 647597"/>
                  <a:gd name="connsiteX5" fmla="*/ 941637 w 948173"/>
                  <a:gd name="connsiteY5" fmla="*/ 0 h 647597"/>
                  <a:gd name="connsiteX6" fmla="*/ 943678 w 948173"/>
                  <a:gd name="connsiteY6" fmla="*/ 408358 h 647597"/>
                  <a:gd name="connsiteX7" fmla="*/ 171481 w 948173"/>
                  <a:gd name="connsiteY7" fmla="*/ 462728 h 647597"/>
                  <a:gd name="connsiteX0" fmla="*/ 171481 w 948173"/>
                  <a:gd name="connsiteY0" fmla="*/ 462728 h 647597"/>
                  <a:gd name="connsiteX1" fmla="*/ 5467 w 948173"/>
                  <a:gd name="connsiteY1" fmla="*/ 647597 h 647597"/>
                  <a:gd name="connsiteX2" fmla="*/ 0 w 948173"/>
                  <a:gd name="connsiteY2" fmla="*/ 393310 h 647597"/>
                  <a:gd name="connsiteX3" fmla="*/ 257923 w 948173"/>
                  <a:gd name="connsiteY3" fmla="*/ 308538 h 647597"/>
                  <a:gd name="connsiteX4" fmla="*/ 814114 w 948173"/>
                  <a:gd name="connsiteY4" fmla="*/ 303754 h 647597"/>
                  <a:gd name="connsiteX5" fmla="*/ 941637 w 948173"/>
                  <a:gd name="connsiteY5" fmla="*/ 0 h 647597"/>
                  <a:gd name="connsiteX6" fmla="*/ 943678 w 948173"/>
                  <a:gd name="connsiteY6" fmla="*/ 408358 h 647597"/>
                  <a:gd name="connsiteX7" fmla="*/ 171481 w 948173"/>
                  <a:gd name="connsiteY7" fmla="*/ 462728 h 647597"/>
                  <a:gd name="connsiteX0" fmla="*/ 171481 w 952281"/>
                  <a:gd name="connsiteY0" fmla="*/ 360026 h 544895"/>
                  <a:gd name="connsiteX1" fmla="*/ 5467 w 952281"/>
                  <a:gd name="connsiteY1" fmla="*/ 544895 h 544895"/>
                  <a:gd name="connsiteX2" fmla="*/ 0 w 952281"/>
                  <a:gd name="connsiteY2" fmla="*/ 290608 h 544895"/>
                  <a:gd name="connsiteX3" fmla="*/ 257923 w 952281"/>
                  <a:gd name="connsiteY3" fmla="*/ 205836 h 544895"/>
                  <a:gd name="connsiteX4" fmla="*/ 814114 w 952281"/>
                  <a:gd name="connsiteY4" fmla="*/ 201052 h 544895"/>
                  <a:gd name="connsiteX5" fmla="*/ 949936 w 952281"/>
                  <a:gd name="connsiteY5" fmla="*/ 0 h 544895"/>
                  <a:gd name="connsiteX6" fmla="*/ 943678 w 952281"/>
                  <a:gd name="connsiteY6" fmla="*/ 305656 h 544895"/>
                  <a:gd name="connsiteX7" fmla="*/ 171481 w 952281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3678 w 949936"/>
                  <a:gd name="connsiteY6" fmla="*/ 305656 h 544895"/>
                  <a:gd name="connsiteX7" fmla="*/ 171481 w 949936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3678 w 949936"/>
                  <a:gd name="connsiteY6" fmla="*/ 305656 h 544895"/>
                  <a:gd name="connsiteX7" fmla="*/ 171481 w 949936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3678 w 949936"/>
                  <a:gd name="connsiteY6" fmla="*/ 305656 h 544895"/>
                  <a:gd name="connsiteX7" fmla="*/ 171481 w 949936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3678 w 949936"/>
                  <a:gd name="connsiteY6" fmla="*/ 305656 h 544895"/>
                  <a:gd name="connsiteX7" fmla="*/ 171481 w 949936"/>
                  <a:gd name="connsiteY7" fmla="*/ 360026 h 544895"/>
                  <a:gd name="connsiteX0" fmla="*/ 171481 w 953193"/>
                  <a:gd name="connsiteY0" fmla="*/ 360026 h 544895"/>
                  <a:gd name="connsiteX1" fmla="*/ 5467 w 953193"/>
                  <a:gd name="connsiteY1" fmla="*/ 544895 h 544895"/>
                  <a:gd name="connsiteX2" fmla="*/ 0 w 953193"/>
                  <a:gd name="connsiteY2" fmla="*/ 290608 h 544895"/>
                  <a:gd name="connsiteX3" fmla="*/ 257923 w 953193"/>
                  <a:gd name="connsiteY3" fmla="*/ 205836 h 544895"/>
                  <a:gd name="connsiteX4" fmla="*/ 814114 w 953193"/>
                  <a:gd name="connsiteY4" fmla="*/ 201052 h 544895"/>
                  <a:gd name="connsiteX5" fmla="*/ 949936 w 953193"/>
                  <a:gd name="connsiteY5" fmla="*/ 0 h 544895"/>
                  <a:gd name="connsiteX6" fmla="*/ 949902 w 953193"/>
                  <a:gd name="connsiteY6" fmla="*/ 305656 h 544895"/>
                  <a:gd name="connsiteX7" fmla="*/ 171481 w 953193"/>
                  <a:gd name="connsiteY7" fmla="*/ 360026 h 544895"/>
                  <a:gd name="connsiteX0" fmla="*/ 171481 w 950374"/>
                  <a:gd name="connsiteY0" fmla="*/ 360026 h 544895"/>
                  <a:gd name="connsiteX1" fmla="*/ 5467 w 950374"/>
                  <a:gd name="connsiteY1" fmla="*/ 544895 h 544895"/>
                  <a:gd name="connsiteX2" fmla="*/ 0 w 950374"/>
                  <a:gd name="connsiteY2" fmla="*/ 290608 h 544895"/>
                  <a:gd name="connsiteX3" fmla="*/ 257923 w 950374"/>
                  <a:gd name="connsiteY3" fmla="*/ 205836 h 544895"/>
                  <a:gd name="connsiteX4" fmla="*/ 814114 w 950374"/>
                  <a:gd name="connsiteY4" fmla="*/ 201052 h 544895"/>
                  <a:gd name="connsiteX5" fmla="*/ 949936 w 950374"/>
                  <a:gd name="connsiteY5" fmla="*/ 0 h 544895"/>
                  <a:gd name="connsiteX6" fmla="*/ 949902 w 950374"/>
                  <a:gd name="connsiteY6" fmla="*/ 305656 h 544895"/>
                  <a:gd name="connsiteX7" fmla="*/ 171481 w 950374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5753 w 949936"/>
                  <a:gd name="connsiteY6" fmla="*/ 299237 h 544895"/>
                  <a:gd name="connsiteX7" fmla="*/ 171481 w 949936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5753 w 949936"/>
                  <a:gd name="connsiteY6" fmla="*/ 299237 h 544895"/>
                  <a:gd name="connsiteX7" fmla="*/ 171481 w 949936"/>
                  <a:gd name="connsiteY7" fmla="*/ 360026 h 544895"/>
                  <a:gd name="connsiteX0" fmla="*/ 171481 w 946824"/>
                  <a:gd name="connsiteY0" fmla="*/ 360026 h 544895"/>
                  <a:gd name="connsiteX1" fmla="*/ 5467 w 946824"/>
                  <a:gd name="connsiteY1" fmla="*/ 544895 h 544895"/>
                  <a:gd name="connsiteX2" fmla="*/ 0 w 946824"/>
                  <a:gd name="connsiteY2" fmla="*/ 290608 h 544895"/>
                  <a:gd name="connsiteX3" fmla="*/ 257923 w 946824"/>
                  <a:gd name="connsiteY3" fmla="*/ 205836 h 544895"/>
                  <a:gd name="connsiteX4" fmla="*/ 814114 w 946824"/>
                  <a:gd name="connsiteY4" fmla="*/ 201052 h 544895"/>
                  <a:gd name="connsiteX5" fmla="*/ 946824 w 946824"/>
                  <a:gd name="connsiteY5" fmla="*/ 0 h 544895"/>
                  <a:gd name="connsiteX6" fmla="*/ 945753 w 946824"/>
                  <a:gd name="connsiteY6" fmla="*/ 299237 h 544895"/>
                  <a:gd name="connsiteX7" fmla="*/ 171481 w 946824"/>
                  <a:gd name="connsiteY7" fmla="*/ 360026 h 544895"/>
                  <a:gd name="connsiteX0" fmla="*/ 171481 w 946824"/>
                  <a:gd name="connsiteY0" fmla="*/ 360026 h 544895"/>
                  <a:gd name="connsiteX1" fmla="*/ 5467 w 946824"/>
                  <a:gd name="connsiteY1" fmla="*/ 544895 h 544895"/>
                  <a:gd name="connsiteX2" fmla="*/ 0 w 946824"/>
                  <a:gd name="connsiteY2" fmla="*/ 290608 h 544895"/>
                  <a:gd name="connsiteX3" fmla="*/ 257923 w 946824"/>
                  <a:gd name="connsiteY3" fmla="*/ 205836 h 544895"/>
                  <a:gd name="connsiteX4" fmla="*/ 814114 w 946824"/>
                  <a:gd name="connsiteY4" fmla="*/ 201052 h 544895"/>
                  <a:gd name="connsiteX5" fmla="*/ 946824 w 946824"/>
                  <a:gd name="connsiteY5" fmla="*/ 0 h 544895"/>
                  <a:gd name="connsiteX6" fmla="*/ 945753 w 946824"/>
                  <a:gd name="connsiteY6" fmla="*/ 299237 h 544895"/>
                  <a:gd name="connsiteX7" fmla="*/ 171481 w 946824"/>
                  <a:gd name="connsiteY7" fmla="*/ 360026 h 544895"/>
                  <a:gd name="connsiteX0" fmla="*/ 171481 w 946824"/>
                  <a:gd name="connsiteY0" fmla="*/ 360026 h 544895"/>
                  <a:gd name="connsiteX1" fmla="*/ 5467 w 946824"/>
                  <a:gd name="connsiteY1" fmla="*/ 544895 h 544895"/>
                  <a:gd name="connsiteX2" fmla="*/ 0 w 946824"/>
                  <a:gd name="connsiteY2" fmla="*/ 290608 h 544895"/>
                  <a:gd name="connsiteX3" fmla="*/ 257923 w 946824"/>
                  <a:gd name="connsiteY3" fmla="*/ 205836 h 544895"/>
                  <a:gd name="connsiteX4" fmla="*/ 814114 w 946824"/>
                  <a:gd name="connsiteY4" fmla="*/ 201052 h 544895"/>
                  <a:gd name="connsiteX5" fmla="*/ 946824 w 946824"/>
                  <a:gd name="connsiteY5" fmla="*/ 0 h 544895"/>
                  <a:gd name="connsiteX6" fmla="*/ 945753 w 946824"/>
                  <a:gd name="connsiteY6" fmla="*/ 299237 h 544895"/>
                  <a:gd name="connsiteX7" fmla="*/ 171481 w 946824"/>
                  <a:gd name="connsiteY7" fmla="*/ 360026 h 544895"/>
                  <a:gd name="connsiteX0" fmla="*/ 171481 w 946824"/>
                  <a:gd name="connsiteY0" fmla="*/ 360026 h 544895"/>
                  <a:gd name="connsiteX1" fmla="*/ 5467 w 946824"/>
                  <a:gd name="connsiteY1" fmla="*/ 544895 h 544895"/>
                  <a:gd name="connsiteX2" fmla="*/ 0 w 946824"/>
                  <a:gd name="connsiteY2" fmla="*/ 290608 h 544895"/>
                  <a:gd name="connsiteX3" fmla="*/ 218934 w 946824"/>
                  <a:gd name="connsiteY3" fmla="*/ 105231 h 544895"/>
                  <a:gd name="connsiteX4" fmla="*/ 814114 w 946824"/>
                  <a:gd name="connsiteY4" fmla="*/ 201052 h 544895"/>
                  <a:gd name="connsiteX5" fmla="*/ 946824 w 946824"/>
                  <a:gd name="connsiteY5" fmla="*/ 0 h 544895"/>
                  <a:gd name="connsiteX6" fmla="*/ 945753 w 946824"/>
                  <a:gd name="connsiteY6" fmla="*/ 299237 h 544895"/>
                  <a:gd name="connsiteX7" fmla="*/ 171481 w 946824"/>
                  <a:gd name="connsiteY7" fmla="*/ 360026 h 544895"/>
                  <a:gd name="connsiteX0" fmla="*/ 171481 w 950928"/>
                  <a:gd name="connsiteY0" fmla="*/ 448056 h 632925"/>
                  <a:gd name="connsiteX1" fmla="*/ 5467 w 950928"/>
                  <a:gd name="connsiteY1" fmla="*/ 632925 h 632925"/>
                  <a:gd name="connsiteX2" fmla="*/ 0 w 950928"/>
                  <a:gd name="connsiteY2" fmla="*/ 378638 h 632925"/>
                  <a:gd name="connsiteX3" fmla="*/ 218934 w 950928"/>
                  <a:gd name="connsiteY3" fmla="*/ 193261 h 632925"/>
                  <a:gd name="connsiteX4" fmla="*/ 814114 w 950928"/>
                  <a:gd name="connsiteY4" fmla="*/ 289082 h 632925"/>
                  <a:gd name="connsiteX5" fmla="*/ 950928 w 950928"/>
                  <a:gd name="connsiteY5" fmla="*/ 0 h 632925"/>
                  <a:gd name="connsiteX6" fmla="*/ 945753 w 950928"/>
                  <a:gd name="connsiteY6" fmla="*/ 387267 h 632925"/>
                  <a:gd name="connsiteX7" fmla="*/ 171481 w 950928"/>
                  <a:gd name="connsiteY7" fmla="*/ 448056 h 632925"/>
                  <a:gd name="connsiteX0" fmla="*/ 171481 w 950928"/>
                  <a:gd name="connsiteY0" fmla="*/ 448056 h 632925"/>
                  <a:gd name="connsiteX1" fmla="*/ 5467 w 950928"/>
                  <a:gd name="connsiteY1" fmla="*/ 632925 h 632925"/>
                  <a:gd name="connsiteX2" fmla="*/ 0 w 950928"/>
                  <a:gd name="connsiteY2" fmla="*/ 378638 h 632925"/>
                  <a:gd name="connsiteX3" fmla="*/ 218934 w 950928"/>
                  <a:gd name="connsiteY3" fmla="*/ 193261 h 632925"/>
                  <a:gd name="connsiteX4" fmla="*/ 814114 w 950928"/>
                  <a:gd name="connsiteY4" fmla="*/ 289082 h 632925"/>
                  <a:gd name="connsiteX5" fmla="*/ 950928 w 950928"/>
                  <a:gd name="connsiteY5" fmla="*/ 0 h 632925"/>
                  <a:gd name="connsiteX6" fmla="*/ 945753 w 950928"/>
                  <a:gd name="connsiteY6" fmla="*/ 387267 h 632925"/>
                  <a:gd name="connsiteX7" fmla="*/ 171481 w 950928"/>
                  <a:gd name="connsiteY7" fmla="*/ 448056 h 632925"/>
                  <a:gd name="connsiteX0" fmla="*/ 171481 w 950928"/>
                  <a:gd name="connsiteY0" fmla="*/ 448056 h 632925"/>
                  <a:gd name="connsiteX1" fmla="*/ 5467 w 950928"/>
                  <a:gd name="connsiteY1" fmla="*/ 632925 h 632925"/>
                  <a:gd name="connsiteX2" fmla="*/ 0 w 950928"/>
                  <a:gd name="connsiteY2" fmla="*/ 378638 h 632925"/>
                  <a:gd name="connsiteX3" fmla="*/ 218934 w 950928"/>
                  <a:gd name="connsiteY3" fmla="*/ 193261 h 632925"/>
                  <a:gd name="connsiteX4" fmla="*/ 811763 w 950928"/>
                  <a:gd name="connsiteY4" fmla="*/ 214782 h 632925"/>
                  <a:gd name="connsiteX5" fmla="*/ 814114 w 950928"/>
                  <a:gd name="connsiteY5" fmla="*/ 289082 h 632925"/>
                  <a:gd name="connsiteX6" fmla="*/ 950928 w 950928"/>
                  <a:gd name="connsiteY6" fmla="*/ 0 h 632925"/>
                  <a:gd name="connsiteX7" fmla="*/ 945753 w 950928"/>
                  <a:gd name="connsiteY7" fmla="*/ 387267 h 632925"/>
                  <a:gd name="connsiteX8" fmla="*/ 171481 w 950928"/>
                  <a:gd name="connsiteY8" fmla="*/ 448056 h 632925"/>
                  <a:gd name="connsiteX0" fmla="*/ 171481 w 950928"/>
                  <a:gd name="connsiteY0" fmla="*/ 448056 h 632925"/>
                  <a:gd name="connsiteX1" fmla="*/ 5467 w 950928"/>
                  <a:gd name="connsiteY1" fmla="*/ 632925 h 632925"/>
                  <a:gd name="connsiteX2" fmla="*/ 0 w 950928"/>
                  <a:gd name="connsiteY2" fmla="*/ 378638 h 632925"/>
                  <a:gd name="connsiteX3" fmla="*/ 218934 w 950928"/>
                  <a:gd name="connsiteY3" fmla="*/ 193261 h 632925"/>
                  <a:gd name="connsiteX4" fmla="*/ 811763 w 950928"/>
                  <a:gd name="connsiteY4" fmla="*/ 214782 h 632925"/>
                  <a:gd name="connsiteX5" fmla="*/ 879780 w 950928"/>
                  <a:gd name="connsiteY5" fmla="*/ 263931 h 632925"/>
                  <a:gd name="connsiteX6" fmla="*/ 950928 w 950928"/>
                  <a:gd name="connsiteY6" fmla="*/ 0 h 632925"/>
                  <a:gd name="connsiteX7" fmla="*/ 945753 w 950928"/>
                  <a:gd name="connsiteY7" fmla="*/ 387267 h 632925"/>
                  <a:gd name="connsiteX8" fmla="*/ 171481 w 950928"/>
                  <a:gd name="connsiteY8" fmla="*/ 448056 h 632925"/>
                  <a:gd name="connsiteX0" fmla="*/ 171481 w 950928"/>
                  <a:gd name="connsiteY0" fmla="*/ 448056 h 632925"/>
                  <a:gd name="connsiteX1" fmla="*/ 5467 w 950928"/>
                  <a:gd name="connsiteY1" fmla="*/ 632925 h 632925"/>
                  <a:gd name="connsiteX2" fmla="*/ 0 w 950928"/>
                  <a:gd name="connsiteY2" fmla="*/ 378638 h 632925"/>
                  <a:gd name="connsiteX3" fmla="*/ 218934 w 950928"/>
                  <a:gd name="connsiteY3" fmla="*/ 193261 h 632925"/>
                  <a:gd name="connsiteX4" fmla="*/ 811763 w 950928"/>
                  <a:gd name="connsiteY4" fmla="*/ 214782 h 632925"/>
                  <a:gd name="connsiteX5" fmla="*/ 881832 w 950928"/>
                  <a:gd name="connsiteY5" fmla="*/ 175901 h 632925"/>
                  <a:gd name="connsiteX6" fmla="*/ 950928 w 950928"/>
                  <a:gd name="connsiteY6" fmla="*/ 0 h 632925"/>
                  <a:gd name="connsiteX7" fmla="*/ 945753 w 950928"/>
                  <a:gd name="connsiteY7" fmla="*/ 387267 h 632925"/>
                  <a:gd name="connsiteX8" fmla="*/ 171481 w 950928"/>
                  <a:gd name="connsiteY8" fmla="*/ 448056 h 632925"/>
                  <a:gd name="connsiteX0" fmla="*/ 171481 w 950928"/>
                  <a:gd name="connsiteY0" fmla="*/ 450735 h 635604"/>
                  <a:gd name="connsiteX1" fmla="*/ 5467 w 950928"/>
                  <a:gd name="connsiteY1" fmla="*/ 635604 h 635604"/>
                  <a:gd name="connsiteX2" fmla="*/ 0 w 950928"/>
                  <a:gd name="connsiteY2" fmla="*/ 381317 h 635604"/>
                  <a:gd name="connsiteX3" fmla="*/ 218934 w 950928"/>
                  <a:gd name="connsiteY3" fmla="*/ 195940 h 635604"/>
                  <a:gd name="connsiteX4" fmla="*/ 811763 w 950928"/>
                  <a:gd name="connsiteY4" fmla="*/ 217461 h 635604"/>
                  <a:gd name="connsiteX5" fmla="*/ 950928 w 950928"/>
                  <a:gd name="connsiteY5" fmla="*/ 2679 h 635604"/>
                  <a:gd name="connsiteX6" fmla="*/ 945753 w 950928"/>
                  <a:gd name="connsiteY6" fmla="*/ 389946 h 635604"/>
                  <a:gd name="connsiteX7" fmla="*/ 171481 w 950928"/>
                  <a:gd name="connsiteY7" fmla="*/ 450735 h 635604"/>
                  <a:gd name="connsiteX0" fmla="*/ 171481 w 950928"/>
                  <a:gd name="connsiteY0" fmla="*/ 450735 h 635604"/>
                  <a:gd name="connsiteX1" fmla="*/ 5467 w 950928"/>
                  <a:gd name="connsiteY1" fmla="*/ 635604 h 635604"/>
                  <a:gd name="connsiteX2" fmla="*/ 0 w 950928"/>
                  <a:gd name="connsiteY2" fmla="*/ 381317 h 635604"/>
                  <a:gd name="connsiteX3" fmla="*/ 218934 w 950928"/>
                  <a:gd name="connsiteY3" fmla="*/ 195940 h 635604"/>
                  <a:gd name="connsiteX4" fmla="*/ 811763 w 950928"/>
                  <a:gd name="connsiteY4" fmla="*/ 217461 h 635604"/>
                  <a:gd name="connsiteX5" fmla="*/ 950928 w 950928"/>
                  <a:gd name="connsiteY5" fmla="*/ 2679 h 635604"/>
                  <a:gd name="connsiteX6" fmla="*/ 945753 w 950928"/>
                  <a:gd name="connsiteY6" fmla="*/ 264188 h 635604"/>
                  <a:gd name="connsiteX7" fmla="*/ 171481 w 950928"/>
                  <a:gd name="connsiteY7" fmla="*/ 450735 h 635604"/>
                  <a:gd name="connsiteX0" fmla="*/ 171481 w 950928"/>
                  <a:gd name="connsiteY0" fmla="*/ 450735 h 635604"/>
                  <a:gd name="connsiteX1" fmla="*/ 5467 w 950928"/>
                  <a:gd name="connsiteY1" fmla="*/ 635604 h 635604"/>
                  <a:gd name="connsiteX2" fmla="*/ 0 w 950928"/>
                  <a:gd name="connsiteY2" fmla="*/ 381317 h 635604"/>
                  <a:gd name="connsiteX3" fmla="*/ 218934 w 950928"/>
                  <a:gd name="connsiteY3" fmla="*/ 195940 h 635604"/>
                  <a:gd name="connsiteX4" fmla="*/ 811763 w 950928"/>
                  <a:gd name="connsiteY4" fmla="*/ 217461 h 635604"/>
                  <a:gd name="connsiteX5" fmla="*/ 950928 w 950928"/>
                  <a:gd name="connsiteY5" fmla="*/ 2679 h 635604"/>
                  <a:gd name="connsiteX6" fmla="*/ 945753 w 950928"/>
                  <a:gd name="connsiteY6" fmla="*/ 264188 h 635604"/>
                  <a:gd name="connsiteX7" fmla="*/ 171481 w 950928"/>
                  <a:gd name="connsiteY7" fmla="*/ 450735 h 635604"/>
                  <a:gd name="connsiteX0" fmla="*/ 171481 w 950928"/>
                  <a:gd name="connsiteY0" fmla="*/ 450735 h 635604"/>
                  <a:gd name="connsiteX1" fmla="*/ 5467 w 950928"/>
                  <a:gd name="connsiteY1" fmla="*/ 635604 h 635604"/>
                  <a:gd name="connsiteX2" fmla="*/ 0 w 950928"/>
                  <a:gd name="connsiteY2" fmla="*/ 381317 h 635604"/>
                  <a:gd name="connsiteX3" fmla="*/ 218934 w 950928"/>
                  <a:gd name="connsiteY3" fmla="*/ 195940 h 635604"/>
                  <a:gd name="connsiteX4" fmla="*/ 811763 w 950928"/>
                  <a:gd name="connsiteY4" fmla="*/ 217461 h 635604"/>
                  <a:gd name="connsiteX5" fmla="*/ 950928 w 950928"/>
                  <a:gd name="connsiteY5" fmla="*/ 2679 h 635604"/>
                  <a:gd name="connsiteX6" fmla="*/ 945753 w 950928"/>
                  <a:gd name="connsiteY6" fmla="*/ 264188 h 635604"/>
                  <a:gd name="connsiteX7" fmla="*/ 171481 w 950928"/>
                  <a:gd name="connsiteY7" fmla="*/ 450735 h 635604"/>
                  <a:gd name="connsiteX0" fmla="*/ 171481 w 950928"/>
                  <a:gd name="connsiteY0" fmla="*/ 450735 h 635604"/>
                  <a:gd name="connsiteX1" fmla="*/ 5467 w 950928"/>
                  <a:gd name="connsiteY1" fmla="*/ 635604 h 635604"/>
                  <a:gd name="connsiteX2" fmla="*/ 0 w 950928"/>
                  <a:gd name="connsiteY2" fmla="*/ 381317 h 635604"/>
                  <a:gd name="connsiteX3" fmla="*/ 218934 w 950928"/>
                  <a:gd name="connsiteY3" fmla="*/ 195940 h 635604"/>
                  <a:gd name="connsiteX4" fmla="*/ 811763 w 950928"/>
                  <a:gd name="connsiteY4" fmla="*/ 217461 h 635604"/>
                  <a:gd name="connsiteX5" fmla="*/ 950928 w 950928"/>
                  <a:gd name="connsiteY5" fmla="*/ 2679 h 635604"/>
                  <a:gd name="connsiteX6" fmla="*/ 945753 w 950928"/>
                  <a:gd name="connsiteY6" fmla="*/ 264188 h 635604"/>
                  <a:gd name="connsiteX7" fmla="*/ 171481 w 950928"/>
                  <a:gd name="connsiteY7" fmla="*/ 450735 h 635604"/>
                  <a:gd name="connsiteX0" fmla="*/ 171481 w 950928"/>
                  <a:gd name="connsiteY0" fmla="*/ 450735 h 635604"/>
                  <a:gd name="connsiteX1" fmla="*/ 5467 w 950928"/>
                  <a:gd name="connsiteY1" fmla="*/ 635604 h 635604"/>
                  <a:gd name="connsiteX2" fmla="*/ 0 w 950928"/>
                  <a:gd name="connsiteY2" fmla="*/ 381317 h 635604"/>
                  <a:gd name="connsiteX3" fmla="*/ 218934 w 950928"/>
                  <a:gd name="connsiteY3" fmla="*/ 195940 h 635604"/>
                  <a:gd name="connsiteX4" fmla="*/ 811763 w 950928"/>
                  <a:gd name="connsiteY4" fmla="*/ 217461 h 635604"/>
                  <a:gd name="connsiteX5" fmla="*/ 950928 w 950928"/>
                  <a:gd name="connsiteY5" fmla="*/ 2679 h 635604"/>
                  <a:gd name="connsiteX6" fmla="*/ 945753 w 950928"/>
                  <a:gd name="connsiteY6" fmla="*/ 264188 h 635604"/>
                  <a:gd name="connsiteX7" fmla="*/ 171481 w 950928"/>
                  <a:gd name="connsiteY7" fmla="*/ 450735 h 635604"/>
                  <a:gd name="connsiteX0" fmla="*/ 169429 w 950928"/>
                  <a:gd name="connsiteY0" fmla="*/ 413008 h 635604"/>
                  <a:gd name="connsiteX1" fmla="*/ 5467 w 950928"/>
                  <a:gd name="connsiteY1" fmla="*/ 635604 h 635604"/>
                  <a:gd name="connsiteX2" fmla="*/ 0 w 950928"/>
                  <a:gd name="connsiteY2" fmla="*/ 381317 h 635604"/>
                  <a:gd name="connsiteX3" fmla="*/ 218934 w 950928"/>
                  <a:gd name="connsiteY3" fmla="*/ 195940 h 635604"/>
                  <a:gd name="connsiteX4" fmla="*/ 811763 w 950928"/>
                  <a:gd name="connsiteY4" fmla="*/ 217461 h 635604"/>
                  <a:gd name="connsiteX5" fmla="*/ 950928 w 950928"/>
                  <a:gd name="connsiteY5" fmla="*/ 2679 h 635604"/>
                  <a:gd name="connsiteX6" fmla="*/ 945753 w 950928"/>
                  <a:gd name="connsiteY6" fmla="*/ 264188 h 635604"/>
                  <a:gd name="connsiteX7" fmla="*/ 169429 w 950928"/>
                  <a:gd name="connsiteY7" fmla="*/ 413008 h 635604"/>
                  <a:gd name="connsiteX0" fmla="*/ 169429 w 945806"/>
                  <a:gd name="connsiteY0" fmla="*/ 450360 h 672956"/>
                  <a:gd name="connsiteX1" fmla="*/ 5467 w 945806"/>
                  <a:gd name="connsiteY1" fmla="*/ 672956 h 672956"/>
                  <a:gd name="connsiteX2" fmla="*/ 0 w 945806"/>
                  <a:gd name="connsiteY2" fmla="*/ 418669 h 672956"/>
                  <a:gd name="connsiteX3" fmla="*/ 218934 w 945806"/>
                  <a:gd name="connsiteY3" fmla="*/ 233292 h 672956"/>
                  <a:gd name="connsiteX4" fmla="*/ 811763 w 945806"/>
                  <a:gd name="connsiteY4" fmla="*/ 254813 h 672956"/>
                  <a:gd name="connsiteX5" fmla="*/ 942720 w 945806"/>
                  <a:gd name="connsiteY5" fmla="*/ 2304 h 672956"/>
                  <a:gd name="connsiteX6" fmla="*/ 945753 w 945806"/>
                  <a:gd name="connsiteY6" fmla="*/ 301540 h 672956"/>
                  <a:gd name="connsiteX7" fmla="*/ 169429 w 945806"/>
                  <a:gd name="connsiteY7" fmla="*/ 450360 h 672956"/>
                  <a:gd name="connsiteX0" fmla="*/ 169429 w 948876"/>
                  <a:gd name="connsiteY0" fmla="*/ 462834 h 685430"/>
                  <a:gd name="connsiteX1" fmla="*/ 5467 w 948876"/>
                  <a:gd name="connsiteY1" fmla="*/ 685430 h 685430"/>
                  <a:gd name="connsiteX2" fmla="*/ 0 w 948876"/>
                  <a:gd name="connsiteY2" fmla="*/ 431143 h 685430"/>
                  <a:gd name="connsiteX3" fmla="*/ 218934 w 948876"/>
                  <a:gd name="connsiteY3" fmla="*/ 245766 h 685430"/>
                  <a:gd name="connsiteX4" fmla="*/ 811763 w 948876"/>
                  <a:gd name="connsiteY4" fmla="*/ 267287 h 685430"/>
                  <a:gd name="connsiteX5" fmla="*/ 948876 w 948876"/>
                  <a:gd name="connsiteY5" fmla="*/ 2202 h 685430"/>
                  <a:gd name="connsiteX6" fmla="*/ 945753 w 948876"/>
                  <a:gd name="connsiteY6" fmla="*/ 314014 h 685430"/>
                  <a:gd name="connsiteX7" fmla="*/ 169429 w 948876"/>
                  <a:gd name="connsiteY7" fmla="*/ 462834 h 685430"/>
                  <a:gd name="connsiteX0" fmla="*/ 169429 w 950928"/>
                  <a:gd name="connsiteY0" fmla="*/ 600442 h 823038"/>
                  <a:gd name="connsiteX1" fmla="*/ 5467 w 950928"/>
                  <a:gd name="connsiteY1" fmla="*/ 823038 h 823038"/>
                  <a:gd name="connsiteX2" fmla="*/ 0 w 950928"/>
                  <a:gd name="connsiteY2" fmla="*/ 568751 h 823038"/>
                  <a:gd name="connsiteX3" fmla="*/ 218934 w 950928"/>
                  <a:gd name="connsiteY3" fmla="*/ 383374 h 823038"/>
                  <a:gd name="connsiteX4" fmla="*/ 811763 w 950928"/>
                  <a:gd name="connsiteY4" fmla="*/ 404895 h 823038"/>
                  <a:gd name="connsiteX5" fmla="*/ 950928 w 950928"/>
                  <a:gd name="connsiteY5" fmla="*/ 1477 h 823038"/>
                  <a:gd name="connsiteX6" fmla="*/ 945753 w 950928"/>
                  <a:gd name="connsiteY6" fmla="*/ 451622 h 823038"/>
                  <a:gd name="connsiteX7" fmla="*/ 169429 w 950928"/>
                  <a:gd name="connsiteY7" fmla="*/ 600442 h 823038"/>
                  <a:gd name="connsiteX0" fmla="*/ 169429 w 946824"/>
                  <a:gd name="connsiteY0" fmla="*/ 612975 h 835571"/>
                  <a:gd name="connsiteX1" fmla="*/ 5467 w 946824"/>
                  <a:gd name="connsiteY1" fmla="*/ 835571 h 835571"/>
                  <a:gd name="connsiteX2" fmla="*/ 0 w 946824"/>
                  <a:gd name="connsiteY2" fmla="*/ 581284 h 835571"/>
                  <a:gd name="connsiteX3" fmla="*/ 218934 w 946824"/>
                  <a:gd name="connsiteY3" fmla="*/ 395907 h 835571"/>
                  <a:gd name="connsiteX4" fmla="*/ 811763 w 946824"/>
                  <a:gd name="connsiteY4" fmla="*/ 417428 h 835571"/>
                  <a:gd name="connsiteX5" fmla="*/ 946824 w 946824"/>
                  <a:gd name="connsiteY5" fmla="*/ 1434 h 835571"/>
                  <a:gd name="connsiteX6" fmla="*/ 945753 w 946824"/>
                  <a:gd name="connsiteY6" fmla="*/ 464155 h 835571"/>
                  <a:gd name="connsiteX7" fmla="*/ 169429 w 946824"/>
                  <a:gd name="connsiteY7" fmla="*/ 612975 h 835571"/>
                  <a:gd name="connsiteX0" fmla="*/ 169429 w 946824"/>
                  <a:gd name="connsiteY0" fmla="*/ 613164 h 835760"/>
                  <a:gd name="connsiteX1" fmla="*/ 5467 w 946824"/>
                  <a:gd name="connsiteY1" fmla="*/ 835760 h 835760"/>
                  <a:gd name="connsiteX2" fmla="*/ 0 w 946824"/>
                  <a:gd name="connsiteY2" fmla="*/ 581473 h 835760"/>
                  <a:gd name="connsiteX3" fmla="*/ 218934 w 946824"/>
                  <a:gd name="connsiteY3" fmla="*/ 396096 h 835760"/>
                  <a:gd name="connsiteX4" fmla="*/ 799451 w 946824"/>
                  <a:gd name="connsiteY4" fmla="*/ 367314 h 835760"/>
                  <a:gd name="connsiteX5" fmla="*/ 946824 w 946824"/>
                  <a:gd name="connsiteY5" fmla="*/ 1623 h 835760"/>
                  <a:gd name="connsiteX6" fmla="*/ 945753 w 946824"/>
                  <a:gd name="connsiteY6" fmla="*/ 464344 h 835760"/>
                  <a:gd name="connsiteX7" fmla="*/ 169429 w 946824"/>
                  <a:gd name="connsiteY7" fmla="*/ 613164 h 835760"/>
                  <a:gd name="connsiteX0" fmla="*/ 169429 w 946824"/>
                  <a:gd name="connsiteY0" fmla="*/ 613164 h 835760"/>
                  <a:gd name="connsiteX1" fmla="*/ 5467 w 946824"/>
                  <a:gd name="connsiteY1" fmla="*/ 835760 h 835760"/>
                  <a:gd name="connsiteX2" fmla="*/ 0 w 946824"/>
                  <a:gd name="connsiteY2" fmla="*/ 581473 h 835760"/>
                  <a:gd name="connsiteX3" fmla="*/ 218934 w 946824"/>
                  <a:gd name="connsiteY3" fmla="*/ 396096 h 835760"/>
                  <a:gd name="connsiteX4" fmla="*/ 799451 w 946824"/>
                  <a:gd name="connsiteY4" fmla="*/ 367314 h 835760"/>
                  <a:gd name="connsiteX5" fmla="*/ 946824 w 946824"/>
                  <a:gd name="connsiteY5" fmla="*/ 1623 h 835760"/>
                  <a:gd name="connsiteX6" fmla="*/ 945753 w 946824"/>
                  <a:gd name="connsiteY6" fmla="*/ 464344 h 835760"/>
                  <a:gd name="connsiteX7" fmla="*/ 169429 w 946824"/>
                  <a:gd name="connsiteY7" fmla="*/ 613164 h 835760"/>
                  <a:gd name="connsiteX0" fmla="*/ 169429 w 946824"/>
                  <a:gd name="connsiteY0" fmla="*/ 613164 h 835760"/>
                  <a:gd name="connsiteX1" fmla="*/ 5467 w 946824"/>
                  <a:gd name="connsiteY1" fmla="*/ 835760 h 835760"/>
                  <a:gd name="connsiteX2" fmla="*/ 0 w 946824"/>
                  <a:gd name="connsiteY2" fmla="*/ 581473 h 835760"/>
                  <a:gd name="connsiteX3" fmla="*/ 218934 w 946824"/>
                  <a:gd name="connsiteY3" fmla="*/ 396096 h 835760"/>
                  <a:gd name="connsiteX4" fmla="*/ 799451 w 946824"/>
                  <a:gd name="connsiteY4" fmla="*/ 367314 h 835760"/>
                  <a:gd name="connsiteX5" fmla="*/ 946824 w 946824"/>
                  <a:gd name="connsiteY5" fmla="*/ 1623 h 835760"/>
                  <a:gd name="connsiteX6" fmla="*/ 943701 w 946824"/>
                  <a:gd name="connsiteY6" fmla="*/ 338586 h 835760"/>
                  <a:gd name="connsiteX7" fmla="*/ 169429 w 946824"/>
                  <a:gd name="connsiteY7" fmla="*/ 613164 h 835760"/>
                  <a:gd name="connsiteX0" fmla="*/ 169429 w 946824"/>
                  <a:gd name="connsiteY0" fmla="*/ 613164 h 835760"/>
                  <a:gd name="connsiteX1" fmla="*/ 5467 w 946824"/>
                  <a:gd name="connsiteY1" fmla="*/ 835760 h 835760"/>
                  <a:gd name="connsiteX2" fmla="*/ 0 w 946824"/>
                  <a:gd name="connsiteY2" fmla="*/ 555797 h 835760"/>
                  <a:gd name="connsiteX3" fmla="*/ 218934 w 946824"/>
                  <a:gd name="connsiteY3" fmla="*/ 396096 h 835760"/>
                  <a:gd name="connsiteX4" fmla="*/ 799451 w 946824"/>
                  <a:gd name="connsiteY4" fmla="*/ 367314 h 835760"/>
                  <a:gd name="connsiteX5" fmla="*/ 946824 w 946824"/>
                  <a:gd name="connsiteY5" fmla="*/ 1623 h 835760"/>
                  <a:gd name="connsiteX6" fmla="*/ 943701 w 946824"/>
                  <a:gd name="connsiteY6" fmla="*/ 338586 h 835760"/>
                  <a:gd name="connsiteX7" fmla="*/ 169429 w 946824"/>
                  <a:gd name="connsiteY7" fmla="*/ 613164 h 835760"/>
                  <a:gd name="connsiteX0" fmla="*/ 169429 w 946824"/>
                  <a:gd name="connsiteY0" fmla="*/ 613164 h 835760"/>
                  <a:gd name="connsiteX1" fmla="*/ 5467 w 946824"/>
                  <a:gd name="connsiteY1" fmla="*/ 835760 h 835760"/>
                  <a:gd name="connsiteX2" fmla="*/ 0 w 946824"/>
                  <a:gd name="connsiteY2" fmla="*/ 555797 h 835760"/>
                  <a:gd name="connsiteX3" fmla="*/ 218934 w 946824"/>
                  <a:gd name="connsiteY3" fmla="*/ 396096 h 835760"/>
                  <a:gd name="connsiteX4" fmla="*/ 799451 w 946824"/>
                  <a:gd name="connsiteY4" fmla="*/ 367314 h 835760"/>
                  <a:gd name="connsiteX5" fmla="*/ 946824 w 946824"/>
                  <a:gd name="connsiteY5" fmla="*/ 1623 h 835760"/>
                  <a:gd name="connsiteX6" fmla="*/ 943701 w 946824"/>
                  <a:gd name="connsiteY6" fmla="*/ 338586 h 835760"/>
                  <a:gd name="connsiteX7" fmla="*/ 169429 w 946824"/>
                  <a:gd name="connsiteY7" fmla="*/ 613164 h 835760"/>
                  <a:gd name="connsiteX0" fmla="*/ 165993 w 943388"/>
                  <a:gd name="connsiteY0" fmla="*/ 613164 h 835760"/>
                  <a:gd name="connsiteX1" fmla="*/ 2031 w 943388"/>
                  <a:gd name="connsiteY1" fmla="*/ 835760 h 835760"/>
                  <a:gd name="connsiteX2" fmla="*/ 754 w 943388"/>
                  <a:gd name="connsiteY2" fmla="*/ 542959 h 835760"/>
                  <a:gd name="connsiteX3" fmla="*/ 215498 w 943388"/>
                  <a:gd name="connsiteY3" fmla="*/ 396096 h 835760"/>
                  <a:gd name="connsiteX4" fmla="*/ 796015 w 943388"/>
                  <a:gd name="connsiteY4" fmla="*/ 367314 h 835760"/>
                  <a:gd name="connsiteX5" fmla="*/ 943388 w 943388"/>
                  <a:gd name="connsiteY5" fmla="*/ 1623 h 835760"/>
                  <a:gd name="connsiteX6" fmla="*/ 940265 w 943388"/>
                  <a:gd name="connsiteY6" fmla="*/ 338586 h 835760"/>
                  <a:gd name="connsiteX7" fmla="*/ 165993 w 943388"/>
                  <a:gd name="connsiteY7" fmla="*/ 613164 h 835760"/>
                  <a:gd name="connsiteX0" fmla="*/ 167030 w 944425"/>
                  <a:gd name="connsiteY0" fmla="*/ 613164 h 835760"/>
                  <a:gd name="connsiteX1" fmla="*/ 3068 w 944425"/>
                  <a:gd name="connsiteY1" fmla="*/ 835760 h 835760"/>
                  <a:gd name="connsiteX2" fmla="*/ 1791 w 944425"/>
                  <a:gd name="connsiteY2" fmla="*/ 542959 h 835760"/>
                  <a:gd name="connsiteX3" fmla="*/ 216535 w 944425"/>
                  <a:gd name="connsiteY3" fmla="*/ 396096 h 835760"/>
                  <a:gd name="connsiteX4" fmla="*/ 797052 w 944425"/>
                  <a:gd name="connsiteY4" fmla="*/ 367314 h 835760"/>
                  <a:gd name="connsiteX5" fmla="*/ 944425 w 944425"/>
                  <a:gd name="connsiteY5" fmla="*/ 1623 h 835760"/>
                  <a:gd name="connsiteX6" fmla="*/ 941302 w 944425"/>
                  <a:gd name="connsiteY6" fmla="*/ 338586 h 835760"/>
                  <a:gd name="connsiteX7" fmla="*/ 167030 w 944425"/>
                  <a:gd name="connsiteY7" fmla="*/ 613164 h 835760"/>
                  <a:gd name="connsiteX0" fmla="*/ 169245 w 946640"/>
                  <a:gd name="connsiteY0" fmla="*/ 613164 h 848598"/>
                  <a:gd name="connsiteX1" fmla="*/ 2141 w 946640"/>
                  <a:gd name="connsiteY1" fmla="*/ 848598 h 848598"/>
                  <a:gd name="connsiteX2" fmla="*/ 4006 w 946640"/>
                  <a:gd name="connsiteY2" fmla="*/ 542959 h 848598"/>
                  <a:gd name="connsiteX3" fmla="*/ 218750 w 946640"/>
                  <a:gd name="connsiteY3" fmla="*/ 396096 h 848598"/>
                  <a:gd name="connsiteX4" fmla="*/ 799267 w 946640"/>
                  <a:gd name="connsiteY4" fmla="*/ 367314 h 848598"/>
                  <a:gd name="connsiteX5" fmla="*/ 946640 w 946640"/>
                  <a:gd name="connsiteY5" fmla="*/ 1623 h 848598"/>
                  <a:gd name="connsiteX6" fmla="*/ 943517 w 946640"/>
                  <a:gd name="connsiteY6" fmla="*/ 338586 h 848598"/>
                  <a:gd name="connsiteX7" fmla="*/ 169245 w 946640"/>
                  <a:gd name="connsiteY7" fmla="*/ 613164 h 848598"/>
                  <a:gd name="connsiteX0" fmla="*/ 167109 w 944504"/>
                  <a:gd name="connsiteY0" fmla="*/ 613164 h 848598"/>
                  <a:gd name="connsiteX1" fmla="*/ 5 w 944504"/>
                  <a:gd name="connsiteY1" fmla="*/ 848598 h 848598"/>
                  <a:gd name="connsiteX2" fmla="*/ 1870 w 944504"/>
                  <a:gd name="connsiteY2" fmla="*/ 542959 h 848598"/>
                  <a:gd name="connsiteX3" fmla="*/ 216614 w 944504"/>
                  <a:gd name="connsiteY3" fmla="*/ 396096 h 848598"/>
                  <a:gd name="connsiteX4" fmla="*/ 797131 w 944504"/>
                  <a:gd name="connsiteY4" fmla="*/ 367314 h 848598"/>
                  <a:gd name="connsiteX5" fmla="*/ 944504 w 944504"/>
                  <a:gd name="connsiteY5" fmla="*/ 1623 h 848598"/>
                  <a:gd name="connsiteX6" fmla="*/ 941381 w 944504"/>
                  <a:gd name="connsiteY6" fmla="*/ 338586 h 848598"/>
                  <a:gd name="connsiteX7" fmla="*/ 167109 w 944504"/>
                  <a:gd name="connsiteY7" fmla="*/ 613164 h 848598"/>
                  <a:gd name="connsiteX0" fmla="*/ 169637 w 947032"/>
                  <a:gd name="connsiteY0" fmla="*/ 613164 h 848598"/>
                  <a:gd name="connsiteX1" fmla="*/ 2533 w 947032"/>
                  <a:gd name="connsiteY1" fmla="*/ 848598 h 848598"/>
                  <a:gd name="connsiteX2" fmla="*/ 208 w 947032"/>
                  <a:gd name="connsiteY2" fmla="*/ 639242 h 848598"/>
                  <a:gd name="connsiteX3" fmla="*/ 219142 w 947032"/>
                  <a:gd name="connsiteY3" fmla="*/ 396096 h 848598"/>
                  <a:gd name="connsiteX4" fmla="*/ 799659 w 947032"/>
                  <a:gd name="connsiteY4" fmla="*/ 367314 h 848598"/>
                  <a:gd name="connsiteX5" fmla="*/ 947032 w 947032"/>
                  <a:gd name="connsiteY5" fmla="*/ 1623 h 848598"/>
                  <a:gd name="connsiteX6" fmla="*/ 943909 w 947032"/>
                  <a:gd name="connsiteY6" fmla="*/ 338586 h 848598"/>
                  <a:gd name="connsiteX7" fmla="*/ 169637 w 947032"/>
                  <a:gd name="connsiteY7" fmla="*/ 613164 h 848598"/>
                  <a:gd name="connsiteX0" fmla="*/ 167766 w 945161"/>
                  <a:gd name="connsiteY0" fmla="*/ 613164 h 848598"/>
                  <a:gd name="connsiteX1" fmla="*/ 662 w 945161"/>
                  <a:gd name="connsiteY1" fmla="*/ 848598 h 848598"/>
                  <a:gd name="connsiteX2" fmla="*/ 432 w 945161"/>
                  <a:gd name="connsiteY2" fmla="*/ 645661 h 848598"/>
                  <a:gd name="connsiteX3" fmla="*/ 217271 w 945161"/>
                  <a:gd name="connsiteY3" fmla="*/ 396096 h 848598"/>
                  <a:gd name="connsiteX4" fmla="*/ 797788 w 945161"/>
                  <a:gd name="connsiteY4" fmla="*/ 367314 h 848598"/>
                  <a:gd name="connsiteX5" fmla="*/ 945161 w 945161"/>
                  <a:gd name="connsiteY5" fmla="*/ 1623 h 848598"/>
                  <a:gd name="connsiteX6" fmla="*/ 942038 w 945161"/>
                  <a:gd name="connsiteY6" fmla="*/ 338586 h 848598"/>
                  <a:gd name="connsiteX7" fmla="*/ 167766 w 945161"/>
                  <a:gd name="connsiteY7" fmla="*/ 613164 h 848598"/>
                  <a:gd name="connsiteX0" fmla="*/ 167766 w 944114"/>
                  <a:gd name="connsiteY0" fmla="*/ 651528 h 886962"/>
                  <a:gd name="connsiteX1" fmla="*/ 662 w 944114"/>
                  <a:gd name="connsiteY1" fmla="*/ 886962 h 886962"/>
                  <a:gd name="connsiteX2" fmla="*/ 432 w 944114"/>
                  <a:gd name="connsiteY2" fmla="*/ 684025 h 886962"/>
                  <a:gd name="connsiteX3" fmla="*/ 217271 w 944114"/>
                  <a:gd name="connsiteY3" fmla="*/ 434460 h 886962"/>
                  <a:gd name="connsiteX4" fmla="*/ 797788 w 944114"/>
                  <a:gd name="connsiteY4" fmla="*/ 405678 h 886962"/>
                  <a:gd name="connsiteX5" fmla="*/ 944114 w 944114"/>
                  <a:gd name="connsiteY5" fmla="*/ 1474 h 886962"/>
                  <a:gd name="connsiteX6" fmla="*/ 942038 w 944114"/>
                  <a:gd name="connsiteY6" fmla="*/ 376950 h 886962"/>
                  <a:gd name="connsiteX7" fmla="*/ 167766 w 944114"/>
                  <a:gd name="connsiteY7" fmla="*/ 651528 h 886962"/>
                  <a:gd name="connsiteX0" fmla="*/ 167766 w 944114"/>
                  <a:gd name="connsiteY0" fmla="*/ 650054 h 885488"/>
                  <a:gd name="connsiteX1" fmla="*/ 662 w 944114"/>
                  <a:gd name="connsiteY1" fmla="*/ 885488 h 885488"/>
                  <a:gd name="connsiteX2" fmla="*/ 432 w 944114"/>
                  <a:gd name="connsiteY2" fmla="*/ 682551 h 885488"/>
                  <a:gd name="connsiteX3" fmla="*/ 217271 w 944114"/>
                  <a:gd name="connsiteY3" fmla="*/ 432986 h 885488"/>
                  <a:gd name="connsiteX4" fmla="*/ 797788 w 944114"/>
                  <a:gd name="connsiteY4" fmla="*/ 404204 h 885488"/>
                  <a:gd name="connsiteX5" fmla="*/ 944114 w 944114"/>
                  <a:gd name="connsiteY5" fmla="*/ 0 h 885488"/>
                  <a:gd name="connsiteX6" fmla="*/ 942038 w 944114"/>
                  <a:gd name="connsiteY6" fmla="*/ 375476 h 885488"/>
                  <a:gd name="connsiteX7" fmla="*/ 167766 w 944114"/>
                  <a:gd name="connsiteY7" fmla="*/ 650054 h 885488"/>
                  <a:gd name="connsiteX0" fmla="*/ 167766 w 944114"/>
                  <a:gd name="connsiteY0" fmla="*/ 650054 h 885488"/>
                  <a:gd name="connsiteX1" fmla="*/ 662 w 944114"/>
                  <a:gd name="connsiteY1" fmla="*/ 885488 h 885488"/>
                  <a:gd name="connsiteX2" fmla="*/ 432 w 944114"/>
                  <a:gd name="connsiteY2" fmla="*/ 682551 h 885488"/>
                  <a:gd name="connsiteX3" fmla="*/ 217271 w 944114"/>
                  <a:gd name="connsiteY3" fmla="*/ 432986 h 885488"/>
                  <a:gd name="connsiteX4" fmla="*/ 797788 w 944114"/>
                  <a:gd name="connsiteY4" fmla="*/ 404204 h 885488"/>
                  <a:gd name="connsiteX5" fmla="*/ 944114 w 944114"/>
                  <a:gd name="connsiteY5" fmla="*/ 0 h 885488"/>
                  <a:gd name="connsiteX6" fmla="*/ 943085 w 944114"/>
                  <a:gd name="connsiteY6" fmla="*/ 369057 h 885488"/>
                  <a:gd name="connsiteX7" fmla="*/ 167766 w 944114"/>
                  <a:gd name="connsiteY7" fmla="*/ 650054 h 8854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44114" h="885488">
                    <a:moveTo>
                      <a:pt x="167766" y="650054"/>
                    </a:moveTo>
                    <a:cubicBezTo>
                      <a:pt x="76583" y="647165"/>
                      <a:pt x="36751" y="746196"/>
                      <a:pt x="662" y="885488"/>
                    </a:cubicBezTo>
                    <a:cubicBezTo>
                      <a:pt x="583" y="652779"/>
                      <a:pt x="-626" y="804182"/>
                      <a:pt x="432" y="682551"/>
                    </a:cubicBezTo>
                    <a:cubicBezTo>
                      <a:pt x="21100" y="601064"/>
                      <a:pt x="37424" y="426161"/>
                      <a:pt x="217271" y="432986"/>
                    </a:cubicBezTo>
                    <a:cubicBezTo>
                      <a:pt x="351539" y="416156"/>
                      <a:pt x="675789" y="436414"/>
                      <a:pt x="797788" y="404204"/>
                    </a:cubicBezTo>
                    <a:cubicBezTo>
                      <a:pt x="919787" y="371994"/>
                      <a:pt x="909213" y="157400"/>
                      <a:pt x="944114" y="0"/>
                    </a:cubicBezTo>
                    <a:cubicBezTo>
                      <a:pt x="940199" y="144791"/>
                      <a:pt x="943846" y="214375"/>
                      <a:pt x="943085" y="369057"/>
                    </a:cubicBezTo>
                    <a:cubicBezTo>
                      <a:pt x="938424" y="653786"/>
                      <a:pt x="706172" y="610183"/>
                      <a:pt x="167766" y="650054"/>
                    </a:cubicBezTo>
                    <a:close/>
                  </a:path>
                </a:pathLst>
              </a:custGeom>
              <a:gradFill flip="none" rotWithShape="1">
                <a:gsLst>
                  <a:gs pos="1000">
                    <a:srgbClr val="ADDB7B"/>
                  </a:gs>
                  <a:gs pos="100000">
                    <a:schemeClr val="accent5">
                      <a:lumMod val="40000"/>
                      <a:lumOff val="60000"/>
                    </a:schemeClr>
                  </a:gs>
                </a:gsLst>
                <a:lin ang="10800000" scaled="1"/>
                <a:tileRect/>
              </a:gradFill>
              <a:ln w="9525"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38" name="Стрелка вправо 4"/>
              <p:cNvSpPr/>
              <p:nvPr/>
            </p:nvSpPr>
            <p:spPr>
              <a:xfrm rot="10800000">
                <a:off x="289049" y="2058958"/>
                <a:ext cx="8642037" cy="963189"/>
              </a:xfrm>
              <a:custGeom>
                <a:avLst/>
                <a:gdLst>
                  <a:gd name="connsiteX0" fmla="*/ 0 w 2155800"/>
                  <a:gd name="connsiteY0" fmla="*/ 133350 h 533400"/>
                  <a:gd name="connsiteX1" fmla="*/ 1889100 w 2155800"/>
                  <a:gd name="connsiteY1" fmla="*/ 133350 h 533400"/>
                  <a:gd name="connsiteX2" fmla="*/ 1889100 w 2155800"/>
                  <a:gd name="connsiteY2" fmla="*/ 0 h 533400"/>
                  <a:gd name="connsiteX3" fmla="*/ 2155800 w 2155800"/>
                  <a:gd name="connsiteY3" fmla="*/ 266700 h 533400"/>
                  <a:gd name="connsiteX4" fmla="*/ 1889100 w 2155800"/>
                  <a:gd name="connsiteY4" fmla="*/ 533400 h 533400"/>
                  <a:gd name="connsiteX5" fmla="*/ 1889100 w 2155800"/>
                  <a:gd name="connsiteY5" fmla="*/ 400050 h 533400"/>
                  <a:gd name="connsiteX6" fmla="*/ 0 w 2155800"/>
                  <a:gd name="connsiteY6" fmla="*/ 400050 h 533400"/>
                  <a:gd name="connsiteX7" fmla="*/ 0 w 2155800"/>
                  <a:gd name="connsiteY7" fmla="*/ 133350 h 533400"/>
                  <a:gd name="connsiteX0" fmla="*/ 0 w 2155800"/>
                  <a:gd name="connsiteY0" fmla="*/ 0 h 400050"/>
                  <a:gd name="connsiteX1" fmla="*/ 1889100 w 2155800"/>
                  <a:gd name="connsiteY1" fmla="*/ 0 h 400050"/>
                  <a:gd name="connsiteX2" fmla="*/ 2155800 w 2155800"/>
                  <a:gd name="connsiteY2" fmla="*/ 133350 h 400050"/>
                  <a:gd name="connsiteX3" fmla="*/ 1889100 w 2155800"/>
                  <a:gd name="connsiteY3" fmla="*/ 400050 h 400050"/>
                  <a:gd name="connsiteX4" fmla="*/ 1889100 w 2155800"/>
                  <a:gd name="connsiteY4" fmla="*/ 266700 h 400050"/>
                  <a:gd name="connsiteX5" fmla="*/ 0 w 2155800"/>
                  <a:gd name="connsiteY5" fmla="*/ 266700 h 400050"/>
                  <a:gd name="connsiteX6" fmla="*/ 0 w 2155800"/>
                  <a:gd name="connsiteY6" fmla="*/ 0 h 400050"/>
                  <a:gd name="connsiteX0" fmla="*/ 0 w 2155800"/>
                  <a:gd name="connsiteY0" fmla="*/ 0 h 266700"/>
                  <a:gd name="connsiteX1" fmla="*/ 1889100 w 2155800"/>
                  <a:gd name="connsiteY1" fmla="*/ 0 h 266700"/>
                  <a:gd name="connsiteX2" fmla="*/ 2155800 w 2155800"/>
                  <a:gd name="connsiteY2" fmla="*/ 133350 h 266700"/>
                  <a:gd name="connsiteX3" fmla="*/ 1889100 w 2155800"/>
                  <a:gd name="connsiteY3" fmla="*/ 266700 h 266700"/>
                  <a:gd name="connsiteX4" fmla="*/ 0 w 2155800"/>
                  <a:gd name="connsiteY4" fmla="*/ 266700 h 266700"/>
                  <a:gd name="connsiteX5" fmla="*/ 0 w 2155800"/>
                  <a:gd name="connsiteY5" fmla="*/ 0 h 266700"/>
                  <a:gd name="connsiteX0" fmla="*/ 0 w 2155800"/>
                  <a:gd name="connsiteY0" fmla="*/ 812 h 267512"/>
                  <a:gd name="connsiteX1" fmla="*/ 1500048 w 2155800"/>
                  <a:gd name="connsiteY1" fmla="*/ 0 h 267512"/>
                  <a:gd name="connsiteX2" fmla="*/ 1889100 w 2155800"/>
                  <a:gd name="connsiteY2" fmla="*/ 812 h 267512"/>
                  <a:gd name="connsiteX3" fmla="*/ 2155800 w 2155800"/>
                  <a:gd name="connsiteY3" fmla="*/ 134162 h 267512"/>
                  <a:gd name="connsiteX4" fmla="*/ 1889100 w 2155800"/>
                  <a:gd name="connsiteY4" fmla="*/ 267512 h 267512"/>
                  <a:gd name="connsiteX5" fmla="*/ 0 w 2155800"/>
                  <a:gd name="connsiteY5" fmla="*/ 267512 h 267512"/>
                  <a:gd name="connsiteX6" fmla="*/ 0 w 2155800"/>
                  <a:gd name="connsiteY6" fmla="*/ 812 h 267512"/>
                  <a:gd name="connsiteX0" fmla="*/ 0 w 2155800"/>
                  <a:gd name="connsiteY0" fmla="*/ 812 h 267512"/>
                  <a:gd name="connsiteX1" fmla="*/ 1500048 w 2155800"/>
                  <a:gd name="connsiteY1" fmla="*/ 0 h 267512"/>
                  <a:gd name="connsiteX2" fmla="*/ 1889100 w 2155800"/>
                  <a:gd name="connsiteY2" fmla="*/ 812 h 267512"/>
                  <a:gd name="connsiteX3" fmla="*/ 2155800 w 2155800"/>
                  <a:gd name="connsiteY3" fmla="*/ 134162 h 267512"/>
                  <a:gd name="connsiteX4" fmla="*/ 1889100 w 2155800"/>
                  <a:gd name="connsiteY4" fmla="*/ 267512 h 267512"/>
                  <a:gd name="connsiteX5" fmla="*/ 1496345 w 2155800"/>
                  <a:gd name="connsiteY5" fmla="*/ 265974 h 267512"/>
                  <a:gd name="connsiteX6" fmla="*/ 0 w 2155800"/>
                  <a:gd name="connsiteY6" fmla="*/ 267512 h 267512"/>
                  <a:gd name="connsiteX7" fmla="*/ 0 w 2155800"/>
                  <a:gd name="connsiteY7" fmla="*/ 812 h 267512"/>
                  <a:gd name="connsiteX0" fmla="*/ 0 w 2155800"/>
                  <a:gd name="connsiteY0" fmla="*/ 3264 h 269964"/>
                  <a:gd name="connsiteX1" fmla="*/ 1344488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0 w 2155800"/>
                  <a:gd name="connsiteY7" fmla="*/ 269964 h 269964"/>
                  <a:gd name="connsiteX8" fmla="*/ 0 w 2155800"/>
                  <a:gd name="connsiteY8" fmla="*/ 3264 h 269964"/>
                  <a:gd name="connsiteX0" fmla="*/ 0 w 2155800"/>
                  <a:gd name="connsiteY0" fmla="*/ 3264 h 269964"/>
                  <a:gd name="connsiteX1" fmla="*/ 1355600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0 w 2155800"/>
                  <a:gd name="connsiteY7" fmla="*/ 269964 h 269964"/>
                  <a:gd name="connsiteX8" fmla="*/ 0 w 2155800"/>
                  <a:gd name="connsiteY8" fmla="*/ 3264 h 269964"/>
                  <a:gd name="connsiteX0" fmla="*/ 0 w 2155800"/>
                  <a:gd name="connsiteY0" fmla="*/ 3264 h 269964"/>
                  <a:gd name="connsiteX1" fmla="*/ 1355600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1355599 w 2155800"/>
                  <a:gd name="connsiteY7" fmla="*/ 267192 h 269964"/>
                  <a:gd name="connsiteX8" fmla="*/ 0 w 2155800"/>
                  <a:gd name="connsiteY8" fmla="*/ 269964 h 269964"/>
                  <a:gd name="connsiteX9" fmla="*/ 0 w 2155800"/>
                  <a:gd name="connsiteY9" fmla="*/ 3264 h 269964"/>
                  <a:gd name="connsiteX0" fmla="*/ 0 w 2155800"/>
                  <a:gd name="connsiteY0" fmla="*/ 3264 h 269964"/>
                  <a:gd name="connsiteX1" fmla="*/ 1218558 w 2155800"/>
                  <a:gd name="connsiteY1" fmla="*/ 1770 h 269964"/>
                  <a:gd name="connsiteX2" fmla="*/ 1355600 w 2155800"/>
                  <a:gd name="connsiteY2" fmla="*/ 0 h 269964"/>
                  <a:gd name="connsiteX3" fmla="*/ 1500048 w 2155800"/>
                  <a:gd name="connsiteY3" fmla="*/ 2452 h 269964"/>
                  <a:gd name="connsiteX4" fmla="*/ 1889100 w 2155800"/>
                  <a:gd name="connsiteY4" fmla="*/ 3264 h 269964"/>
                  <a:gd name="connsiteX5" fmla="*/ 2155800 w 2155800"/>
                  <a:gd name="connsiteY5" fmla="*/ 136614 h 269964"/>
                  <a:gd name="connsiteX6" fmla="*/ 1889100 w 2155800"/>
                  <a:gd name="connsiteY6" fmla="*/ 269964 h 269964"/>
                  <a:gd name="connsiteX7" fmla="*/ 1496345 w 2155800"/>
                  <a:gd name="connsiteY7" fmla="*/ 268426 h 269964"/>
                  <a:gd name="connsiteX8" fmla="*/ 1355599 w 2155800"/>
                  <a:gd name="connsiteY8" fmla="*/ 267192 h 269964"/>
                  <a:gd name="connsiteX9" fmla="*/ 0 w 2155800"/>
                  <a:gd name="connsiteY9" fmla="*/ 269964 h 269964"/>
                  <a:gd name="connsiteX10" fmla="*/ 0 w 2155800"/>
                  <a:gd name="connsiteY10" fmla="*/ 3264 h 269964"/>
                  <a:gd name="connsiteX0" fmla="*/ 0 w 2155800"/>
                  <a:gd name="connsiteY0" fmla="*/ 3264 h 270731"/>
                  <a:gd name="connsiteX1" fmla="*/ 1218558 w 2155800"/>
                  <a:gd name="connsiteY1" fmla="*/ 1770 h 270731"/>
                  <a:gd name="connsiteX2" fmla="*/ 1355600 w 2155800"/>
                  <a:gd name="connsiteY2" fmla="*/ 0 h 270731"/>
                  <a:gd name="connsiteX3" fmla="*/ 1500048 w 2155800"/>
                  <a:gd name="connsiteY3" fmla="*/ 2452 h 270731"/>
                  <a:gd name="connsiteX4" fmla="*/ 1889100 w 2155800"/>
                  <a:gd name="connsiteY4" fmla="*/ 3264 h 270731"/>
                  <a:gd name="connsiteX5" fmla="*/ 2155800 w 2155800"/>
                  <a:gd name="connsiteY5" fmla="*/ 136614 h 270731"/>
                  <a:gd name="connsiteX6" fmla="*/ 1889100 w 2155800"/>
                  <a:gd name="connsiteY6" fmla="*/ 269964 h 270731"/>
                  <a:gd name="connsiteX7" fmla="*/ 1496345 w 2155800"/>
                  <a:gd name="connsiteY7" fmla="*/ 268426 h 270731"/>
                  <a:gd name="connsiteX8" fmla="*/ 1355599 w 2155800"/>
                  <a:gd name="connsiteY8" fmla="*/ 267192 h 270731"/>
                  <a:gd name="connsiteX9" fmla="*/ 1218558 w 2155800"/>
                  <a:gd name="connsiteY9" fmla="*/ 270731 h 270731"/>
                  <a:gd name="connsiteX10" fmla="*/ 0 w 2155800"/>
                  <a:gd name="connsiteY10" fmla="*/ 269964 h 270731"/>
                  <a:gd name="connsiteX11" fmla="*/ 0 w 2155800"/>
                  <a:gd name="connsiteY11" fmla="*/ 3264 h 270731"/>
                  <a:gd name="connsiteX0" fmla="*/ 0 w 2155800"/>
                  <a:gd name="connsiteY0" fmla="*/ 20136 h 287603"/>
                  <a:gd name="connsiteX1" fmla="*/ 1218558 w 2155800"/>
                  <a:gd name="connsiteY1" fmla="*/ 18642 h 287603"/>
                  <a:gd name="connsiteX2" fmla="*/ 1355600 w 2155800"/>
                  <a:gd name="connsiteY2" fmla="*/ 16872 h 287603"/>
                  <a:gd name="connsiteX3" fmla="*/ 1500048 w 2155800"/>
                  <a:gd name="connsiteY3" fmla="*/ 19324 h 287603"/>
                  <a:gd name="connsiteX4" fmla="*/ 1889100 w 2155800"/>
                  <a:gd name="connsiteY4" fmla="*/ 20136 h 287603"/>
                  <a:gd name="connsiteX5" fmla="*/ 2155800 w 2155800"/>
                  <a:gd name="connsiteY5" fmla="*/ 153486 h 287603"/>
                  <a:gd name="connsiteX6" fmla="*/ 1889100 w 2155800"/>
                  <a:gd name="connsiteY6" fmla="*/ 286836 h 287603"/>
                  <a:gd name="connsiteX7" fmla="*/ 1496345 w 2155800"/>
                  <a:gd name="connsiteY7" fmla="*/ 285298 h 287603"/>
                  <a:gd name="connsiteX8" fmla="*/ 1355599 w 2155800"/>
                  <a:gd name="connsiteY8" fmla="*/ 284064 h 287603"/>
                  <a:gd name="connsiteX9" fmla="*/ 1218558 w 2155800"/>
                  <a:gd name="connsiteY9" fmla="*/ 287603 h 287603"/>
                  <a:gd name="connsiteX10" fmla="*/ 0 w 2155800"/>
                  <a:gd name="connsiteY10" fmla="*/ 286836 h 287603"/>
                  <a:gd name="connsiteX11" fmla="*/ 0 w 2155800"/>
                  <a:gd name="connsiteY11" fmla="*/ 20136 h 287603"/>
                  <a:gd name="connsiteX0" fmla="*/ 0 w 2155800"/>
                  <a:gd name="connsiteY0" fmla="*/ 20136 h 287603"/>
                  <a:gd name="connsiteX1" fmla="*/ 1218558 w 2155800"/>
                  <a:gd name="connsiteY1" fmla="*/ 18642 h 287603"/>
                  <a:gd name="connsiteX2" fmla="*/ 1355600 w 2155800"/>
                  <a:gd name="connsiteY2" fmla="*/ 16872 h 287603"/>
                  <a:gd name="connsiteX3" fmla="*/ 1500048 w 2155800"/>
                  <a:gd name="connsiteY3" fmla="*/ 19324 h 287603"/>
                  <a:gd name="connsiteX4" fmla="*/ 1889100 w 2155800"/>
                  <a:gd name="connsiteY4" fmla="*/ 20136 h 287603"/>
                  <a:gd name="connsiteX5" fmla="*/ 2155800 w 2155800"/>
                  <a:gd name="connsiteY5" fmla="*/ 153486 h 287603"/>
                  <a:gd name="connsiteX6" fmla="*/ 1889100 w 2155800"/>
                  <a:gd name="connsiteY6" fmla="*/ 286836 h 287603"/>
                  <a:gd name="connsiteX7" fmla="*/ 1496345 w 2155800"/>
                  <a:gd name="connsiteY7" fmla="*/ 285298 h 287603"/>
                  <a:gd name="connsiteX8" fmla="*/ 1355599 w 2155800"/>
                  <a:gd name="connsiteY8" fmla="*/ 284064 h 287603"/>
                  <a:gd name="connsiteX9" fmla="*/ 1218558 w 2155800"/>
                  <a:gd name="connsiteY9" fmla="*/ 287603 h 287603"/>
                  <a:gd name="connsiteX10" fmla="*/ 0 w 2155800"/>
                  <a:gd name="connsiteY10" fmla="*/ 286836 h 287603"/>
                  <a:gd name="connsiteX11" fmla="*/ 0 w 2155800"/>
                  <a:gd name="connsiteY11" fmla="*/ 20136 h 287603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130982 h 417800"/>
                  <a:gd name="connsiteX1" fmla="*/ 1216706 w 2155800"/>
                  <a:gd name="connsiteY1" fmla="*/ 2 h 417800"/>
                  <a:gd name="connsiteX2" fmla="*/ 1355600 w 2155800"/>
                  <a:gd name="connsiteY2" fmla="*/ 127718 h 417800"/>
                  <a:gd name="connsiteX3" fmla="*/ 1500048 w 2155800"/>
                  <a:gd name="connsiteY3" fmla="*/ 130170 h 417800"/>
                  <a:gd name="connsiteX4" fmla="*/ 1889100 w 2155800"/>
                  <a:gd name="connsiteY4" fmla="*/ 130982 h 417800"/>
                  <a:gd name="connsiteX5" fmla="*/ 2155800 w 2155800"/>
                  <a:gd name="connsiteY5" fmla="*/ 264332 h 417800"/>
                  <a:gd name="connsiteX6" fmla="*/ 1889100 w 2155800"/>
                  <a:gd name="connsiteY6" fmla="*/ 397682 h 417800"/>
                  <a:gd name="connsiteX7" fmla="*/ 1496345 w 2155800"/>
                  <a:gd name="connsiteY7" fmla="*/ 396144 h 417800"/>
                  <a:gd name="connsiteX8" fmla="*/ 1355599 w 2155800"/>
                  <a:gd name="connsiteY8" fmla="*/ 394910 h 417800"/>
                  <a:gd name="connsiteX9" fmla="*/ 1218558 w 2155800"/>
                  <a:gd name="connsiteY9" fmla="*/ 398449 h 417800"/>
                  <a:gd name="connsiteX10" fmla="*/ 0 w 2155800"/>
                  <a:gd name="connsiteY10" fmla="*/ 397682 h 417800"/>
                  <a:gd name="connsiteX11" fmla="*/ 0 w 2155800"/>
                  <a:gd name="connsiteY11" fmla="*/ 130982 h 417800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1020 h 405011"/>
                  <a:gd name="connsiteX1" fmla="*/ 1216706 w 2155800"/>
                  <a:gd name="connsiteY1" fmla="*/ 40 h 405011"/>
                  <a:gd name="connsiteX2" fmla="*/ 1355600 w 2155800"/>
                  <a:gd name="connsiteY2" fmla="*/ 127756 h 405011"/>
                  <a:gd name="connsiteX3" fmla="*/ 1500048 w 2155800"/>
                  <a:gd name="connsiteY3" fmla="*/ 130208 h 405011"/>
                  <a:gd name="connsiteX4" fmla="*/ 1889100 w 2155800"/>
                  <a:gd name="connsiteY4" fmla="*/ 131020 h 405011"/>
                  <a:gd name="connsiteX5" fmla="*/ 2155800 w 2155800"/>
                  <a:gd name="connsiteY5" fmla="*/ 264370 h 405011"/>
                  <a:gd name="connsiteX6" fmla="*/ 1889100 w 2155800"/>
                  <a:gd name="connsiteY6" fmla="*/ 397720 h 405011"/>
                  <a:gd name="connsiteX7" fmla="*/ 1496345 w 2155800"/>
                  <a:gd name="connsiteY7" fmla="*/ 396182 h 405011"/>
                  <a:gd name="connsiteX8" fmla="*/ 1355599 w 2155800"/>
                  <a:gd name="connsiteY8" fmla="*/ 394948 h 405011"/>
                  <a:gd name="connsiteX9" fmla="*/ 1220410 w 2155800"/>
                  <a:gd name="connsiteY9" fmla="*/ 263490 h 405011"/>
                  <a:gd name="connsiteX10" fmla="*/ 0 w 2155800"/>
                  <a:gd name="connsiteY10" fmla="*/ 397720 h 405011"/>
                  <a:gd name="connsiteX11" fmla="*/ 0 w 2155800"/>
                  <a:gd name="connsiteY11" fmla="*/ 131020 h 405011"/>
                  <a:gd name="connsiteX0" fmla="*/ 0 w 2155800"/>
                  <a:gd name="connsiteY0" fmla="*/ 21278 h 441286"/>
                  <a:gd name="connsiteX1" fmla="*/ 1216706 w 2155800"/>
                  <a:gd name="connsiteY1" fmla="*/ 36315 h 441286"/>
                  <a:gd name="connsiteX2" fmla="*/ 1355600 w 2155800"/>
                  <a:gd name="connsiteY2" fmla="*/ 164031 h 441286"/>
                  <a:gd name="connsiteX3" fmla="*/ 1500048 w 2155800"/>
                  <a:gd name="connsiteY3" fmla="*/ 166483 h 441286"/>
                  <a:gd name="connsiteX4" fmla="*/ 1889100 w 2155800"/>
                  <a:gd name="connsiteY4" fmla="*/ 167295 h 441286"/>
                  <a:gd name="connsiteX5" fmla="*/ 2155800 w 2155800"/>
                  <a:gd name="connsiteY5" fmla="*/ 300645 h 441286"/>
                  <a:gd name="connsiteX6" fmla="*/ 1889100 w 2155800"/>
                  <a:gd name="connsiteY6" fmla="*/ 433995 h 441286"/>
                  <a:gd name="connsiteX7" fmla="*/ 1496345 w 2155800"/>
                  <a:gd name="connsiteY7" fmla="*/ 432457 h 441286"/>
                  <a:gd name="connsiteX8" fmla="*/ 1355599 w 2155800"/>
                  <a:gd name="connsiteY8" fmla="*/ 431223 h 441286"/>
                  <a:gd name="connsiteX9" fmla="*/ 1220410 w 2155800"/>
                  <a:gd name="connsiteY9" fmla="*/ 299765 h 441286"/>
                  <a:gd name="connsiteX10" fmla="*/ 0 w 2155800"/>
                  <a:gd name="connsiteY10" fmla="*/ 433995 h 441286"/>
                  <a:gd name="connsiteX11" fmla="*/ 0 w 2155800"/>
                  <a:gd name="connsiteY11" fmla="*/ 21278 h 441286"/>
                  <a:gd name="connsiteX0" fmla="*/ 0 w 2155800"/>
                  <a:gd name="connsiteY0" fmla="*/ 0 h 420008"/>
                  <a:gd name="connsiteX1" fmla="*/ 1216706 w 2155800"/>
                  <a:gd name="connsiteY1" fmla="*/ 15037 h 420008"/>
                  <a:gd name="connsiteX2" fmla="*/ 1355600 w 2155800"/>
                  <a:gd name="connsiteY2" fmla="*/ 142753 h 420008"/>
                  <a:gd name="connsiteX3" fmla="*/ 1500048 w 2155800"/>
                  <a:gd name="connsiteY3" fmla="*/ 145205 h 420008"/>
                  <a:gd name="connsiteX4" fmla="*/ 1889100 w 2155800"/>
                  <a:gd name="connsiteY4" fmla="*/ 146017 h 420008"/>
                  <a:gd name="connsiteX5" fmla="*/ 2155800 w 2155800"/>
                  <a:gd name="connsiteY5" fmla="*/ 279367 h 420008"/>
                  <a:gd name="connsiteX6" fmla="*/ 1889100 w 2155800"/>
                  <a:gd name="connsiteY6" fmla="*/ 412717 h 420008"/>
                  <a:gd name="connsiteX7" fmla="*/ 1496345 w 2155800"/>
                  <a:gd name="connsiteY7" fmla="*/ 411179 h 420008"/>
                  <a:gd name="connsiteX8" fmla="*/ 1355599 w 2155800"/>
                  <a:gd name="connsiteY8" fmla="*/ 409945 h 420008"/>
                  <a:gd name="connsiteX9" fmla="*/ 1220410 w 2155800"/>
                  <a:gd name="connsiteY9" fmla="*/ 278487 h 420008"/>
                  <a:gd name="connsiteX10" fmla="*/ 0 w 2155800"/>
                  <a:gd name="connsiteY10" fmla="*/ 412717 h 420008"/>
                  <a:gd name="connsiteX11" fmla="*/ 0 w 2155800"/>
                  <a:gd name="connsiteY11" fmla="*/ 0 h 420008"/>
                  <a:gd name="connsiteX0" fmla="*/ 0 w 2157652"/>
                  <a:gd name="connsiteY0" fmla="*/ 5105 h 414093"/>
                  <a:gd name="connsiteX1" fmla="*/ 1218558 w 2157652"/>
                  <a:gd name="connsiteY1" fmla="*/ 9122 h 414093"/>
                  <a:gd name="connsiteX2" fmla="*/ 1357452 w 2157652"/>
                  <a:gd name="connsiteY2" fmla="*/ 136838 h 414093"/>
                  <a:gd name="connsiteX3" fmla="*/ 1501900 w 2157652"/>
                  <a:gd name="connsiteY3" fmla="*/ 139290 h 414093"/>
                  <a:gd name="connsiteX4" fmla="*/ 1890952 w 2157652"/>
                  <a:gd name="connsiteY4" fmla="*/ 140102 h 414093"/>
                  <a:gd name="connsiteX5" fmla="*/ 2157652 w 2157652"/>
                  <a:gd name="connsiteY5" fmla="*/ 273452 h 414093"/>
                  <a:gd name="connsiteX6" fmla="*/ 1890952 w 2157652"/>
                  <a:gd name="connsiteY6" fmla="*/ 406802 h 414093"/>
                  <a:gd name="connsiteX7" fmla="*/ 1498197 w 2157652"/>
                  <a:gd name="connsiteY7" fmla="*/ 405264 h 414093"/>
                  <a:gd name="connsiteX8" fmla="*/ 1357451 w 2157652"/>
                  <a:gd name="connsiteY8" fmla="*/ 404030 h 414093"/>
                  <a:gd name="connsiteX9" fmla="*/ 1222262 w 2157652"/>
                  <a:gd name="connsiteY9" fmla="*/ 272572 h 414093"/>
                  <a:gd name="connsiteX10" fmla="*/ 1852 w 2157652"/>
                  <a:gd name="connsiteY10" fmla="*/ 406802 h 414093"/>
                  <a:gd name="connsiteX11" fmla="*/ 0 w 2157652"/>
                  <a:gd name="connsiteY11" fmla="*/ 5105 h 414093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1852 w 2157652"/>
                  <a:gd name="connsiteY10" fmla="*/ 409556 h 416847"/>
                  <a:gd name="connsiteX11" fmla="*/ 0 w 2157652"/>
                  <a:gd name="connsiteY11" fmla="*/ 7859 h 416847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5556 w 2157652"/>
                  <a:gd name="connsiteY10" fmla="*/ 274559 h 416847"/>
                  <a:gd name="connsiteX11" fmla="*/ 0 w 2157652"/>
                  <a:gd name="connsiteY11" fmla="*/ 7859 h 416847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5556 w 2157652"/>
                  <a:gd name="connsiteY10" fmla="*/ 274559 h 416847"/>
                  <a:gd name="connsiteX11" fmla="*/ 0 w 2157652"/>
                  <a:gd name="connsiteY11" fmla="*/ 7859 h 416847"/>
                  <a:gd name="connsiteX0" fmla="*/ 178 w 2157830"/>
                  <a:gd name="connsiteY0" fmla="*/ 7859 h 416847"/>
                  <a:gd name="connsiteX1" fmla="*/ 1218736 w 2157830"/>
                  <a:gd name="connsiteY1" fmla="*/ 11876 h 416847"/>
                  <a:gd name="connsiteX2" fmla="*/ 1357630 w 2157830"/>
                  <a:gd name="connsiteY2" fmla="*/ 139592 h 416847"/>
                  <a:gd name="connsiteX3" fmla="*/ 1502078 w 2157830"/>
                  <a:gd name="connsiteY3" fmla="*/ 142044 h 416847"/>
                  <a:gd name="connsiteX4" fmla="*/ 1891130 w 2157830"/>
                  <a:gd name="connsiteY4" fmla="*/ 142856 h 416847"/>
                  <a:gd name="connsiteX5" fmla="*/ 2157830 w 2157830"/>
                  <a:gd name="connsiteY5" fmla="*/ 276206 h 416847"/>
                  <a:gd name="connsiteX6" fmla="*/ 1891130 w 2157830"/>
                  <a:gd name="connsiteY6" fmla="*/ 409556 h 416847"/>
                  <a:gd name="connsiteX7" fmla="*/ 1498375 w 2157830"/>
                  <a:gd name="connsiteY7" fmla="*/ 408018 h 416847"/>
                  <a:gd name="connsiteX8" fmla="*/ 1357629 w 2157830"/>
                  <a:gd name="connsiteY8" fmla="*/ 406784 h 416847"/>
                  <a:gd name="connsiteX9" fmla="*/ 1222440 w 2157830"/>
                  <a:gd name="connsiteY9" fmla="*/ 275326 h 416847"/>
                  <a:gd name="connsiteX10" fmla="*/ 178 w 2157830"/>
                  <a:gd name="connsiteY10" fmla="*/ 274559 h 416847"/>
                  <a:gd name="connsiteX11" fmla="*/ 178 w 2157830"/>
                  <a:gd name="connsiteY11" fmla="*/ 7859 h 416847"/>
                  <a:gd name="connsiteX0" fmla="*/ 178 w 2157830"/>
                  <a:gd name="connsiteY0" fmla="*/ 7859 h 416847"/>
                  <a:gd name="connsiteX1" fmla="*/ 1218736 w 2157830"/>
                  <a:gd name="connsiteY1" fmla="*/ 11876 h 416847"/>
                  <a:gd name="connsiteX2" fmla="*/ 1357630 w 2157830"/>
                  <a:gd name="connsiteY2" fmla="*/ 139592 h 416847"/>
                  <a:gd name="connsiteX3" fmla="*/ 1502078 w 2157830"/>
                  <a:gd name="connsiteY3" fmla="*/ 142044 h 416847"/>
                  <a:gd name="connsiteX4" fmla="*/ 1891130 w 2157830"/>
                  <a:gd name="connsiteY4" fmla="*/ 142856 h 416847"/>
                  <a:gd name="connsiteX5" fmla="*/ 2157830 w 2157830"/>
                  <a:gd name="connsiteY5" fmla="*/ 276206 h 416847"/>
                  <a:gd name="connsiteX6" fmla="*/ 1891130 w 2157830"/>
                  <a:gd name="connsiteY6" fmla="*/ 409556 h 416847"/>
                  <a:gd name="connsiteX7" fmla="*/ 1498375 w 2157830"/>
                  <a:gd name="connsiteY7" fmla="*/ 408018 h 416847"/>
                  <a:gd name="connsiteX8" fmla="*/ 1357629 w 2157830"/>
                  <a:gd name="connsiteY8" fmla="*/ 406784 h 416847"/>
                  <a:gd name="connsiteX9" fmla="*/ 1222440 w 2157830"/>
                  <a:gd name="connsiteY9" fmla="*/ 275326 h 416847"/>
                  <a:gd name="connsiteX10" fmla="*/ 178 w 2157830"/>
                  <a:gd name="connsiteY10" fmla="*/ 274559 h 416847"/>
                  <a:gd name="connsiteX11" fmla="*/ 178 w 2157830"/>
                  <a:gd name="connsiteY11" fmla="*/ 7859 h 416847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04109"/>
                  <a:gd name="connsiteX1" fmla="*/ 1218736 w 2157830"/>
                  <a:gd name="connsiteY1" fmla="*/ 6429 h 404109"/>
                  <a:gd name="connsiteX2" fmla="*/ 1357630 w 2157830"/>
                  <a:gd name="connsiteY2" fmla="*/ 134145 h 404109"/>
                  <a:gd name="connsiteX3" fmla="*/ 1502078 w 2157830"/>
                  <a:gd name="connsiteY3" fmla="*/ 136597 h 404109"/>
                  <a:gd name="connsiteX4" fmla="*/ 1891130 w 2157830"/>
                  <a:gd name="connsiteY4" fmla="*/ 137409 h 404109"/>
                  <a:gd name="connsiteX5" fmla="*/ 2157830 w 2157830"/>
                  <a:gd name="connsiteY5" fmla="*/ 270759 h 404109"/>
                  <a:gd name="connsiteX6" fmla="*/ 1891130 w 2157830"/>
                  <a:gd name="connsiteY6" fmla="*/ 404109 h 404109"/>
                  <a:gd name="connsiteX7" fmla="*/ 1498375 w 2157830"/>
                  <a:gd name="connsiteY7" fmla="*/ 402571 h 404109"/>
                  <a:gd name="connsiteX8" fmla="*/ 1357629 w 2157830"/>
                  <a:gd name="connsiteY8" fmla="*/ 401337 h 404109"/>
                  <a:gd name="connsiteX9" fmla="*/ 1222440 w 2157830"/>
                  <a:gd name="connsiteY9" fmla="*/ 269879 h 404109"/>
                  <a:gd name="connsiteX10" fmla="*/ 178 w 2157830"/>
                  <a:gd name="connsiteY10" fmla="*/ 269112 h 404109"/>
                  <a:gd name="connsiteX11" fmla="*/ 178 w 2157830"/>
                  <a:gd name="connsiteY11" fmla="*/ 2412 h 404109"/>
                  <a:gd name="connsiteX0" fmla="*/ 178 w 2157830"/>
                  <a:gd name="connsiteY0" fmla="*/ 21040 h 422737"/>
                  <a:gd name="connsiteX1" fmla="*/ 379821 w 2157830"/>
                  <a:gd name="connsiteY1" fmla="*/ 17778 h 422737"/>
                  <a:gd name="connsiteX2" fmla="*/ 1218736 w 2157830"/>
                  <a:gd name="connsiteY2" fmla="*/ 25057 h 422737"/>
                  <a:gd name="connsiteX3" fmla="*/ 1357630 w 2157830"/>
                  <a:gd name="connsiteY3" fmla="*/ 152773 h 422737"/>
                  <a:gd name="connsiteX4" fmla="*/ 1502078 w 2157830"/>
                  <a:gd name="connsiteY4" fmla="*/ 155225 h 422737"/>
                  <a:gd name="connsiteX5" fmla="*/ 1891130 w 2157830"/>
                  <a:gd name="connsiteY5" fmla="*/ 156037 h 422737"/>
                  <a:gd name="connsiteX6" fmla="*/ 2157830 w 2157830"/>
                  <a:gd name="connsiteY6" fmla="*/ 289387 h 422737"/>
                  <a:gd name="connsiteX7" fmla="*/ 1891130 w 2157830"/>
                  <a:gd name="connsiteY7" fmla="*/ 422737 h 422737"/>
                  <a:gd name="connsiteX8" fmla="*/ 1498375 w 2157830"/>
                  <a:gd name="connsiteY8" fmla="*/ 421199 h 422737"/>
                  <a:gd name="connsiteX9" fmla="*/ 1357629 w 2157830"/>
                  <a:gd name="connsiteY9" fmla="*/ 419965 h 422737"/>
                  <a:gd name="connsiteX10" fmla="*/ 1222440 w 2157830"/>
                  <a:gd name="connsiteY10" fmla="*/ 288507 h 422737"/>
                  <a:gd name="connsiteX11" fmla="*/ 178 w 2157830"/>
                  <a:gd name="connsiteY11" fmla="*/ 287740 h 422737"/>
                  <a:gd name="connsiteX12" fmla="*/ 178 w 2157830"/>
                  <a:gd name="connsiteY12" fmla="*/ 21040 h 422737"/>
                  <a:gd name="connsiteX0" fmla="*/ 178 w 2157830"/>
                  <a:gd name="connsiteY0" fmla="*/ 21040 h 422737"/>
                  <a:gd name="connsiteX1" fmla="*/ 379821 w 2157830"/>
                  <a:gd name="connsiteY1" fmla="*/ 17778 h 422737"/>
                  <a:gd name="connsiteX2" fmla="*/ 1218736 w 2157830"/>
                  <a:gd name="connsiteY2" fmla="*/ 25057 h 422737"/>
                  <a:gd name="connsiteX3" fmla="*/ 1357630 w 2157830"/>
                  <a:gd name="connsiteY3" fmla="*/ 152773 h 422737"/>
                  <a:gd name="connsiteX4" fmla="*/ 1502078 w 2157830"/>
                  <a:gd name="connsiteY4" fmla="*/ 155225 h 422737"/>
                  <a:gd name="connsiteX5" fmla="*/ 1891130 w 2157830"/>
                  <a:gd name="connsiteY5" fmla="*/ 156037 h 422737"/>
                  <a:gd name="connsiteX6" fmla="*/ 2157830 w 2157830"/>
                  <a:gd name="connsiteY6" fmla="*/ 289387 h 422737"/>
                  <a:gd name="connsiteX7" fmla="*/ 1891130 w 2157830"/>
                  <a:gd name="connsiteY7" fmla="*/ 422737 h 422737"/>
                  <a:gd name="connsiteX8" fmla="*/ 1498375 w 2157830"/>
                  <a:gd name="connsiteY8" fmla="*/ 421199 h 422737"/>
                  <a:gd name="connsiteX9" fmla="*/ 1357629 w 2157830"/>
                  <a:gd name="connsiteY9" fmla="*/ 419965 h 422737"/>
                  <a:gd name="connsiteX10" fmla="*/ 1222440 w 2157830"/>
                  <a:gd name="connsiteY10" fmla="*/ 288507 h 422737"/>
                  <a:gd name="connsiteX11" fmla="*/ 377969 w 2157830"/>
                  <a:gd name="connsiteY11" fmla="*/ 282261 h 422737"/>
                  <a:gd name="connsiteX12" fmla="*/ 178 w 2157830"/>
                  <a:gd name="connsiteY12" fmla="*/ 287740 h 422737"/>
                  <a:gd name="connsiteX13" fmla="*/ 178 w 2157830"/>
                  <a:gd name="connsiteY13" fmla="*/ 21040 h 422737"/>
                  <a:gd name="connsiteX0" fmla="*/ 1935 w 2157735"/>
                  <a:gd name="connsiteY0" fmla="*/ 6063 h 586837"/>
                  <a:gd name="connsiteX1" fmla="*/ 379726 w 2157735"/>
                  <a:gd name="connsiteY1" fmla="*/ 181878 h 586837"/>
                  <a:gd name="connsiteX2" fmla="*/ 1218641 w 2157735"/>
                  <a:gd name="connsiteY2" fmla="*/ 189157 h 586837"/>
                  <a:gd name="connsiteX3" fmla="*/ 1357535 w 2157735"/>
                  <a:gd name="connsiteY3" fmla="*/ 316873 h 586837"/>
                  <a:gd name="connsiteX4" fmla="*/ 1501983 w 2157735"/>
                  <a:gd name="connsiteY4" fmla="*/ 319325 h 586837"/>
                  <a:gd name="connsiteX5" fmla="*/ 1891035 w 2157735"/>
                  <a:gd name="connsiteY5" fmla="*/ 320137 h 586837"/>
                  <a:gd name="connsiteX6" fmla="*/ 2157735 w 2157735"/>
                  <a:gd name="connsiteY6" fmla="*/ 453487 h 586837"/>
                  <a:gd name="connsiteX7" fmla="*/ 1891035 w 2157735"/>
                  <a:gd name="connsiteY7" fmla="*/ 586837 h 586837"/>
                  <a:gd name="connsiteX8" fmla="*/ 1498280 w 2157735"/>
                  <a:gd name="connsiteY8" fmla="*/ 585299 h 586837"/>
                  <a:gd name="connsiteX9" fmla="*/ 1357534 w 2157735"/>
                  <a:gd name="connsiteY9" fmla="*/ 584065 h 586837"/>
                  <a:gd name="connsiteX10" fmla="*/ 1222345 w 2157735"/>
                  <a:gd name="connsiteY10" fmla="*/ 452607 h 586837"/>
                  <a:gd name="connsiteX11" fmla="*/ 377874 w 2157735"/>
                  <a:gd name="connsiteY11" fmla="*/ 446361 h 586837"/>
                  <a:gd name="connsiteX12" fmla="*/ 83 w 2157735"/>
                  <a:gd name="connsiteY12" fmla="*/ 451840 h 586837"/>
                  <a:gd name="connsiteX13" fmla="*/ 1935 w 2157735"/>
                  <a:gd name="connsiteY13" fmla="*/ 6063 h 586837"/>
                  <a:gd name="connsiteX0" fmla="*/ 0 w 2155800"/>
                  <a:gd name="connsiteY0" fmla="*/ 6063 h 586837"/>
                  <a:gd name="connsiteX1" fmla="*/ 377791 w 2155800"/>
                  <a:gd name="connsiteY1" fmla="*/ 181878 h 586837"/>
                  <a:gd name="connsiteX2" fmla="*/ 1216706 w 2155800"/>
                  <a:gd name="connsiteY2" fmla="*/ 189157 h 586837"/>
                  <a:gd name="connsiteX3" fmla="*/ 1355600 w 2155800"/>
                  <a:gd name="connsiteY3" fmla="*/ 316873 h 586837"/>
                  <a:gd name="connsiteX4" fmla="*/ 1500048 w 2155800"/>
                  <a:gd name="connsiteY4" fmla="*/ 319325 h 586837"/>
                  <a:gd name="connsiteX5" fmla="*/ 1889100 w 2155800"/>
                  <a:gd name="connsiteY5" fmla="*/ 320137 h 586837"/>
                  <a:gd name="connsiteX6" fmla="*/ 2155800 w 2155800"/>
                  <a:gd name="connsiteY6" fmla="*/ 453487 h 586837"/>
                  <a:gd name="connsiteX7" fmla="*/ 1889100 w 2155800"/>
                  <a:gd name="connsiteY7" fmla="*/ 586837 h 586837"/>
                  <a:gd name="connsiteX8" fmla="*/ 1496345 w 2155800"/>
                  <a:gd name="connsiteY8" fmla="*/ 585299 h 586837"/>
                  <a:gd name="connsiteX9" fmla="*/ 1355599 w 2155800"/>
                  <a:gd name="connsiteY9" fmla="*/ 584065 h 586837"/>
                  <a:gd name="connsiteX10" fmla="*/ 1220410 w 2155800"/>
                  <a:gd name="connsiteY10" fmla="*/ 452607 h 586837"/>
                  <a:gd name="connsiteX11" fmla="*/ 375939 w 2155800"/>
                  <a:gd name="connsiteY11" fmla="*/ 446361 h 586837"/>
                  <a:gd name="connsiteX12" fmla="*/ 1852 w 2155800"/>
                  <a:gd name="connsiteY12" fmla="*/ 258988 h 586837"/>
                  <a:gd name="connsiteX13" fmla="*/ 0 w 2155800"/>
                  <a:gd name="connsiteY13" fmla="*/ 6063 h 586837"/>
                  <a:gd name="connsiteX0" fmla="*/ 0 w 2155800"/>
                  <a:gd name="connsiteY0" fmla="*/ 14464 h 595238"/>
                  <a:gd name="connsiteX1" fmla="*/ 377791 w 2155800"/>
                  <a:gd name="connsiteY1" fmla="*/ 190279 h 595238"/>
                  <a:gd name="connsiteX2" fmla="*/ 1216706 w 2155800"/>
                  <a:gd name="connsiteY2" fmla="*/ 197558 h 595238"/>
                  <a:gd name="connsiteX3" fmla="*/ 1355600 w 2155800"/>
                  <a:gd name="connsiteY3" fmla="*/ 325274 h 595238"/>
                  <a:gd name="connsiteX4" fmla="*/ 1500048 w 2155800"/>
                  <a:gd name="connsiteY4" fmla="*/ 327726 h 595238"/>
                  <a:gd name="connsiteX5" fmla="*/ 1889100 w 2155800"/>
                  <a:gd name="connsiteY5" fmla="*/ 328538 h 595238"/>
                  <a:gd name="connsiteX6" fmla="*/ 2155800 w 2155800"/>
                  <a:gd name="connsiteY6" fmla="*/ 461888 h 595238"/>
                  <a:gd name="connsiteX7" fmla="*/ 1889100 w 2155800"/>
                  <a:gd name="connsiteY7" fmla="*/ 595238 h 595238"/>
                  <a:gd name="connsiteX8" fmla="*/ 1496345 w 2155800"/>
                  <a:gd name="connsiteY8" fmla="*/ 593700 h 595238"/>
                  <a:gd name="connsiteX9" fmla="*/ 1355599 w 2155800"/>
                  <a:gd name="connsiteY9" fmla="*/ 592466 h 595238"/>
                  <a:gd name="connsiteX10" fmla="*/ 1220410 w 2155800"/>
                  <a:gd name="connsiteY10" fmla="*/ 461008 h 595238"/>
                  <a:gd name="connsiteX11" fmla="*/ 375939 w 2155800"/>
                  <a:gd name="connsiteY11" fmla="*/ 454762 h 595238"/>
                  <a:gd name="connsiteX12" fmla="*/ 1852 w 2155800"/>
                  <a:gd name="connsiteY12" fmla="*/ 267389 h 595238"/>
                  <a:gd name="connsiteX13" fmla="*/ 0 w 2155800"/>
                  <a:gd name="connsiteY13" fmla="*/ 14464 h 595238"/>
                  <a:gd name="connsiteX0" fmla="*/ 0 w 2155800"/>
                  <a:gd name="connsiteY0" fmla="*/ 6064 h 586838"/>
                  <a:gd name="connsiteX1" fmla="*/ 377791 w 2155800"/>
                  <a:gd name="connsiteY1" fmla="*/ 181879 h 586838"/>
                  <a:gd name="connsiteX2" fmla="*/ 1216706 w 2155800"/>
                  <a:gd name="connsiteY2" fmla="*/ 189158 h 586838"/>
                  <a:gd name="connsiteX3" fmla="*/ 1355600 w 2155800"/>
                  <a:gd name="connsiteY3" fmla="*/ 316874 h 586838"/>
                  <a:gd name="connsiteX4" fmla="*/ 1500048 w 2155800"/>
                  <a:gd name="connsiteY4" fmla="*/ 319326 h 586838"/>
                  <a:gd name="connsiteX5" fmla="*/ 1889100 w 2155800"/>
                  <a:gd name="connsiteY5" fmla="*/ 320138 h 586838"/>
                  <a:gd name="connsiteX6" fmla="*/ 2155800 w 2155800"/>
                  <a:gd name="connsiteY6" fmla="*/ 453488 h 586838"/>
                  <a:gd name="connsiteX7" fmla="*/ 1889100 w 2155800"/>
                  <a:gd name="connsiteY7" fmla="*/ 586838 h 586838"/>
                  <a:gd name="connsiteX8" fmla="*/ 1496345 w 2155800"/>
                  <a:gd name="connsiteY8" fmla="*/ 585300 h 586838"/>
                  <a:gd name="connsiteX9" fmla="*/ 1355599 w 2155800"/>
                  <a:gd name="connsiteY9" fmla="*/ 584066 h 586838"/>
                  <a:gd name="connsiteX10" fmla="*/ 1220410 w 2155800"/>
                  <a:gd name="connsiteY10" fmla="*/ 452608 h 586838"/>
                  <a:gd name="connsiteX11" fmla="*/ 375939 w 2155800"/>
                  <a:gd name="connsiteY11" fmla="*/ 446362 h 586838"/>
                  <a:gd name="connsiteX12" fmla="*/ 1852 w 2155800"/>
                  <a:gd name="connsiteY12" fmla="*/ 258989 h 586838"/>
                  <a:gd name="connsiteX13" fmla="*/ 0 w 2155800"/>
                  <a:gd name="connsiteY13" fmla="*/ 6064 h 586838"/>
                  <a:gd name="connsiteX0" fmla="*/ 0 w 2155800"/>
                  <a:gd name="connsiteY0" fmla="*/ 4 h 580778"/>
                  <a:gd name="connsiteX1" fmla="*/ 377791 w 2155800"/>
                  <a:gd name="connsiteY1" fmla="*/ 175819 h 580778"/>
                  <a:gd name="connsiteX2" fmla="*/ 1216706 w 2155800"/>
                  <a:gd name="connsiteY2" fmla="*/ 183098 h 580778"/>
                  <a:gd name="connsiteX3" fmla="*/ 1355600 w 2155800"/>
                  <a:gd name="connsiteY3" fmla="*/ 310814 h 580778"/>
                  <a:gd name="connsiteX4" fmla="*/ 1500048 w 2155800"/>
                  <a:gd name="connsiteY4" fmla="*/ 313266 h 580778"/>
                  <a:gd name="connsiteX5" fmla="*/ 1889100 w 2155800"/>
                  <a:gd name="connsiteY5" fmla="*/ 314078 h 580778"/>
                  <a:gd name="connsiteX6" fmla="*/ 2155800 w 2155800"/>
                  <a:gd name="connsiteY6" fmla="*/ 447428 h 580778"/>
                  <a:gd name="connsiteX7" fmla="*/ 1889100 w 2155800"/>
                  <a:gd name="connsiteY7" fmla="*/ 580778 h 580778"/>
                  <a:gd name="connsiteX8" fmla="*/ 1496345 w 2155800"/>
                  <a:gd name="connsiteY8" fmla="*/ 579240 h 580778"/>
                  <a:gd name="connsiteX9" fmla="*/ 1355599 w 2155800"/>
                  <a:gd name="connsiteY9" fmla="*/ 578006 h 580778"/>
                  <a:gd name="connsiteX10" fmla="*/ 1220410 w 2155800"/>
                  <a:gd name="connsiteY10" fmla="*/ 446548 h 580778"/>
                  <a:gd name="connsiteX11" fmla="*/ 375939 w 2155800"/>
                  <a:gd name="connsiteY11" fmla="*/ 440302 h 580778"/>
                  <a:gd name="connsiteX12" fmla="*/ 1852 w 2155800"/>
                  <a:gd name="connsiteY12" fmla="*/ 252929 h 580778"/>
                  <a:gd name="connsiteX13" fmla="*/ 0 w 2155800"/>
                  <a:gd name="connsiteY13" fmla="*/ 4 h 580778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2086792 w 2155800"/>
                  <a:gd name="connsiteY5" fmla="*/ 323310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2086792 w 2155800"/>
                  <a:gd name="connsiteY5" fmla="*/ 323310 h 581613"/>
                  <a:gd name="connsiteX6" fmla="*/ 2155800 w 2155800"/>
                  <a:gd name="connsiteY6" fmla="*/ 448263 h 581613"/>
                  <a:gd name="connsiteX7" fmla="*/ 2086792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7732 w 2183532"/>
                  <a:gd name="connsiteY0" fmla="*/ 842 h 581616"/>
                  <a:gd name="connsiteX1" fmla="*/ 405523 w 2183532"/>
                  <a:gd name="connsiteY1" fmla="*/ 176657 h 581616"/>
                  <a:gd name="connsiteX2" fmla="*/ 1244438 w 2183532"/>
                  <a:gd name="connsiteY2" fmla="*/ 183936 h 581616"/>
                  <a:gd name="connsiteX3" fmla="*/ 1383332 w 2183532"/>
                  <a:gd name="connsiteY3" fmla="*/ 311652 h 581616"/>
                  <a:gd name="connsiteX4" fmla="*/ 1527780 w 2183532"/>
                  <a:gd name="connsiteY4" fmla="*/ 314104 h 581616"/>
                  <a:gd name="connsiteX5" fmla="*/ 2114524 w 2183532"/>
                  <a:gd name="connsiteY5" fmla="*/ 323313 h 581616"/>
                  <a:gd name="connsiteX6" fmla="*/ 2183532 w 2183532"/>
                  <a:gd name="connsiteY6" fmla="*/ 448266 h 581616"/>
                  <a:gd name="connsiteX7" fmla="*/ 2114524 w 2183532"/>
                  <a:gd name="connsiteY7" fmla="*/ 581616 h 581616"/>
                  <a:gd name="connsiteX8" fmla="*/ 1524077 w 2183532"/>
                  <a:gd name="connsiteY8" fmla="*/ 580078 h 581616"/>
                  <a:gd name="connsiteX9" fmla="*/ 1383331 w 2183532"/>
                  <a:gd name="connsiteY9" fmla="*/ 578844 h 581616"/>
                  <a:gd name="connsiteX10" fmla="*/ 1248142 w 2183532"/>
                  <a:gd name="connsiteY10" fmla="*/ 447386 h 581616"/>
                  <a:gd name="connsiteX11" fmla="*/ 403671 w 2183532"/>
                  <a:gd name="connsiteY11" fmla="*/ 441140 h 581616"/>
                  <a:gd name="connsiteX12" fmla="*/ 29584 w 2183532"/>
                  <a:gd name="connsiteY12" fmla="*/ 253767 h 581616"/>
                  <a:gd name="connsiteX13" fmla="*/ 27733 w 2183532"/>
                  <a:gd name="connsiteY13" fmla="*/ 116045 h 581616"/>
                  <a:gd name="connsiteX14" fmla="*/ 27732 w 2183532"/>
                  <a:gd name="connsiteY14" fmla="*/ 842 h 581616"/>
                  <a:gd name="connsiteX0" fmla="*/ 27577 w 2183377"/>
                  <a:gd name="connsiteY0" fmla="*/ 842 h 581616"/>
                  <a:gd name="connsiteX1" fmla="*/ 405368 w 2183377"/>
                  <a:gd name="connsiteY1" fmla="*/ 176657 h 581616"/>
                  <a:gd name="connsiteX2" fmla="*/ 1244283 w 2183377"/>
                  <a:gd name="connsiteY2" fmla="*/ 183936 h 581616"/>
                  <a:gd name="connsiteX3" fmla="*/ 1383177 w 2183377"/>
                  <a:gd name="connsiteY3" fmla="*/ 311652 h 581616"/>
                  <a:gd name="connsiteX4" fmla="*/ 1527625 w 2183377"/>
                  <a:gd name="connsiteY4" fmla="*/ 314104 h 581616"/>
                  <a:gd name="connsiteX5" fmla="*/ 2114369 w 2183377"/>
                  <a:gd name="connsiteY5" fmla="*/ 323313 h 581616"/>
                  <a:gd name="connsiteX6" fmla="*/ 2183377 w 2183377"/>
                  <a:gd name="connsiteY6" fmla="*/ 448266 h 581616"/>
                  <a:gd name="connsiteX7" fmla="*/ 2114369 w 2183377"/>
                  <a:gd name="connsiteY7" fmla="*/ 581616 h 581616"/>
                  <a:gd name="connsiteX8" fmla="*/ 1523922 w 2183377"/>
                  <a:gd name="connsiteY8" fmla="*/ 580078 h 581616"/>
                  <a:gd name="connsiteX9" fmla="*/ 1383176 w 2183377"/>
                  <a:gd name="connsiteY9" fmla="*/ 578844 h 581616"/>
                  <a:gd name="connsiteX10" fmla="*/ 1247987 w 2183377"/>
                  <a:gd name="connsiteY10" fmla="*/ 447386 h 581616"/>
                  <a:gd name="connsiteX11" fmla="*/ 403516 w 2183377"/>
                  <a:gd name="connsiteY11" fmla="*/ 441140 h 581616"/>
                  <a:gd name="connsiteX12" fmla="*/ 29429 w 2183377"/>
                  <a:gd name="connsiteY12" fmla="*/ 253767 h 581616"/>
                  <a:gd name="connsiteX13" fmla="*/ 27578 w 2183377"/>
                  <a:gd name="connsiteY13" fmla="*/ 116045 h 581616"/>
                  <a:gd name="connsiteX14" fmla="*/ 27577 w 2183377"/>
                  <a:gd name="connsiteY14" fmla="*/ 842 h 581616"/>
                  <a:gd name="connsiteX0" fmla="*/ 27577 w 2183377"/>
                  <a:gd name="connsiteY0" fmla="*/ 842 h 581616"/>
                  <a:gd name="connsiteX1" fmla="*/ 405368 w 2183377"/>
                  <a:gd name="connsiteY1" fmla="*/ 176657 h 581616"/>
                  <a:gd name="connsiteX2" fmla="*/ 1244283 w 2183377"/>
                  <a:gd name="connsiteY2" fmla="*/ 183936 h 581616"/>
                  <a:gd name="connsiteX3" fmla="*/ 1383177 w 2183377"/>
                  <a:gd name="connsiteY3" fmla="*/ 311652 h 581616"/>
                  <a:gd name="connsiteX4" fmla="*/ 1527625 w 2183377"/>
                  <a:gd name="connsiteY4" fmla="*/ 314104 h 581616"/>
                  <a:gd name="connsiteX5" fmla="*/ 2114369 w 2183377"/>
                  <a:gd name="connsiteY5" fmla="*/ 323313 h 581616"/>
                  <a:gd name="connsiteX6" fmla="*/ 2183377 w 2183377"/>
                  <a:gd name="connsiteY6" fmla="*/ 448266 h 581616"/>
                  <a:gd name="connsiteX7" fmla="*/ 2114369 w 2183377"/>
                  <a:gd name="connsiteY7" fmla="*/ 581616 h 581616"/>
                  <a:gd name="connsiteX8" fmla="*/ 1523922 w 2183377"/>
                  <a:gd name="connsiteY8" fmla="*/ 580078 h 581616"/>
                  <a:gd name="connsiteX9" fmla="*/ 1383176 w 2183377"/>
                  <a:gd name="connsiteY9" fmla="*/ 578844 h 581616"/>
                  <a:gd name="connsiteX10" fmla="*/ 1247987 w 2183377"/>
                  <a:gd name="connsiteY10" fmla="*/ 447386 h 581616"/>
                  <a:gd name="connsiteX11" fmla="*/ 403516 w 2183377"/>
                  <a:gd name="connsiteY11" fmla="*/ 441140 h 581616"/>
                  <a:gd name="connsiteX12" fmla="*/ 29429 w 2183377"/>
                  <a:gd name="connsiteY12" fmla="*/ 253767 h 581616"/>
                  <a:gd name="connsiteX13" fmla="*/ 27578 w 2183377"/>
                  <a:gd name="connsiteY13" fmla="*/ 116045 h 581616"/>
                  <a:gd name="connsiteX14" fmla="*/ 27577 w 2183377"/>
                  <a:gd name="connsiteY14" fmla="*/ 842 h 581616"/>
                  <a:gd name="connsiteX0" fmla="*/ 18044 w 2173844"/>
                  <a:gd name="connsiteY0" fmla="*/ 840 h 581614"/>
                  <a:gd name="connsiteX1" fmla="*/ 395835 w 2173844"/>
                  <a:gd name="connsiteY1" fmla="*/ 176655 h 581614"/>
                  <a:gd name="connsiteX2" fmla="*/ 1234750 w 2173844"/>
                  <a:gd name="connsiteY2" fmla="*/ 183934 h 581614"/>
                  <a:gd name="connsiteX3" fmla="*/ 1373644 w 2173844"/>
                  <a:gd name="connsiteY3" fmla="*/ 311650 h 581614"/>
                  <a:gd name="connsiteX4" fmla="*/ 1518092 w 2173844"/>
                  <a:gd name="connsiteY4" fmla="*/ 314102 h 581614"/>
                  <a:gd name="connsiteX5" fmla="*/ 2104836 w 2173844"/>
                  <a:gd name="connsiteY5" fmla="*/ 323311 h 581614"/>
                  <a:gd name="connsiteX6" fmla="*/ 2173844 w 2173844"/>
                  <a:gd name="connsiteY6" fmla="*/ 448264 h 581614"/>
                  <a:gd name="connsiteX7" fmla="*/ 2104836 w 2173844"/>
                  <a:gd name="connsiteY7" fmla="*/ 581614 h 581614"/>
                  <a:gd name="connsiteX8" fmla="*/ 1514389 w 2173844"/>
                  <a:gd name="connsiteY8" fmla="*/ 580076 h 581614"/>
                  <a:gd name="connsiteX9" fmla="*/ 1373643 w 2173844"/>
                  <a:gd name="connsiteY9" fmla="*/ 578842 h 581614"/>
                  <a:gd name="connsiteX10" fmla="*/ 1238454 w 2173844"/>
                  <a:gd name="connsiteY10" fmla="*/ 447384 h 581614"/>
                  <a:gd name="connsiteX11" fmla="*/ 393983 w 2173844"/>
                  <a:gd name="connsiteY11" fmla="*/ 441138 h 581614"/>
                  <a:gd name="connsiteX12" fmla="*/ 19896 w 2173844"/>
                  <a:gd name="connsiteY12" fmla="*/ 253765 h 581614"/>
                  <a:gd name="connsiteX13" fmla="*/ 72847 w 2173844"/>
                  <a:gd name="connsiteY13" fmla="*/ 118798 h 581614"/>
                  <a:gd name="connsiteX14" fmla="*/ 18044 w 2173844"/>
                  <a:gd name="connsiteY14" fmla="*/ 840 h 581614"/>
                  <a:gd name="connsiteX0" fmla="*/ 18044 w 2173844"/>
                  <a:gd name="connsiteY0" fmla="*/ 840 h 581614"/>
                  <a:gd name="connsiteX1" fmla="*/ 395835 w 2173844"/>
                  <a:gd name="connsiteY1" fmla="*/ 176655 h 581614"/>
                  <a:gd name="connsiteX2" fmla="*/ 1234750 w 2173844"/>
                  <a:gd name="connsiteY2" fmla="*/ 183934 h 581614"/>
                  <a:gd name="connsiteX3" fmla="*/ 1373644 w 2173844"/>
                  <a:gd name="connsiteY3" fmla="*/ 311650 h 581614"/>
                  <a:gd name="connsiteX4" fmla="*/ 1518092 w 2173844"/>
                  <a:gd name="connsiteY4" fmla="*/ 314102 h 581614"/>
                  <a:gd name="connsiteX5" fmla="*/ 2104836 w 2173844"/>
                  <a:gd name="connsiteY5" fmla="*/ 323311 h 581614"/>
                  <a:gd name="connsiteX6" fmla="*/ 2173844 w 2173844"/>
                  <a:gd name="connsiteY6" fmla="*/ 448264 h 581614"/>
                  <a:gd name="connsiteX7" fmla="*/ 2104836 w 2173844"/>
                  <a:gd name="connsiteY7" fmla="*/ 581614 h 581614"/>
                  <a:gd name="connsiteX8" fmla="*/ 1514389 w 2173844"/>
                  <a:gd name="connsiteY8" fmla="*/ 580076 h 581614"/>
                  <a:gd name="connsiteX9" fmla="*/ 1373643 w 2173844"/>
                  <a:gd name="connsiteY9" fmla="*/ 578842 h 581614"/>
                  <a:gd name="connsiteX10" fmla="*/ 1238454 w 2173844"/>
                  <a:gd name="connsiteY10" fmla="*/ 447384 h 581614"/>
                  <a:gd name="connsiteX11" fmla="*/ 393983 w 2173844"/>
                  <a:gd name="connsiteY11" fmla="*/ 441138 h 581614"/>
                  <a:gd name="connsiteX12" fmla="*/ 19896 w 2173844"/>
                  <a:gd name="connsiteY12" fmla="*/ 253765 h 581614"/>
                  <a:gd name="connsiteX13" fmla="*/ 72847 w 2173844"/>
                  <a:gd name="connsiteY13" fmla="*/ 118798 h 581614"/>
                  <a:gd name="connsiteX14" fmla="*/ 18044 w 2173844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1877 h 582651"/>
                  <a:gd name="connsiteX1" fmla="*/ 377791 w 2155800"/>
                  <a:gd name="connsiteY1" fmla="*/ 177692 h 582651"/>
                  <a:gd name="connsiteX2" fmla="*/ 1216706 w 2155800"/>
                  <a:gd name="connsiteY2" fmla="*/ 184971 h 582651"/>
                  <a:gd name="connsiteX3" fmla="*/ 1355600 w 2155800"/>
                  <a:gd name="connsiteY3" fmla="*/ 312687 h 582651"/>
                  <a:gd name="connsiteX4" fmla="*/ 1500048 w 2155800"/>
                  <a:gd name="connsiteY4" fmla="*/ 315139 h 582651"/>
                  <a:gd name="connsiteX5" fmla="*/ 2086792 w 2155800"/>
                  <a:gd name="connsiteY5" fmla="*/ 324348 h 582651"/>
                  <a:gd name="connsiteX6" fmla="*/ 2155800 w 2155800"/>
                  <a:gd name="connsiteY6" fmla="*/ 449301 h 582651"/>
                  <a:gd name="connsiteX7" fmla="*/ 2086792 w 2155800"/>
                  <a:gd name="connsiteY7" fmla="*/ 582651 h 582651"/>
                  <a:gd name="connsiteX8" fmla="*/ 1496345 w 2155800"/>
                  <a:gd name="connsiteY8" fmla="*/ 581113 h 582651"/>
                  <a:gd name="connsiteX9" fmla="*/ 1355599 w 2155800"/>
                  <a:gd name="connsiteY9" fmla="*/ 579879 h 582651"/>
                  <a:gd name="connsiteX10" fmla="*/ 1220410 w 2155800"/>
                  <a:gd name="connsiteY10" fmla="*/ 448421 h 582651"/>
                  <a:gd name="connsiteX11" fmla="*/ 375939 w 2155800"/>
                  <a:gd name="connsiteY11" fmla="*/ 442175 h 582651"/>
                  <a:gd name="connsiteX12" fmla="*/ 1852 w 2155800"/>
                  <a:gd name="connsiteY12" fmla="*/ 254802 h 582651"/>
                  <a:gd name="connsiteX13" fmla="*/ 54803 w 2155800"/>
                  <a:gd name="connsiteY13" fmla="*/ 128100 h 582651"/>
                  <a:gd name="connsiteX14" fmla="*/ 0 w 2155800"/>
                  <a:gd name="connsiteY14" fmla="*/ 1877 h 582651"/>
                  <a:gd name="connsiteX0" fmla="*/ 0 w 2155800"/>
                  <a:gd name="connsiteY0" fmla="*/ 17891 h 598665"/>
                  <a:gd name="connsiteX1" fmla="*/ 377791 w 2155800"/>
                  <a:gd name="connsiteY1" fmla="*/ 193706 h 598665"/>
                  <a:gd name="connsiteX2" fmla="*/ 1216706 w 2155800"/>
                  <a:gd name="connsiteY2" fmla="*/ 200985 h 598665"/>
                  <a:gd name="connsiteX3" fmla="*/ 1355600 w 2155800"/>
                  <a:gd name="connsiteY3" fmla="*/ 328701 h 598665"/>
                  <a:gd name="connsiteX4" fmla="*/ 1500048 w 2155800"/>
                  <a:gd name="connsiteY4" fmla="*/ 331153 h 598665"/>
                  <a:gd name="connsiteX5" fmla="*/ 2086792 w 2155800"/>
                  <a:gd name="connsiteY5" fmla="*/ 340362 h 598665"/>
                  <a:gd name="connsiteX6" fmla="*/ 2155800 w 2155800"/>
                  <a:gd name="connsiteY6" fmla="*/ 465315 h 598665"/>
                  <a:gd name="connsiteX7" fmla="*/ 2086792 w 2155800"/>
                  <a:gd name="connsiteY7" fmla="*/ 598665 h 598665"/>
                  <a:gd name="connsiteX8" fmla="*/ 1496345 w 2155800"/>
                  <a:gd name="connsiteY8" fmla="*/ 597127 h 598665"/>
                  <a:gd name="connsiteX9" fmla="*/ 1355599 w 2155800"/>
                  <a:gd name="connsiteY9" fmla="*/ 595893 h 598665"/>
                  <a:gd name="connsiteX10" fmla="*/ 1220410 w 2155800"/>
                  <a:gd name="connsiteY10" fmla="*/ 464435 h 598665"/>
                  <a:gd name="connsiteX11" fmla="*/ 375939 w 2155800"/>
                  <a:gd name="connsiteY11" fmla="*/ 458189 h 598665"/>
                  <a:gd name="connsiteX12" fmla="*/ 1852 w 2155800"/>
                  <a:gd name="connsiteY12" fmla="*/ 270816 h 598665"/>
                  <a:gd name="connsiteX13" fmla="*/ 54803 w 2155800"/>
                  <a:gd name="connsiteY13" fmla="*/ 144114 h 598665"/>
                  <a:gd name="connsiteX14" fmla="*/ 0 w 2155800"/>
                  <a:gd name="connsiteY14" fmla="*/ 17891 h 598665"/>
                  <a:gd name="connsiteX0" fmla="*/ 0 w 2155800"/>
                  <a:gd name="connsiteY0" fmla="*/ 14262 h 595036"/>
                  <a:gd name="connsiteX1" fmla="*/ 377791 w 2155800"/>
                  <a:gd name="connsiteY1" fmla="*/ 190077 h 595036"/>
                  <a:gd name="connsiteX2" fmla="*/ 1216706 w 2155800"/>
                  <a:gd name="connsiteY2" fmla="*/ 197356 h 595036"/>
                  <a:gd name="connsiteX3" fmla="*/ 1355600 w 2155800"/>
                  <a:gd name="connsiteY3" fmla="*/ 325072 h 595036"/>
                  <a:gd name="connsiteX4" fmla="*/ 1500048 w 2155800"/>
                  <a:gd name="connsiteY4" fmla="*/ 327524 h 595036"/>
                  <a:gd name="connsiteX5" fmla="*/ 2086792 w 2155800"/>
                  <a:gd name="connsiteY5" fmla="*/ 336733 h 595036"/>
                  <a:gd name="connsiteX6" fmla="*/ 2155800 w 2155800"/>
                  <a:gd name="connsiteY6" fmla="*/ 461686 h 595036"/>
                  <a:gd name="connsiteX7" fmla="*/ 2086792 w 2155800"/>
                  <a:gd name="connsiteY7" fmla="*/ 595036 h 595036"/>
                  <a:gd name="connsiteX8" fmla="*/ 1496345 w 2155800"/>
                  <a:gd name="connsiteY8" fmla="*/ 593498 h 595036"/>
                  <a:gd name="connsiteX9" fmla="*/ 1355599 w 2155800"/>
                  <a:gd name="connsiteY9" fmla="*/ 592264 h 595036"/>
                  <a:gd name="connsiteX10" fmla="*/ 1220410 w 2155800"/>
                  <a:gd name="connsiteY10" fmla="*/ 460806 h 595036"/>
                  <a:gd name="connsiteX11" fmla="*/ 375939 w 2155800"/>
                  <a:gd name="connsiteY11" fmla="*/ 454560 h 595036"/>
                  <a:gd name="connsiteX12" fmla="*/ 1852 w 2155800"/>
                  <a:gd name="connsiteY12" fmla="*/ 267187 h 595036"/>
                  <a:gd name="connsiteX13" fmla="*/ 54803 w 2155800"/>
                  <a:gd name="connsiteY13" fmla="*/ 140485 h 595036"/>
                  <a:gd name="connsiteX14" fmla="*/ 0 w 2155800"/>
                  <a:gd name="connsiteY14" fmla="*/ 14262 h 595036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6741 w 2155800"/>
                  <a:gd name="connsiteY3" fmla="*/ 313837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9723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2853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28530 h 587474"/>
                  <a:gd name="connsiteX4" fmla="*/ 1498929 w 2155800"/>
                  <a:gd name="connsiteY4" fmla="*/ 32547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1498929 w 2155800"/>
                  <a:gd name="connsiteY4" fmla="*/ 32547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496345 w 2155800"/>
                  <a:gd name="connsiteY7" fmla="*/ 585936 h 587474"/>
                  <a:gd name="connsiteX8" fmla="*/ 1245249 w 2155800"/>
                  <a:gd name="connsiteY8" fmla="*/ 581029 h 587474"/>
                  <a:gd name="connsiteX9" fmla="*/ 1075763 w 2155800"/>
                  <a:gd name="connsiteY9" fmla="*/ 453244 h 587474"/>
                  <a:gd name="connsiteX10" fmla="*/ 375939 w 2155800"/>
                  <a:gd name="connsiteY10" fmla="*/ 446998 h 587474"/>
                  <a:gd name="connsiteX11" fmla="*/ 1852 w 2155800"/>
                  <a:gd name="connsiteY11" fmla="*/ 259625 h 587474"/>
                  <a:gd name="connsiteX12" fmla="*/ 54803 w 2155800"/>
                  <a:gd name="connsiteY12" fmla="*/ 132923 h 587474"/>
                  <a:gd name="connsiteX13" fmla="*/ 0 w 2155800"/>
                  <a:gd name="connsiteY13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42891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42891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0489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4848 h 585622"/>
                  <a:gd name="connsiteX1" fmla="*/ 377791 w 2155800"/>
                  <a:gd name="connsiteY1" fmla="*/ 180663 h 585622"/>
                  <a:gd name="connsiteX2" fmla="*/ 1186509 w 2155800"/>
                  <a:gd name="connsiteY2" fmla="*/ 187024 h 585622"/>
                  <a:gd name="connsiteX3" fmla="*/ 1245995 w 2155800"/>
                  <a:gd name="connsiteY3" fmla="*/ 326678 h 585622"/>
                  <a:gd name="connsiteX4" fmla="*/ 2086792 w 2155800"/>
                  <a:gd name="connsiteY4" fmla="*/ 327319 h 585622"/>
                  <a:gd name="connsiteX5" fmla="*/ 2155800 w 2155800"/>
                  <a:gd name="connsiteY5" fmla="*/ 452272 h 585622"/>
                  <a:gd name="connsiteX6" fmla="*/ 2086792 w 2155800"/>
                  <a:gd name="connsiteY6" fmla="*/ 585622 h 585622"/>
                  <a:gd name="connsiteX7" fmla="*/ 1245249 w 2155800"/>
                  <a:gd name="connsiteY7" fmla="*/ 579177 h 585622"/>
                  <a:gd name="connsiteX8" fmla="*/ 1179775 w 2155800"/>
                  <a:gd name="connsiteY8" fmla="*/ 448637 h 585622"/>
                  <a:gd name="connsiteX9" fmla="*/ 375939 w 2155800"/>
                  <a:gd name="connsiteY9" fmla="*/ 445146 h 585622"/>
                  <a:gd name="connsiteX10" fmla="*/ 1852 w 2155800"/>
                  <a:gd name="connsiteY10" fmla="*/ 257773 h 585622"/>
                  <a:gd name="connsiteX11" fmla="*/ 54803 w 2155800"/>
                  <a:gd name="connsiteY11" fmla="*/ 131071 h 585622"/>
                  <a:gd name="connsiteX12" fmla="*/ 0 w 2155800"/>
                  <a:gd name="connsiteY12" fmla="*/ 4848 h 585622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1480 h 582254"/>
                  <a:gd name="connsiteX1" fmla="*/ 377791 w 2155800"/>
                  <a:gd name="connsiteY1" fmla="*/ 177295 h 582254"/>
                  <a:gd name="connsiteX2" fmla="*/ 1186509 w 2155800"/>
                  <a:gd name="connsiteY2" fmla="*/ 183656 h 582254"/>
                  <a:gd name="connsiteX3" fmla="*/ 1245995 w 2155800"/>
                  <a:gd name="connsiteY3" fmla="*/ 323310 h 582254"/>
                  <a:gd name="connsiteX4" fmla="*/ 2086792 w 2155800"/>
                  <a:gd name="connsiteY4" fmla="*/ 323951 h 582254"/>
                  <a:gd name="connsiteX5" fmla="*/ 2155800 w 2155800"/>
                  <a:gd name="connsiteY5" fmla="*/ 448904 h 582254"/>
                  <a:gd name="connsiteX6" fmla="*/ 2086792 w 2155800"/>
                  <a:gd name="connsiteY6" fmla="*/ 582254 h 582254"/>
                  <a:gd name="connsiteX7" fmla="*/ 1245249 w 2155800"/>
                  <a:gd name="connsiteY7" fmla="*/ 575809 h 582254"/>
                  <a:gd name="connsiteX8" fmla="*/ 1179775 w 2155800"/>
                  <a:gd name="connsiteY8" fmla="*/ 445269 h 582254"/>
                  <a:gd name="connsiteX9" fmla="*/ 375939 w 2155800"/>
                  <a:gd name="connsiteY9" fmla="*/ 441778 h 582254"/>
                  <a:gd name="connsiteX10" fmla="*/ 1852 w 2155800"/>
                  <a:gd name="connsiteY10" fmla="*/ 254405 h 582254"/>
                  <a:gd name="connsiteX11" fmla="*/ 54803 w 2155800"/>
                  <a:gd name="connsiteY11" fmla="*/ 127703 h 582254"/>
                  <a:gd name="connsiteX12" fmla="*/ 0 w 2155800"/>
                  <a:gd name="connsiteY12" fmla="*/ 1480 h 582254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75939 w 2155800"/>
                  <a:gd name="connsiteY9" fmla="*/ 448062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75939 w 2155800"/>
                  <a:gd name="connsiteY9" fmla="*/ 448062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6560 h 587334"/>
                  <a:gd name="connsiteX1" fmla="*/ 399041 w 2155800"/>
                  <a:gd name="connsiteY1" fmla="*/ 187885 h 587334"/>
                  <a:gd name="connsiteX2" fmla="*/ 1186509 w 2155800"/>
                  <a:gd name="connsiteY2" fmla="*/ 188736 h 587334"/>
                  <a:gd name="connsiteX3" fmla="*/ 1245995 w 2155800"/>
                  <a:gd name="connsiteY3" fmla="*/ 328390 h 587334"/>
                  <a:gd name="connsiteX4" fmla="*/ 2086792 w 2155800"/>
                  <a:gd name="connsiteY4" fmla="*/ 329031 h 587334"/>
                  <a:gd name="connsiteX5" fmla="*/ 2155800 w 2155800"/>
                  <a:gd name="connsiteY5" fmla="*/ 453984 h 587334"/>
                  <a:gd name="connsiteX6" fmla="*/ 2086792 w 2155800"/>
                  <a:gd name="connsiteY6" fmla="*/ 587334 h 587334"/>
                  <a:gd name="connsiteX7" fmla="*/ 1245249 w 2155800"/>
                  <a:gd name="connsiteY7" fmla="*/ 580889 h 587334"/>
                  <a:gd name="connsiteX8" fmla="*/ 1179775 w 2155800"/>
                  <a:gd name="connsiteY8" fmla="*/ 450349 h 587334"/>
                  <a:gd name="connsiteX9" fmla="*/ 398307 w 2155800"/>
                  <a:gd name="connsiteY9" fmla="*/ 444104 h 587334"/>
                  <a:gd name="connsiteX10" fmla="*/ 1852 w 2155800"/>
                  <a:gd name="connsiteY10" fmla="*/ 259485 h 587334"/>
                  <a:gd name="connsiteX11" fmla="*/ 54803 w 2155800"/>
                  <a:gd name="connsiteY11" fmla="*/ 132783 h 587334"/>
                  <a:gd name="connsiteX12" fmla="*/ 0 w 2155800"/>
                  <a:gd name="connsiteY12" fmla="*/ 6560 h 587334"/>
                  <a:gd name="connsiteX0" fmla="*/ 0 w 2155800"/>
                  <a:gd name="connsiteY0" fmla="*/ 6011 h 586785"/>
                  <a:gd name="connsiteX1" fmla="*/ 400159 w 2155800"/>
                  <a:gd name="connsiteY1" fmla="*/ 190091 h 586785"/>
                  <a:gd name="connsiteX2" fmla="*/ 1186509 w 2155800"/>
                  <a:gd name="connsiteY2" fmla="*/ 188187 h 586785"/>
                  <a:gd name="connsiteX3" fmla="*/ 1245995 w 2155800"/>
                  <a:gd name="connsiteY3" fmla="*/ 327841 h 586785"/>
                  <a:gd name="connsiteX4" fmla="*/ 2086792 w 2155800"/>
                  <a:gd name="connsiteY4" fmla="*/ 328482 h 586785"/>
                  <a:gd name="connsiteX5" fmla="*/ 2155800 w 2155800"/>
                  <a:gd name="connsiteY5" fmla="*/ 453435 h 586785"/>
                  <a:gd name="connsiteX6" fmla="*/ 2086792 w 2155800"/>
                  <a:gd name="connsiteY6" fmla="*/ 586785 h 586785"/>
                  <a:gd name="connsiteX7" fmla="*/ 1245249 w 2155800"/>
                  <a:gd name="connsiteY7" fmla="*/ 580340 h 586785"/>
                  <a:gd name="connsiteX8" fmla="*/ 1179775 w 2155800"/>
                  <a:gd name="connsiteY8" fmla="*/ 449800 h 586785"/>
                  <a:gd name="connsiteX9" fmla="*/ 398307 w 2155800"/>
                  <a:gd name="connsiteY9" fmla="*/ 443555 h 586785"/>
                  <a:gd name="connsiteX10" fmla="*/ 1852 w 2155800"/>
                  <a:gd name="connsiteY10" fmla="*/ 258936 h 586785"/>
                  <a:gd name="connsiteX11" fmla="*/ 54803 w 2155800"/>
                  <a:gd name="connsiteY11" fmla="*/ 132234 h 586785"/>
                  <a:gd name="connsiteX12" fmla="*/ 0 w 2155800"/>
                  <a:gd name="connsiteY12" fmla="*/ 6011 h 586785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2885 h 583659"/>
                  <a:gd name="connsiteX1" fmla="*/ 400159 w 2155800"/>
                  <a:gd name="connsiteY1" fmla="*/ 178700 h 583659"/>
                  <a:gd name="connsiteX2" fmla="*/ 1186509 w 2155800"/>
                  <a:gd name="connsiteY2" fmla="*/ 185061 h 583659"/>
                  <a:gd name="connsiteX3" fmla="*/ 1245995 w 2155800"/>
                  <a:gd name="connsiteY3" fmla="*/ 324715 h 583659"/>
                  <a:gd name="connsiteX4" fmla="*/ 2086792 w 2155800"/>
                  <a:gd name="connsiteY4" fmla="*/ 325356 h 583659"/>
                  <a:gd name="connsiteX5" fmla="*/ 2155800 w 2155800"/>
                  <a:gd name="connsiteY5" fmla="*/ 450309 h 583659"/>
                  <a:gd name="connsiteX6" fmla="*/ 2086792 w 2155800"/>
                  <a:gd name="connsiteY6" fmla="*/ 583659 h 583659"/>
                  <a:gd name="connsiteX7" fmla="*/ 1245249 w 2155800"/>
                  <a:gd name="connsiteY7" fmla="*/ 577214 h 583659"/>
                  <a:gd name="connsiteX8" fmla="*/ 1179775 w 2155800"/>
                  <a:gd name="connsiteY8" fmla="*/ 446674 h 583659"/>
                  <a:gd name="connsiteX9" fmla="*/ 398307 w 2155800"/>
                  <a:gd name="connsiteY9" fmla="*/ 440429 h 583659"/>
                  <a:gd name="connsiteX10" fmla="*/ 1852 w 2155800"/>
                  <a:gd name="connsiteY10" fmla="*/ 255810 h 583659"/>
                  <a:gd name="connsiteX11" fmla="*/ 54803 w 2155800"/>
                  <a:gd name="connsiteY11" fmla="*/ 129108 h 583659"/>
                  <a:gd name="connsiteX12" fmla="*/ 0 w 2155800"/>
                  <a:gd name="connsiteY12" fmla="*/ 2885 h 583659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086792"/>
                  <a:gd name="connsiteY0" fmla="*/ 0 h 580774"/>
                  <a:gd name="connsiteX1" fmla="*/ 400159 w 2086792"/>
                  <a:gd name="connsiteY1" fmla="*/ 175815 h 580774"/>
                  <a:gd name="connsiteX2" fmla="*/ 1186509 w 2086792"/>
                  <a:gd name="connsiteY2" fmla="*/ 182176 h 580774"/>
                  <a:gd name="connsiteX3" fmla="*/ 1245995 w 2086792"/>
                  <a:gd name="connsiteY3" fmla="*/ 321830 h 580774"/>
                  <a:gd name="connsiteX4" fmla="*/ 2086792 w 2086792"/>
                  <a:gd name="connsiteY4" fmla="*/ 322471 h 580774"/>
                  <a:gd name="connsiteX5" fmla="*/ 2086792 w 2086792"/>
                  <a:gd name="connsiteY5" fmla="*/ 580774 h 580774"/>
                  <a:gd name="connsiteX6" fmla="*/ 1245249 w 2086792"/>
                  <a:gd name="connsiteY6" fmla="*/ 574329 h 580774"/>
                  <a:gd name="connsiteX7" fmla="*/ 1179775 w 2086792"/>
                  <a:gd name="connsiteY7" fmla="*/ 443789 h 580774"/>
                  <a:gd name="connsiteX8" fmla="*/ 398307 w 2086792"/>
                  <a:gd name="connsiteY8" fmla="*/ 437544 h 580774"/>
                  <a:gd name="connsiteX9" fmla="*/ 1852 w 2086792"/>
                  <a:gd name="connsiteY9" fmla="*/ 252925 h 580774"/>
                  <a:gd name="connsiteX10" fmla="*/ 36909 w 2086792"/>
                  <a:gd name="connsiteY10" fmla="*/ 137243 h 580774"/>
                  <a:gd name="connsiteX11" fmla="*/ 0 w 2086792"/>
                  <a:gd name="connsiteY11" fmla="*/ 0 h 580774"/>
                  <a:gd name="connsiteX0" fmla="*/ 0 w 2086792"/>
                  <a:gd name="connsiteY0" fmla="*/ 0 h 575267"/>
                  <a:gd name="connsiteX1" fmla="*/ 400159 w 2086792"/>
                  <a:gd name="connsiteY1" fmla="*/ 175815 h 575267"/>
                  <a:gd name="connsiteX2" fmla="*/ 1186509 w 2086792"/>
                  <a:gd name="connsiteY2" fmla="*/ 182176 h 575267"/>
                  <a:gd name="connsiteX3" fmla="*/ 1245995 w 2086792"/>
                  <a:gd name="connsiteY3" fmla="*/ 321830 h 575267"/>
                  <a:gd name="connsiteX4" fmla="*/ 2086792 w 2086792"/>
                  <a:gd name="connsiteY4" fmla="*/ 322471 h 575267"/>
                  <a:gd name="connsiteX5" fmla="*/ 1245249 w 2086792"/>
                  <a:gd name="connsiteY5" fmla="*/ 574329 h 575267"/>
                  <a:gd name="connsiteX6" fmla="*/ 1179775 w 2086792"/>
                  <a:gd name="connsiteY6" fmla="*/ 443789 h 575267"/>
                  <a:gd name="connsiteX7" fmla="*/ 398307 w 2086792"/>
                  <a:gd name="connsiteY7" fmla="*/ 437544 h 575267"/>
                  <a:gd name="connsiteX8" fmla="*/ 1852 w 2086792"/>
                  <a:gd name="connsiteY8" fmla="*/ 252925 h 575267"/>
                  <a:gd name="connsiteX9" fmla="*/ 36909 w 2086792"/>
                  <a:gd name="connsiteY9" fmla="*/ 137243 h 575267"/>
                  <a:gd name="connsiteX10" fmla="*/ 0 w 2086792"/>
                  <a:gd name="connsiteY10" fmla="*/ 0 h 575267"/>
                  <a:gd name="connsiteX0" fmla="*/ 0 w 1245995"/>
                  <a:gd name="connsiteY0" fmla="*/ 0 h 575267"/>
                  <a:gd name="connsiteX1" fmla="*/ 400159 w 1245995"/>
                  <a:gd name="connsiteY1" fmla="*/ 175815 h 575267"/>
                  <a:gd name="connsiteX2" fmla="*/ 1186509 w 1245995"/>
                  <a:gd name="connsiteY2" fmla="*/ 182176 h 575267"/>
                  <a:gd name="connsiteX3" fmla="*/ 1245995 w 1245995"/>
                  <a:gd name="connsiteY3" fmla="*/ 321830 h 575267"/>
                  <a:gd name="connsiteX4" fmla="*/ 1245249 w 1245995"/>
                  <a:gd name="connsiteY4" fmla="*/ 574329 h 575267"/>
                  <a:gd name="connsiteX5" fmla="*/ 1179775 w 1245995"/>
                  <a:gd name="connsiteY5" fmla="*/ 443789 h 575267"/>
                  <a:gd name="connsiteX6" fmla="*/ 398307 w 1245995"/>
                  <a:gd name="connsiteY6" fmla="*/ 437544 h 575267"/>
                  <a:gd name="connsiteX7" fmla="*/ 1852 w 1245995"/>
                  <a:gd name="connsiteY7" fmla="*/ 252925 h 575267"/>
                  <a:gd name="connsiteX8" fmla="*/ 36909 w 1245995"/>
                  <a:gd name="connsiteY8" fmla="*/ 137243 h 575267"/>
                  <a:gd name="connsiteX9" fmla="*/ 0 w 1245995"/>
                  <a:gd name="connsiteY9" fmla="*/ 0 h 575267"/>
                  <a:gd name="connsiteX0" fmla="*/ 48872 w 1294867"/>
                  <a:gd name="connsiteY0" fmla="*/ 0 h 575267"/>
                  <a:gd name="connsiteX1" fmla="*/ 449031 w 1294867"/>
                  <a:gd name="connsiteY1" fmla="*/ 175815 h 575267"/>
                  <a:gd name="connsiteX2" fmla="*/ 1235381 w 1294867"/>
                  <a:gd name="connsiteY2" fmla="*/ 182176 h 575267"/>
                  <a:gd name="connsiteX3" fmla="*/ 1294867 w 1294867"/>
                  <a:gd name="connsiteY3" fmla="*/ 321830 h 575267"/>
                  <a:gd name="connsiteX4" fmla="*/ 1294121 w 1294867"/>
                  <a:gd name="connsiteY4" fmla="*/ 574329 h 575267"/>
                  <a:gd name="connsiteX5" fmla="*/ 1228647 w 1294867"/>
                  <a:gd name="connsiteY5" fmla="*/ 443789 h 575267"/>
                  <a:gd name="connsiteX6" fmla="*/ 447179 w 1294867"/>
                  <a:gd name="connsiteY6" fmla="*/ 437544 h 575267"/>
                  <a:gd name="connsiteX7" fmla="*/ 50724 w 1294867"/>
                  <a:gd name="connsiteY7" fmla="*/ 252925 h 575267"/>
                  <a:gd name="connsiteX8" fmla="*/ 48872 w 1294867"/>
                  <a:gd name="connsiteY8" fmla="*/ 0 h 575267"/>
                  <a:gd name="connsiteX0" fmla="*/ 30033 w 1276028"/>
                  <a:gd name="connsiteY0" fmla="*/ 47414 h 622681"/>
                  <a:gd name="connsiteX1" fmla="*/ 430192 w 1276028"/>
                  <a:gd name="connsiteY1" fmla="*/ 223229 h 622681"/>
                  <a:gd name="connsiteX2" fmla="*/ 1216542 w 1276028"/>
                  <a:gd name="connsiteY2" fmla="*/ 229590 h 622681"/>
                  <a:gd name="connsiteX3" fmla="*/ 1276028 w 1276028"/>
                  <a:gd name="connsiteY3" fmla="*/ 369244 h 622681"/>
                  <a:gd name="connsiteX4" fmla="*/ 1275282 w 1276028"/>
                  <a:gd name="connsiteY4" fmla="*/ 621743 h 622681"/>
                  <a:gd name="connsiteX5" fmla="*/ 1209808 w 1276028"/>
                  <a:gd name="connsiteY5" fmla="*/ 491203 h 622681"/>
                  <a:gd name="connsiteX6" fmla="*/ 428340 w 1276028"/>
                  <a:gd name="connsiteY6" fmla="*/ 484958 h 622681"/>
                  <a:gd name="connsiteX7" fmla="*/ 31885 w 1276028"/>
                  <a:gd name="connsiteY7" fmla="*/ 300339 h 622681"/>
                  <a:gd name="connsiteX8" fmla="*/ 30033 w 1276028"/>
                  <a:gd name="connsiteY8" fmla="*/ 47414 h 622681"/>
                  <a:gd name="connsiteX0" fmla="*/ 1094 w 1247089"/>
                  <a:gd name="connsiteY0" fmla="*/ 0 h 575267"/>
                  <a:gd name="connsiteX1" fmla="*/ 401253 w 1247089"/>
                  <a:gd name="connsiteY1" fmla="*/ 175815 h 575267"/>
                  <a:gd name="connsiteX2" fmla="*/ 1187603 w 1247089"/>
                  <a:gd name="connsiteY2" fmla="*/ 182176 h 575267"/>
                  <a:gd name="connsiteX3" fmla="*/ 1247089 w 1247089"/>
                  <a:gd name="connsiteY3" fmla="*/ 321830 h 575267"/>
                  <a:gd name="connsiteX4" fmla="*/ 1246343 w 1247089"/>
                  <a:gd name="connsiteY4" fmla="*/ 574329 h 575267"/>
                  <a:gd name="connsiteX5" fmla="*/ 1180869 w 1247089"/>
                  <a:gd name="connsiteY5" fmla="*/ 443789 h 575267"/>
                  <a:gd name="connsiteX6" fmla="*/ 399401 w 1247089"/>
                  <a:gd name="connsiteY6" fmla="*/ 437544 h 575267"/>
                  <a:gd name="connsiteX7" fmla="*/ 2946 w 1247089"/>
                  <a:gd name="connsiteY7" fmla="*/ 252925 h 575267"/>
                  <a:gd name="connsiteX8" fmla="*/ 1094 w 1247089"/>
                  <a:gd name="connsiteY8" fmla="*/ 0 h 575267"/>
                  <a:gd name="connsiteX0" fmla="*/ 0 w 1244143"/>
                  <a:gd name="connsiteY0" fmla="*/ 81893 h 404235"/>
                  <a:gd name="connsiteX1" fmla="*/ 398307 w 1244143"/>
                  <a:gd name="connsiteY1" fmla="*/ 4783 h 404235"/>
                  <a:gd name="connsiteX2" fmla="*/ 1184657 w 1244143"/>
                  <a:gd name="connsiteY2" fmla="*/ 11144 h 404235"/>
                  <a:gd name="connsiteX3" fmla="*/ 1244143 w 1244143"/>
                  <a:gd name="connsiteY3" fmla="*/ 150798 h 404235"/>
                  <a:gd name="connsiteX4" fmla="*/ 1243397 w 1244143"/>
                  <a:gd name="connsiteY4" fmla="*/ 403297 h 404235"/>
                  <a:gd name="connsiteX5" fmla="*/ 1177923 w 1244143"/>
                  <a:gd name="connsiteY5" fmla="*/ 272757 h 404235"/>
                  <a:gd name="connsiteX6" fmla="*/ 396455 w 1244143"/>
                  <a:gd name="connsiteY6" fmla="*/ 266512 h 404235"/>
                  <a:gd name="connsiteX7" fmla="*/ 0 w 1244143"/>
                  <a:gd name="connsiteY7" fmla="*/ 81893 h 404235"/>
                  <a:gd name="connsiteX0" fmla="*/ 97065 w 944753"/>
                  <a:gd name="connsiteY0" fmla="*/ 280139 h 417862"/>
                  <a:gd name="connsiteX1" fmla="*/ 98917 w 944753"/>
                  <a:gd name="connsiteY1" fmla="*/ 18410 h 417862"/>
                  <a:gd name="connsiteX2" fmla="*/ 885267 w 944753"/>
                  <a:gd name="connsiteY2" fmla="*/ 24771 h 417862"/>
                  <a:gd name="connsiteX3" fmla="*/ 944753 w 944753"/>
                  <a:gd name="connsiteY3" fmla="*/ 164425 h 417862"/>
                  <a:gd name="connsiteX4" fmla="*/ 944007 w 944753"/>
                  <a:gd name="connsiteY4" fmla="*/ 416924 h 417862"/>
                  <a:gd name="connsiteX5" fmla="*/ 878533 w 944753"/>
                  <a:gd name="connsiteY5" fmla="*/ 286384 h 417862"/>
                  <a:gd name="connsiteX6" fmla="*/ 97065 w 944753"/>
                  <a:gd name="connsiteY6" fmla="*/ 280139 h 417862"/>
                  <a:gd name="connsiteX0" fmla="*/ 97065 w 944753"/>
                  <a:gd name="connsiteY0" fmla="*/ 280139 h 417862"/>
                  <a:gd name="connsiteX1" fmla="*/ 98917 w 944753"/>
                  <a:gd name="connsiteY1" fmla="*/ 18410 h 417862"/>
                  <a:gd name="connsiteX2" fmla="*/ 885267 w 944753"/>
                  <a:gd name="connsiteY2" fmla="*/ 24771 h 417862"/>
                  <a:gd name="connsiteX3" fmla="*/ 944753 w 944753"/>
                  <a:gd name="connsiteY3" fmla="*/ 164425 h 417862"/>
                  <a:gd name="connsiteX4" fmla="*/ 944007 w 944753"/>
                  <a:gd name="connsiteY4" fmla="*/ 416924 h 417862"/>
                  <a:gd name="connsiteX5" fmla="*/ 878533 w 944753"/>
                  <a:gd name="connsiteY5" fmla="*/ 286384 h 417862"/>
                  <a:gd name="connsiteX6" fmla="*/ 97065 w 944753"/>
                  <a:gd name="connsiteY6" fmla="*/ 280139 h 417862"/>
                  <a:gd name="connsiteX0" fmla="*/ 88060 w 935748"/>
                  <a:gd name="connsiteY0" fmla="*/ 275626 h 413349"/>
                  <a:gd name="connsiteX1" fmla="*/ 89912 w 935748"/>
                  <a:gd name="connsiteY1" fmla="*/ 13897 h 413349"/>
                  <a:gd name="connsiteX2" fmla="*/ 876262 w 935748"/>
                  <a:gd name="connsiteY2" fmla="*/ 20258 h 413349"/>
                  <a:gd name="connsiteX3" fmla="*/ 935748 w 935748"/>
                  <a:gd name="connsiteY3" fmla="*/ 159912 h 413349"/>
                  <a:gd name="connsiteX4" fmla="*/ 935002 w 935748"/>
                  <a:gd name="connsiteY4" fmla="*/ 412411 h 413349"/>
                  <a:gd name="connsiteX5" fmla="*/ 869528 w 935748"/>
                  <a:gd name="connsiteY5" fmla="*/ 281871 h 413349"/>
                  <a:gd name="connsiteX6" fmla="*/ 88060 w 935748"/>
                  <a:gd name="connsiteY6" fmla="*/ 275626 h 413349"/>
                  <a:gd name="connsiteX0" fmla="*/ 88060 w 935748"/>
                  <a:gd name="connsiteY0" fmla="*/ 275626 h 413349"/>
                  <a:gd name="connsiteX1" fmla="*/ 89912 w 935748"/>
                  <a:gd name="connsiteY1" fmla="*/ 13897 h 413349"/>
                  <a:gd name="connsiteX2" fmla="*/ 876262 w 935748"/>
                  <a:gd name="connsiteY2" fmla="*/ 20258 h 413349"/>
                  <a:gd name="connsiteX3" fmla="*/ 935748 w 935748"/>
                  <a:gd name="connsiteY3" fmla="*/ 159912 h 413349"/>
                  <a:gd name="connsiteX4" fmla="*/ 935002 w 935748"/>
                  <a:gd name="connsiteY4" fmla="*/ 412411 h 413349"/>
                  <a:gd name="connsiteX5" fmla="*/ 869528 w 935748"/>
                  <a:gd name="connsiteY5" fmla="*/ 281871 h 413349"/>
                  <a:gd name="connsiteX6" fmla="*/ 88060 w 935748"/>
                  <a:gd name="connsiteY6" fmla="*/ 275626 h 413349"/>
                  <a:gd name="connsiteX0" fmla="*/ 71928 w 919616"/>
                  <a:gd name="connsiteY0" fmla="*/ 307657 h 445380"/>
                  <a:gd name="connsiteX1" fmla="*/ 73780 w 919616"/>
                  <a:gd name="connsiteY1" fmla="*/ 45928 h 445380"/>
                  <a:gd name="connsiteX2" fmla="*/ 860130 w 919616"/>
                  <a:gd name="connsiteY2" fmla="*/ 52289 h 445380"/>
                  <a:gd name="connsiteX3" fmla="*/ 919616 w 919616"/>
                  <a:gd name="connsiteY3" fmla="*/ 191943 h 445380"/>
                  <a:gd name="connsiteX4" fmla="*/ 918870 w 919616"/>
                  <a:gd name="connsiteY4" fmla="*/ 444442 h 445380"/>
                  <a:gd name="connsiteX5" fmla="*/ 853396 w 919616"/>
                  <a:gd name="connsiteY5" fmla="*/ 313902 h 445380"/>
                  <a:gd name="connsiteX6" fmla="*/ 71928 w 919616"/>
                  <a:gd name="connsiteY6" fmla="*/ 307657 h 445380"/>
                  <a:gd name="connsiteX0" fmla="*/ 82371 w 930059"/>
                  <a:gd name="connsiteY0" fmla="*/ 267821 h 405544"/>
                  <a:gd name="connsiteX1" fmla="*/ 84223 w 930059"/>
                  <a:gd name="connsiteY1" fmla="*/ 6092 h 405544"/>
                  <a:gd name="connsiteX2" fmla="*/ 870573 w 930059"/>
                  <a:gd name="connsiteY2" fmla="*/ 12453 h 405544"/>
                  <a:gd name="connsiteX3" fmla="*/ 930059 w 930059"/>
                  <a:gd name="connsiteY3" fmla="*/ 152107 h 405544"/>
                  <a:gd name="connsiteX4" fmla="*/ 929313 w 930059"/>
                  <a:gd name="connsiteY4" fmla="*/ 404606 h 405544"/>
                  <a:gd name="connsiteX5" fmla="*/ 863839 w 930059"/>
                  <a:gd name="connsiteY5" fmla="*/ 274066 h 405544"/>
                  <a:gd name="connsiteX6" fmla="*/ 82371 w 930059"/>
                  <a:gd name="connsiteY6" fmla="*/ 267821 h 405544"/>
                  <a:gd name="connsiteX0" fmla="*/ 72455 w 920143"/>
                  <a:gd name="connsiteY0" fmla="*/ 267821 h 405544"/>
                  <a:gd name="connsiteX1" fmla="*/ 74307 w 920143"/>
                  <a:gd name="connsiteY1" fmla="*/ 6092 h 405544"/>
                  <a:gd name="connsiteX2" fmla="*/ 860657 w 920143"/>
                  <a:gd name="connsiteY2" fmla="*/ 12453 h 405544"/>
                  <a:gd name="connsiteX3" fmla="*/ 920143 w 920143"/>
                  <a:gd name="connsiteY3" fmla="*/ 152107 h 405544"/>
                  <a:gd name="connsiteX4" fmla="*/ 919397 w 920143"/>
                  <a:gd name="connsiteY4" fmla="*/ 404606 h 405544"/>
                  <a:gd name="connsiteX5" fmla="*/ 853923 w 920143"/>
                  <a:gd name="connsiteY5" fmla="*/ 274066 h 405544"/>
                  <a:gd name="connsiteX6" fmla="*/ 72455 w 920143"/>
                  <a:gd name="connsiteY6" fmla="*/ 267821 h 405544"/>
                  <a:gd name="connsiteX0" fmla="*/ 72455 w 939000"/>
                  <a:gd name="connsiteY0" fmla="*/ 524300 h 662023"/>
                  <a:gd name="connsiteX1" fmla="*/ 74307 w 939000"/>
                  <a:gd name="connsiteY1" fmla="*/ 262571 h 662023"/>
                  <a:gd name="connsiteX2" fmla="*/ 860657 w 939000"/>
                  <a:gd name="connsiteY2" fmla="*/ 268932 h 662023"/>
                  <a:gd name="connsiteX3" fmla="*/ 936661 w 939000"/>
                  <a:gd name="connsiteY3" fmla="*/ 1689 h 662023"/>
                  <a:gd name="connsiteX4" fmla="*/ 919397 w 939000"/>
                  <a:gd name="connsiteY4" fmla="*/ 661085 h 662023"/>
                  <a:gd name="connsiteX5" fmla="*/ 853923 w 939000"/>
                  <a:gd name="connsiteY5" fmla="*/ 530545 h 662023"/>
                  <a:gd name="connsiteX6" fmla="*/ 72455 w 939000"/>
                  <a:gd name="connsiteY6" fmla="*/ 524300 h 662023"/>
                  <a:gd name="connsiteX0" fmla="*/ 72455 w 919397"/>
                  <a:gd name="connsiteY0" fmla="*/ 605335 h 743058"/>
                  <a:gd name="connsiteX1" fmla="*/ 74307 w 919397"/>
                  <a:gd name="connsiteY1" fmla="*/ 343606 h 743058"/>
                  <a:gd name="connsiteX2" fmla="*/ 860657 w 919397"/>
                  <a:gd name="connsiteY2" fmla="*/ 349967 h 743058"/>
                  <a:gd name="connsiteX3" fmla="*/ 866459 w 919397"/>
                  <a:gd name="connsiteY3" fmla="*/ 1345 h 743058"/>
                  <a:gd name="connsiteX4" fmla="*/ 919397 w 919397"/>
                  <a:gd name="connsiteY4" fmla="*/ 742120 h 743058"/>
                  <a:gd name="connsiteX5" fmla="*/ 853923 w 919397"/>
                  <a:gd name="connsiteY5" fmla="*/ 611580 h 743058"/>
                  <a:gd name="connsiteX6" fmla="*/ 72455 w 919397"/>
                  <a:gd name="connsiteY6" fmla="*/ 605335 h 743058"/>
                  <a:gd name="connsiteX0" fmla="*/ 72455 w 919397"/>
                  <a:gd name="connsiteY0" fmla="*/ 609877 h 747600"/>
                  <a:gd name="connsiteX1" fmla="*/ 74307 w 919397"/>
                  <a:gd name="connsiteY1" fmla="*/ 348148 h 747600"/>
                  <a:gd name="connsiteX2" fmla="*/ 860657 w 919397"/>
                  <a:gd name="connsiteY2" fmla="*/ 354509 h 747600"/>
                  <a:gd name="connsiteX3" fmla="*/ 866459 w 919397"/>
                  <a:gd name="connsiteY3" fmla="*/ 5887 h 747600"/>
                  <a:gd name="connsiteX4" fmla="*/ 919397 w 919397"/>
                  <a:gd name="connsiteY4" fmla="*/ 746662 h 747600"/>
                  <a:gd name="connsiteX5" fmla="*/ 853923 w 919397"/>
                  <a:gd name="connsiteY5" fmla="*/ 616122 h 747600"/>
                  <a:gd name="connsiteX6" fmla="*/ 72455 w 919397"/>
                  <a:gd name="connsiteY6" fmla="*/ 609877 h 747600"/>
                  <a:gd name="connsiteX0" fmla="*/ 72455 w 919397"/>
                  <a:gd name="connsiteY0" fmla="*/ 613079 h 750802"/>
                  <a:gd name="connsiteX1" fmla="*/ 74307 w 919397"/>
                  <a:gd name="connsiteY1" fmla="*/ 351350 h 750802"/>
                  <a:gd name="connsiteX2" fmla="*/ 860657 w 919397"/>
                  <a:gd name="connsiteY2" fmla="*/ 357711 h 750802"/>
                  <a:gd name="connsiteX3" fmla="*/ 866459 w 919397"/>
                  <a:gd name="connsiteY3" fmla="*/ 9089 h 750802"/>
                  <a:gd name="connsiteX4" fmla="*/ 919397 w 919397"/>
                  <a:gd name="connsiteY4" fmla="*/ 749864 h 750802"/>
                  <a:gd name="connsiteX5" fmla="*/ 853923 w 919397"/>
                  <a:gd name="connsiteY5" fmla="*/ 619324 h 750802"/>
                  <a:gd name="connsiteX6" fmla="*/ 72455 w 919397"/>
                  <a:gd name="connsiteY6" fmla="*/ 613079 h 750802"/>
                  <a:gd name="connsiteX0" fmla="*/ 72455 w 919397"/>
                  <a:gd name="connsiteY0" fmla="*/ 613079 h 750802"/>
                  <a:gd name="connsiteX1" fmla="*/ 74307 w 919397"/>
                  <a:gd name="connsiteY1" fmla="*/ 351350 h 750802"/>
                  <a:gd name="connsiteX2" fmla="*/ 860657 w 919397"/>
                  <a:gd name="connsiteY2" fmla="*/ 357711 h 750802"/>
                  <a:gd name="connsiteX3" fmla="*/ 866459 w 919397"/>
                  <a:gd name="connsiteY3" fmla="*/ 9089 h 750802"/>
                  <a:gd name="connsiteX4" fmla="*/ 919397 w 919397"/>
                  <a:gd name="connsiteY4" fmla="*/ 749864 h 750802"/>
                  <a:gd name="connsiteX5" fmla="*/ 853923 w 919397"/>
                  <a:gd name="connsiteY5" fmla="*/ 619324 h 750802"/>
                  <a:gd name="connsiteX6" fmla="*/ 72455 w 919397"/>
                  <a:gd name="connsiteY6" fmla="*/ 613079 h 750802"/>
                  <a:gd name="connsiteX0" fmla="*/ 72455 w 919397"/>
                  <a:gd name="connsiteY0" fmla="*/ 613079 h 750802"/>
                  <a:gd name="connsiteX1" fmla="*/ 74307 w 919397"/>
                  <a:gd name="connsiteY1" fmla="*/ 351350 h 750802"/>
                  <a:gd name="connsiteX2" fmla="*/ 860657 w 919397"/>
                  <a:gd name="connsiteY2" fmla="*/ 357711 h 750802"/>
                  <a:gd name="connsiteX3" fmla="*/ 866459 w 919397"/>
                  <a:gd name="connsiteY3" fmla="*/ 9089 h 750802"/>
                  <a:gd name="connsiteX4" fmla="*/ 919397 w 919397"/>
                  <a:gd name="connsiteY4" fmla="*/ 749864 h 750802"/>
                  <a:gd name="connsiteX5" fmla="*/ 853923 w 919397"/>
                  <a:gd name="connsiteY5" fmla="*/ 619324 h 750802"/>
                  <a:gd name="connsiteX6" fmla="*/ 72455 w 919397"/>
                  <a:gd name="connsiteY6" fmla="*/ 613079 h 750802"/>
                  <a:gd name="connsiteX0" fmla="*/ 72455 w 941258"/>
                  <a:gd name="connsiteY0" fmla="*/ 613079 h 750802"/>
                  <a:gd name="connsiteX1" fmla="*/ 74307 w 941258"/>
                  <a:gd name="connsiteY1" fmla="*/ 351350 h 750802"/>
                  <a:gd name="connsiteX2" fmla="*/ 860657 w 941258"/>
                  <a:gd name="connsiteY2" fmla="*/ 357711 h 750802"/>
                  <a:gd name="connsiteX3" fmla="*/ 866459 w 941258"/>
                  <a:gd name="connsiteY3" fmla="*/ 9089 h 750802"/>
                  <a:gd name="connsiteX4" fmla="*/ 919397 w 941258"/>
                  <a:gd name="connsiteY4" fmla="*/ 749864 h 750802"/>
                  <a:gd name="connsiteX5" fmla="*/ 853923 w 941258"/>
                  <a:gd name="connsiteY5" fmla="*/ 619324 h 750802"/>
                  <a:gd name="connsiteX6" fmla="*/ 72455 w 941258"/>
                  <a:gd name="connsiteY6" fmla="*/ 613079 h 750802"/>
                  <a:gd name="connsiteX0" fmla="*/ 72455 w 941258"/>
                  <a:gd name="connsiteY0" fmla="*/ 603990 h 741713"/>
                  <a:gd name="connsiteX1" fmla="*/ 74307 w 941258"/>
                  <a:gd name="connsiteY1" fmla="*/ 342261 h 741713"/>
                  <a:gd name="connsiteX2" fmla="*/ 860657 w 941258"/>
                  <a:gd name="connsiteY2" fmla="*/ 348622 h 741713"/>
                  <a:gd name="connsiteX3" fmla="*/ 866459 w 941258"/>
                  <a:gd name="connsiteY3" fmla="*/ 0 h 741713"/>
                  <a:gd name="connsiteX4" fmla="*/ 919397 w 941258"/>
                  <a:gd name="connsiteY4" fmla="*/ 740775 h 741713"/>
                  <a:gd name="connsiteX5" fmla="*/ 853923 w 941258"/>
                  <a:gd name="connsiteY5" fmla="*/ 610235 h 741713"/>
                  <a:gd name="connsiteX6" fmla="*/ 72455 w 941258"/>
                  <a:gd name="connsiteY6" fmla="*/ 603990 h 741713"/>
                  <a:gd name="connsiteX0" fmla="*/ 85823 w 954626"/>
                  <a:gd name="connsiteY0" fmla="*/ 603990 h 741713"/>
                  <a:gd name="connsiteX1" fmla="*/ 87675 w 954626"/>
                  <a:gd name="connsiteY1" fmla="*/ 342261 h 741713"/>
                  <a:gd name="connsiteX2" fmla="*/ 840989 w 954626"/>
                  <a:gd name="connsiteY2" fmla="*/ 338450 h 741713"/>
                  <a:gd name="connsiteX3" fmla="*/ 879827 w 954626"/>
                  <a:gd name="connsiteY3" fmla="*/ 0 h 741713"/>
                  <a:gd name="connsiteX4" fmla="*/ 932765 w 954626"/>
                  <a:gd name="connsiteY4" fmla="*/ 740775 h 741713"/>
                  <a:gd name="connsiteX5" fmla="*/ 867291 w 954626"/>
                  <a:gd name="connsiteY5" fmla="*/ 610235 h 741713"/>
                  <a:gd name="connsiteX6" fmla="*/ 85823 w 954626"/>
                  <a:gd name="connsiteY6" fmla="*/ 603990 h 741713"/>
                  <a:gd name="connsiteX0" fmla="*/ 85823 w 954626"/>
                  <a:gd name="connsiteY0" fmla="*/ 603990 h 741713"/>
                  <a:gd name="connsiteX1" fmla="*/ 87675 w 954626"/>
                  <a:gd name="connsiteY1" fmla="*/ 342261 h 741713"/>
                  <a:gd name="connsiteX2" fmla="*/ 840989 w 954626"/>
                  <a:gd name="connsiteY2" fmla="*/ 338450 h 741713"/>
                  <a:gd name="connsiteX3" fmla="*/ 879827 w 954626"/>
                  <a:gd name="connsiteY3" fmla="*/ 0 h 741713"/>
                  <a:gd name="connsiteX4" fmla="*/ 932765 w 954626"/>
                  <a:gd name="connsiteY4" fmla="*/ 740775 h 741713"/>
                  <a:gd name="connsiteX5" fmla="*/ 867291 w 954626"/>
                  <a:gd name="connsiteY5" fmla="*/ 610235 h 741713"/>
                  <a:gd name="connsiteX6" fmla="*/ 85823 w 954626"/>
                  <a:gd name="connsiteY6" fmla="*/ 603990 h 741713"/>
                  <a:gd name="connsiteX0" fmla="*/ 85823 w 954626"/>
                  <a:gd name="connsiteY0" fmla="*/ 603990 h 741713"/>
                  <a:gd name="connsiteX1" fmla="*/ 87675 w 954626"/>
                  <a:gd name="connsiteY1" fmla="*/ 342261 h 741713"/>
                  <a:gd name="connsiteX2" fmla="*/ 840989 w 954626"/>
                  <a:gd name="connsiteY2" fmla="*/ 338450 h 741713"/>
                  <a:gd name="connsiteX3" fmla="*/ 879827 w 954626"/>
                  <a:gd name="connsiteY3" fmla="*/ 0 h 741713"/>
                  <a:gd name="connsiteX4" fmla="*/ 932765 w 954626"/>
                  <a:gd name="connsiteY4" fmla="*/ 740775 h 741713"/>
                  <a:gd name="connsiteX5" fmla="*/ 867291 w 954626"/>
                  <a:gd name="connsiteY5" fmla="*/ 610235 h 741713"/>
                  <a:gd name="connsiteX6" fmla="*/ 85823 w 954626"/>
                  <a:gd name="connsiteY6" fmla="*/ 603990 h 741713"/>
                  <a:gd name="connsiteX0" fmla="*/ 85823 w 930627"/>
                  <a:gd name="connsiteY0" fmla="*/ 603990 h 661555"/>
                  <a:gd name="connsiteX1" fmla="*/ 87675 w 930627"/>
                  <a:gd name="connsiteY1" fmla="*/ 342261 h 661555"/>
                  <a:gd name="connsiteX2" fmla="*/ 840989 w 930627"/>
                  <a:gd name="connsiteY2" fmla="*/ 338450 h 661555"/>
                  <a:gd name="connsiteX3" fmla="*/ 879827 w 930627"/>
                  <a:gd name="connsiteY3" fmla="*/ 0 h 661555"/>
                  <a:gd name="connsiteX4" fmla="*/ 867291 w 930627"/>
                  <a:gd name="connsiteY4" fmla="*/ 610235 h 661555"/>
                  <a:gd name="connsiteX5" fmla="*/ 85823 w 930627"/>
                  <a:gd name="connsiteY5" fmla="*/ 603990 h 661555"/>
                  <a:gd name="connsiteX0" fmla="*/ 85823 w 932284"/>
                  <a:gd name="connsiteY0" fmla="*/ 603990 h 661555"/>
                  <a:gd name="connsiteX1" fmla="*/ 87675 w 932284"/>
                  <a:gd name="connsiteY1" fmla="*/ 342261 h 661555"/>
                  <a:gd name="connsiteX2" fmla="*/ 840989 w 932284"/>
                  <a:gd name="connsiteY2" fmla="*/ 338450 h 661555"/>
                  <a:gd name="connsiteX3" fmla="*/ 879827 w 932284"/>
                  <a:gd name="connsiteY3" fmla="*/ 0 h 661555"/>
                  <a:gd name="connsiteX4" fmla="*/ 867291 w 932284"/>
                  <a:gd name="connsiteY4" fmla="*/ 610235 h 661555"/>
                  <a:gd name="connsiteX5" fmla="*/ 85823 w 932284"/>
                  <a:gd name="connsiteY5" fmla="*/ 603990 h 661555"/>
                  <a:gd name="connsiteX0" fmla="*/ 85823 w 932284"/>
                  <a:gd name="connsiteY0" fmla="*/ 603990 h 656905"/>
                  <a:gd name="connsiteX1" fmla="*/ 87675 w 932284"/>
                  <a:gd name="connsiteY1" fmla="*/ 291399 h 656905"/>
                  <a:gd name="connsiteX2" fmla="*/ 840989 w 932284"/>
                  <a:gd name="connsiteY2" fmla="*/ 338450 h 656905"/>
                  <a:gd name="connsiteX3" fmla="*/ 879827 w 932284"/>
                  <a:gd name="connsiteY3" fmla="*/ 0 h 656905"/>
                  <a:gd name="connsiteX4" fmla="*/ 867291 w 932284"/>
                  <a:gd name="connsiteY4" fmla="*/ 610235 h 656905"/>
                  <a:gd name="connsiteX5" fmla="*/ 85823 w 932284"/>
                  <a:gd name="connsiteY5" fmla="*/ 603990 h 656905"/>
                  <a:gd name="connsiteX0" fmla="*/ 85823 w 932284"/>
                  <a:gd name="connsiteY0" fmla="*/ 603990 h 656905"/>
                  <a:gd name="connsiteX1" fmla="*/ 87675 w 932284"/>
                  <a:gd name="connsiteY1" fmla="*/ 291399 h 656905"/>
                  <a:gd name="connsiteX2" fmla="*/ 840989 w 932284"/>
                  <a:gd name="connsiteY2" fmla="*/ 338450 h 656905"/>
                  <a:gd name="connsiteX3" fmla="*/ 879827 w 932284"/>
                  <a:gd name="connsiteY3" fmla="*/ 0 h 656905"/>
                  <a:gd name="connsiteX4" fmla="*/ 867291 w 932284"/>
                  <a:gd name="connsiteY4" fmla="*/ 610235 h 656905"/>
                  <a:gd name="connsiteX5" fmla="*/ 85823 w 932284"/>
                  <a:gd name="connsiteY5" fmla="*/ 603990 h 656905"/>
                  <a:gd name="connsiteX0" fmla="*/ 87911 w 934372"/>
                  <a:gd name="connsiteY0" fmla="*/ 603990 h 655368"/>
                  <a:gd name="connsiteX1" fmla="*/ 89763 w 934372"/>
                  <a:gd name="connsiteY1" fmla="*/ 291399 h 655368"/>
                  <a:gd name="connsiteX2" fmla="*/ 843077 w 934372"/>
                  <a:gd name="connsiteY2" fmla="*/ 338450 h 655368"/>
                  <a:gd name="connsiteX3" fmla="*/ 881915 w 934372"/>
                  <a:gd name="connsiteY3" fmla="*/ 0 h 655368"/>
                  <a:gd name="connsiteX4" fmla="*/ 869379 w 934372"/>
                  <a:gd name="connsiteY4" fmla="*/ 610235 h 655368"/>
                  <a:gd name="connsiteX5" fmla="*/ 87911 w 934372"/>
                  <a:gd name="connsiteY5" fmla="*/ 603990 h 655368"/>
                  <a:gd name="connsiteX0" fmla="*/ 85024 w 931485"/>
                  <a:gd name="connsiteY0" fmla="*/ 603990 h 656773"/>
                  <a:gd name="connsiteX1" fmla="*/ 86876 w 931485"/>
                  <a:gd name="connsiteY1" fmla="*/ 291399 h 656773"/>
                  <a:gd name="connsiteX2" fmla="*/ 827801 w 931485"/>
                  <a:gd name="connsiteY2" fmla="*/ 348622 h 656773"/>
                  <a:gd name="connsiteX3" fmla="*/ 879028 w 931485"/>
                  <a:gd name="connsiteY3" fmla="*/ 0 h 656773"/>
                  <a:gd name="connsiteX4" fmla="*/ 866492 w 931485"/>
                  <a:gd name="connsiteY4" fmla="*/ 610235 h 656773"/>
                  <a:gd name="connsiteX5" fmla="*/ 85024 w 931485"/>
                  <a:gd name="connsiteY5" fmla="*/ 603990 h 656773"/>
                  <a:gd name="connsiteX0" fmla="*/ 85024 w 931485"/>
                  <a:gd name="connsiteY0" fmla="*/ 603990 h 656773"/>
                  <a:gd name="connsiteX1" fmla="*/ 86876 w 931485"/>
                  <a:gd name="connsiteY1" fmla="*/ 291399 h 656773"/>
                  <a:gd name="connsiteX2" fmla="*/ 827801 w 931485"/>
                  <a:gd name="connsiteY2" fmla="*/ 348622 h 656773"/>
                  <a:gd name="connsiteX3" fmla="*/ 879028 w 931485"/>
                  <a:gd name="connsiteY3" fmla="*/ 0 h 656773"/>
                  <a:gd name="connsiteX4" fmla="*/ 866492 w 931485"/>
                  <a:gd name="connsiteY4" fmla="*/ 610235 h 656773"/>
                  <a:gd name="connsiteX5" fmla="*/ 85024 w 931485"/>
                  <a:gd name="connsiteY5" fmla="*/ 603990 h 656773"/>
                  <a:gd name="connsiteX0" fmla="*/ 85024 w 931485"/>
                  <a:gd name="connsiteY0" fmla="*/ 603990 h 656773"/>
                  <a:gd name="connsiteX1" fmla="*/ 86876 w 931485"/>
                  <a:gd name="connsiteY1" fmla="*/ 291399 h 656773"/>
                  <a:gd name="connsiteX2" fmla="*/ 827801 w 931485"/>
                  <a:gd name="connsiteY2" fmla="*/ 348622 h 656773"/>
                  <a:gd name="connsiteX3" fmla="*/ 879028 w 931485"/>
                  <a:gd name="connsiteY3" fmla="*/ 0 h 656773"/>
                  <a:gd name="connsiteX4" fmla="*/ 866492 w 931485"/>
                  <a:gd name="connsiteY4" fmla="*/ 610235 h 656773"/>
                  <a:gd name="connsiteX5" fmla="*/ 85024 w 931485"/>
                  <a:gd name="connsiteY5" fmla="*/ 603990 h 656773"/>
                  <a:gd name="connsiteX0" fmla="*/ 86742 w 933203"/>
                  <a:gd name="connsiteY0" fmla="*/ 603990 h 655536"/>
                  <a:gd name="connsiteX1" fmla="*/ 88594 w 933203"/>
                  <a:gd name="connsiteY1" fmla="*/ 291399 h 655536"/>
                  <a:gd name="connsiteX2" fmla="*/ 829519 w 933203"/>
                  <a:gd name="connsiteY2" fmla="*/ 348622 h 655536"/>
                  <a:gd name="connsiteX3" fmla="*/ 880746 w 933203"/>
                  <a:gd name="connsiteY3" fmla="*/ 0 h 655536"/>
                  <a:gd name="connsiteX4" fmla="*/ 868210 w 933203"/>
                  <a:gd name="connsiteY4" fmla="*/ 610235 h 655536"/>
                  <a:gd name="connsiteX5" fmla="*/ 86742 w 933203"/>
                  <a:gd name="connsiteY5" fmla="*/ 603990 h 655536"/>
                  <a:gd name="connsiteX0" fmla="*/ 86742 w 933203"/>
                  <a:gd name="connsiteY0" fmla="*/ 603990 h 655536"/>
                  <a:gd name="connsiteX1" fmla="*/ 88594 w 933203"/>
                  <a:gd name="connsiteY1" fmla="*/ 291399 h 655536"/>
                  <a:gd name="connsiteX2" fmla="*/ 829519 w 933203"/>
                  <a:gd name="connsiteY2" fmla="*/ 348622 h 655536"/>
                  <a:gd name="connsiteX3" fmla="*/ 880746 w 933203"/>
                  <a:gd name="connsiteY3" fmla="*/ 0 h 655536"/>
                  <a:gd name="connsiteX4" fmla="*/ 868210 w 933203"/>
                  <a:gd name="connsiteY4" fmla="*/ 610235 h 655536"/>
                  <a:gd name="connsiteX5" fmla="*/ 86742 w 933203"/>
                  <a:gd name="connsiteY5" fmla="*/ 603990 h 655536"/>
                  <a:gd name="connsiteX0" fmla="*/ 86742 w 933203"/>
                  <a:gd name="connsiteY0" fmla="*/ 603990 h 655536"/>
                  <a:gd name="connsiteX1" fmla="*/ 88594 w 933203"/>
                  <a:gd name="connsiteY1" fmla="*/ 291399 h 655536"/>
                  <a:gd name="connsiteX2" fmla="*/ 829519 w 933203"/>
                  <a:gd name="connsiteY2" fmla="*/ 348622 h 655536"/>
                  <a:gd name="connsiteX3" fmla="*/ 880746 w 933203"/>
                  <a:gd name="connsiteY3" fmla="*/ 0 h 655536"/>
                  <a:gd name="connsiteX4" fmla="*/ 868210 w 933203"/>
                  <a:gd name="connsiteY4" fmla="*/ 610235 h 655536"/>
                  <a:gd name="connsiteX5" fmla="*/ 86742 w 933203"/>
                  <a:gd name="connsiteY5" fmla="*/ 603990 h 655536"/>
                  <a:gd name="connsiteX0" fmla="*/ 87685 w 934146"/>
                  <a:gd name="connsiteY0" fmla="*/ 603990 h 654222"/>
                  <a:gd name="connsiteX1" fmla="*/ 89537 w 934146"/>
                  <a:gd name="connsiteY1" fmla="*/ 291399 h 654222"/>
                  <a:gd name="connsiteX2" fmla="*/ 830462 w 934146"/>
                  <a:gd name="connsiteY2" fmla="*/ 348622 h 654222"/>
                  <a:gd name="connsiteX3" fmla="*/ 881689 w 934146"/>
                  <a:gd name="connsiteY3" fmla="*/ 0 h 654222"/>
                  <a:gd name="connsiteX4" fmla="*/ 869153 w 934146"/>
                  <a:gd name="connsiteY4" fmla="*/ 610235 h 654222"/>
                  <a:gd name="connsiteX5" fmla="*/ 87685 w 934146"/>
                  <a:gd name="connsiteY5" fmla="*/ 603990 h 654222"/>
                  <a:gd name="connsiteX0" fmla="*/ 87685 w 934146"/>
                  <a:gd name="connsiteY0" fmla="*/ 603990 h 654222"/>
                  <a:gd name="connsiteX1" fmla="*/ 89537 w 934146"/>
                  <a:gd name="connsiteY1" fmla="*/ 291399 h 654222"/>
                  <a:gd name="connsiteX2" fmla="*/ 830462 w 934146"/>
                  <a:gd name="connsiteY2" fmla="*/ 348622 h 654222"/>
                  <a:gd name="connsiteX3" fmla="*/ 881689 w 934146"/>
                  <a:gd name="connsiteY3" fmla="*/ 0 h 654222"/>
                  <a:gd name="connsiteX4" fmla="*/ 869153 w 934146"/>
                  <a:gd name="connsiteY4" fmla="*/ 610235 h 654222"/>
                  <a:gd name="connsiteX5" fmla="*/ 87685 w 934146"/>
                  <a:gd name="connsiteY5" fmla="*/ 603990 h 654222"/>
                  <a:gd name="connsiteX0" fmla="*/ 84476 w 930937"/>
                  <a:gd name="connsiteY0" fmla="*/ 603990 h 657287"/>
                  <a:gd name="connsiteX1" fmla="*/ 86328 w 930937"/>
                  <a:gd name="connsiteY1" fmla="*/ 291399 h 657287"/>
                  <a:gd name="connsiteX2" fmla="*/ 827253 w 930937"/>
                  <a:gd name="connsiteY2" fmla="*/ 348622 h 657287"/>
                  <a:gd name="connsiteX3" fmla="*/ 878480 w 930937"/>
                  <a:gd name="connsiteY3" fmla="*/ 0 h 657287"/>
                  <a:gd name="connsiteX4" fmla="*/ 865944 w 930937"/>
                  <a:gd name="connsiteY4" fmla="*/ 610235 h 657287"/>
                  <a:gd name="connsiteX5" fmla="*/ 84476 w 930937"/>
                  <a:gd name="connsiteY5" fmla="*/ 603990 h 657287"/>
                  <a:gd name="connsiteX0" fmla="*/ 84476 w 934157"/>
                  <a:gd name="connsiteY0" fmla="*/ 441231 h 494528"/>
                  <a:gd name="connsiteX1" fmla="*/ 86328 w 934157"/>
                  <a:gd name="connsiteY1" fmla="*/ 128640 h 494528"/>
                  <a:gd name="connsiteX2" fmla="*/ 827253 w 934157"/>
                  <a:gd name="connsiteY2" fmla="*/ 185863 h 494528"/>
                  <a:gd name="connsiteX3" fmla="*/ 891023 w 934157"/>
                  <a:gd name="connsiteY3" fmla="*/ 0 h 494528"/>
                  <a:gd name="connsiteX4" fmla="*/ 865944 w 934157"/>
                  <a:gd name="connsiteY4" fmla="*/ 447476 h 494528"/>
                  <a:gd name="connsiteX5" fmla="*/ 84476 w 934157"/>
                  <a:gd name="connsiteY5" fmla="*/ 441231 h 494528"/>
                  <a:gd name="connsiteX0" fmla="*/ 84476 w 934157"/>
                  <a:gd name="connsiteY0" fmla="*/ 441231 h 494528"/>
                  <a:gd name="connsiteX1" fmla="*/ 86328 w 934157"/>
                  <a:gd name="connsiteY1" fmla="*/ 128640 h 494528"/>
                  <a:gd name="connsiteX2" fmla="*/ 827253 w 934157"/>
                  <a:gd name="connsiteY2" fmla="*/ 185863 h 494528"/>
                  <a:gd name="connsiteX3" fmla="*/ 891023 w 934157"/>
                  <a:gd name="connsiteY3" fmla="*/ 0 h 494528"/>
                  <a:gd name="connsiteX4" fmla="*/ 865944 w 934157"/>
                  <a:gd name="connsiteY4" fmla="*/ 447476 h 494528"/>
                  <a:gd name="connsiteX5" fmla="*/ 84476 w 934157"/>
                  <a:gd name="connsiteY5" fmla="*/ 441231 h 494528"/>
                  <a:gd name="connsiteX0" fmla="*/ 84476 w 936765"/>
                  <a:gd name="connsiteY0" fmla="*/ 593817 h 647114"/>
                  <a:gd name="connsiteX1" fmla="*/ 86328 w 936765"/>
                  <a:gd name="connsiteY1" fmla="*/ 281226 h 647114"/>
                  <a:gd name="connsiteX2" fmla="*/ 827253 w 936765"/>
                  <a:gd name="connsiteY2" fmla="*/ 338449 h 647114"/>
                  <a:gd name="connsiteX3" fmla="*/ 897294 w 936765"/>
                  <a:gd name="connsiteY3" fmla="*/ 0 h 647114"/>
                  <a:gd name="connsiteX4" fmla="*/ 865944 w 936765"/>
                  <a:gd name="connsiteY4" fmla="*/ 600062 h 647114"/>
                  <a:gd name="connsiteX5" fmla="*/ 84476 w 936765"/>
                  <a:gd name="connsiteY5" fmla="*/ 593817 h 647114"/>
                  <a:gd name="connsiteX0" fmla="*/ 84476 w 936765"/>
                  <a:gd name="connsiteY0" fmla="*/ 593817 h 647114"/>
                  <a:gd name="connsiteX1" fmla="*/ 86328 w 936765"/>
                  <a:gd name="connsiteY1" fmla="*/ 281226 h 647114"/>
                  <a:gd name="connsiteX2" fmla="*/ 827253 w 936765"/>
                  <a:gd name="connsiteY2" fmla="*/ 338449 h 647114"/>
                  <a:gd name="connsiteX3" fmla="*/ 897294 w 936765"/>
                  <a:gd name="connsiteY3" fmla="*/ 0 h 647114"/>
                  <a:gd name="connsiteX4" fmla="*/ 865944 w 936765"/>
                  <a:gd name="connsiteY4" fmla="*/ 600062 h 647114"/>
                  <a:gd name="connsiteX5" fmla="*/ 84476 w 936765"/>
                  <a:gd name="connsiteY5" fmla="*/ 593817 h 647114"/>
                  <a:gd name="connsiteX0" fmla="*/ 90518 w 942807"/>
                  <a:gd name="connsiteY0" fmla="*/ 593817 h 623640"/>
                  <a:gd name="connsiteX1" fmla="*/ 16668 w 942807"/>
                  <a:gd name="connsiteY1" fmla="*/ 602456 h 623640"/>
                  <a:gd name="connsiteX2" fmla="*/ 92370 w 942807"/>
                  <a:gd name="connsiteY2" fmla="*/ 281226 h 623640"/>
                  <a:gd name="connsiteX3" fmla="*/ 833295 w 942807"/>
                  <a:gd name="connsiteY3" fmla="*/ 338449 h 623640"/>
                  <a:gd name="connsiteX4" fmla="*/ 903336 w 942807"/>
                  <a:gd name="connsiteY4" fmla="*/ 0 h 623640"/>
                  <a:gd name="connsiteX5" fmla="*/ 871986 w 942807"/>
                  <a:gd name="connsiteY5" fmla="*/ 600062 h 623640"/>
                  <a:gd name="connsiteX6" fmla="*/ 90518 w 942807"/>
                  <a:gd name="connsiteY6" fmla="*/ 593817 h 623640"/>
                  <a:gd name="connsiteX0" fmla="*/ 97427 w 949716"/>
                  <a:gd name="connsiteY0" fmla="*/ 593817 h 704887"/>
                  <a:gd name="connsiteX1" fmla="*/ 11034 w 949716"/>
                  <a:gd name="connsiteY1" fmla="*/ 694007 h 704887"/>
                  <a:gd name="connsiteX2" fmla="*/ 99279 w 949716"/>
                  <a:gd name="connsiteY2" fmla="*/ 281226 h 704887"/>
                  <a:gd name="connsiteX3" fmla="*/ 840204 w 949716"/>
                  <a:gd name="connsiteY3" fmla="*/ 338449 h 704887"/>
                  <a:gd name="connsiteX4" fmla="*/ 910245 w 949716"/>
                  <a:gd name="connsiteY4" fmla="*/ 0 h 704887"/>
                  <a:gd name="connsiteX5" fmla="*/ 878895 w 949716"/>
                  <a:gd name="connsiteY5" fmla="*/ 600062 h 704887"/>
                  <a:gd name="connsiteX6" fmla="*/ 97427 w 949716"/>
                  <a:gd name="connsiteY6" fmla="*/ 593817 h 704887"/>
                  <a:gd name="connsiteX0" fmla="*/ 98407 w 950696"/>
                  <a:gd name="connsiteY0" fmla="*/ 593817 h 704887"/>
                  <a:gd name="connsiteX1" fmla="*/ 12014 w 950696"/>
                  <a:gd name="connsiteY1" fmla="*/ 694007 h 704887"/>
                  <a:gd name="connsiteX2" fmla="*/ 100259 w 950696"/>
                  <a:gd name="connsiteY2" fmla="*/ 281226 h 704887"/>
                  <a:gd name="connsiteX3" fmla="*/ 841184 w 950696"/>
                  <a:gd name="connsiteY3" fmla="*/ 338449 h 704887"/>
                  <a:gd name="connsiteX4" fmla="*/ 911225 w 950696"/>
                  <a:gd name="connsiteY4" fmla="*/ 0 h 704887"/>
                  <a:gd name="connsiteX5" fmla="*/ 879875 w 950696"/>
                  <a:gd name="connsiteY5" fmla="*/ 600062 h 704887"/>
                  <a:gd name="connsiteX6" fmla="*/ 98407 w 950696"/>
                  <a:gd name="connsiteY6" fmla="*/ 593817 h 704887"/>
                  <a:gd name="connsiteX0" fmla="*/ 93856 w 952867"/>
                  <a:gd name="connsiteY0" fmla="*/ 553127 h 702947"/>
                  <a:gd name="connsiteX1" fmla="*/ 13734 w 952867"/>
                  <a:gd name="connsiteY1" fmla="*/ 694007 h 702947"/>
                  <a:gd name="connsiteX2" fmla="*/ 101979 w 952867"/>
                  <a:gd name="connsiteY2" fmla="*/ 281226 h 702947"/>
                  <a:gd name="connsiteX3" fmla="*/ 842904 w 952867"/>
                  <a:gd name="connsiteY3" fmla="*/ 338449 h 702947"/>
                  <a:gd name="connsiteX4" fmla="*/ 912945 w 952867"/>
                  <a:gd name="connsiteY4" fmla="*/ 0 h 702947"/>
                  <a:gd name="connsiteX5" fmla="*/ 881595 w 952867"/>
                  <a:gd name="connsiteY5" fmla="*/ 600062 h 702947"/>
                  <a:gd name="connsiteX6" fmla="*/ 93856 w 952867"/>
                  <a:gd name="connsiteY6" fmla="*/ 553127 h 702947"/>
                  <a:gd name="connsiteX0" fmla="*/ 93856 w 952867"/>
                  <a:gd name="connsiteY0" fmla="*/ 553127 h 702947"/>
                  <a:gd name="connsiteX1" fmla="*/ 13734 w 952867"/>
                  <a:gd name="connsiteY1" fmla="*/ 694007 h 702947"/>
                  <a:gd name="connsiteX2" fmla="*/ 101979 w 952867"/>
                  <a:gd name="connsiteY2" fmla="*/ 281226 h 702947"/>
                  <a:gd name="connsiteX3" fmla="*/ 842904 w 952867"/>
                  <a:gd name="connsiteY3" fmla="*/ 338449 h 702947"/>
                  <a:gd name="connsiteX4" fmla="*/ 912945 w 952867"/>
                  <a:gd name="connsiteY4" fmla="*/ 0 h 702947"/>
                  <a:gd name="connsiteX5" fmla="*/ 881595 w 952867"/>
                  <a:gd name="connsiteY5" fmla="*/ 600062 h 702947"/>
                  <a:gd name="connsiteX6" fmla="*/ 93856 w 952867"/>
                  <a:gd name="connsiteY6" fmla="*/ 553127 h 702947"/>
                  <a:gd name="connsiteX0" fmla="*/ 93856 w 956991"/>
                  <a:gd name="connsiteY0" fmla="*/ 553127 h 702947"/>
                  <a:gd name="connsiteX1" fmla="*/ 13734 w 956991"/>
                  <a:gd name="connsiteY1" fmla="*/ 694007 h 702947"/>
                  <a:gd name="connsiteX2" fmla="*/ 101979 w 956991"/>
                  <a:gd name="connsiteY2" fmla="*/ 281226 h 702947"/>
                  <a:gd name="connsiteX3" fmla="*/ 842904 w 956991"/>
                  <a:gd name="connsiteY3" fmla="*/ 338449 h 702947"/>
                  <a:gd name="connsiteX4" fmla="*/ 912945 w 956991"/>
                  <a:gd name="connsiteY4" fmla="*/ 0 h 702947"/>
                  <a:gd name="connsiteX5" fmla="*/ 887866 w 956991"/>
                  <a:gd name="connsiteY5" fmla="*/ 528855 h 702947"/>
                  <a:gd name="connsiteX6" fmla="*/ 93856 w 956991"/>
                  <a:gd name="connsiteY6" fmla="*/ 553127 h 702947"/>
                  <a:gd name="connsiteX0" fmla="*/ 93856 w 952867"/>
                  <a:gd name="connsiteY0" fmla="*/ 553127 h 702947"/>
                  <a:gd name="connsiteX1" fmla="*/ 13734 w 952867"/>
                  <a:gd name="connsiteY1" fmla="*/ 694007 h 702947"/>
                  <a:gd name="connsiteX2" fmla="*/ 101979 w 952867"/>
                  <a:gd name="connsiteY2" fmla="*/ 281226 h 702947"/>
                  <a:gd name="connsiteX3" fmla="*/ 842904 w 952867"/>
                  <a:gd name="connsiteY3" fmla="*/ 338449 h 702947"/>
                  <a:gd name="connsiteX4" fmla="*/ 912945 w 952867"/>
                  <a:gd name="connsiteY4" fmla="*/ 0 h 702947"/>
                  <a:gd name="connsiteX5" fmla="*/ 881595 w 952867"/>
                  <a:gd name="connsiteY5" fmla="*/ 559373 h 702947"/>
                  <a:gd name="connsiteX6" fmla="*/ 93856 w 952867"/>
                  <a:gd name="connsiteY6" fmla="*/ 553127 h 702947"/>
                  <a:gd name="connsiteX0" fmla="*/ 123494 w 948894"/>
                  <a:gd name="connsiteY0" fmla="*/ 502265 h 701316"/>
                  <a:gd name="connsiteX1" fmla="*/ 12015 w 948894"/>
                  <a:gd name="connsiteY1" fmla="*/ 694007 h 701316"/>
                  <a:gd name="connsiteX2" fmla="*/ 100260 w 948894"/>
                  <a:gd name="connsiteY2" fmla="*/ 281226 h 701316"/>
                  <a:gd name="connsiteX3" fmla="*/ 841185 w 948894"/>
                  <a:gd name="connsiteY3" fmla="*/ 338449 h 701316"/>
                  <a:gd name="connsiteX4" fmla="*/ 911226 w 948894"/>
                  <a:gd name="connsiteY4" fmla="*/ 0 h 701316"/>
                  <a:gd name="connsiteX5" fmla="*/ 879876 w 948894"/>
                  <a:gd name="connsiteY5" fmla="*/ 559373 h 701316"/>
                  <a:gd name="connsiteX6" fmla="*/ 123494 w 948894"/>
                  <a:gd name="connsiteY6" fmla="*/ 502265 h 701316"/>
                  <a:gd name="connsiteX0" fmla="*/ 123494 w 948894"/>
                  <a:gd name="connsiteY0" fmla="*/ 502265 h 701316"/>
                  <a:gd name="connsiteX1" fmla="*/ 12015 w 948894"/>
                  <a:gd name="connsiteY1" fmla="*/ 694007 h 701316"/>
                  <a:gd name="connsiteX2" fmla="*/ 100260 w 948894"/>
                  <a:gd name="connsiteY2" fmla="*/ 281226 h 701316"/>
                  <a:gd name="connsiteX3" fmla="*/ 822371 w 948894"/>
                  <a:gd name="connsiteY3" fmla="*/ 368966 h 701316"/>
                  <a:gd name="connsiteX4" fmla="*/ 911226 w 948894"/>
                  <a:gd name="connsiteY4" fmla="*/ 0 h 701316"/>
                  <a:gd name="connsiteX5" fmla="*/ 879876 w 948894"/>
                  <a:gd name="connsiteY5" fmla="*/ 559373 h 701316"/>
                  <a:gd name="connsiteX6" fmla="*/ 123494 w 948894"/>
                  <a:gd name="connsiteY6" fmla="*/ 502265 h 701316"/>
                  <a:gd name="connsiteX0" fmla="*/ 123494 w 948894"/>
                  <a:gd name="connsiteY0" fmla="*/ 502265 h 701316"/>
                  <a:gd name="connsiteX1" fmla="*/ 12015 w 948894"/>
                  <a:gd name="connsiteY1" fmla="*/ 694007 h 701316"/>
                  <a:gd name="connsiteX2" fmla="*/ 100260 w 948894"/>
                  <a:gd name="connsiteY2" fmla="*/ 281226 h 701316"/>
                  <a:gd name="connsiteX3" fmla="*/ 822371 w 948894"/>
                  <a:gd name="connsiteY3" fmla="*/ 368966 h 701316"/>
                  <a:gd name="connsiteX4" fmla="*/ 911226 w 948894"/>
                  <a:gd name="connsiteY4" fmla="*/ 0 h 701316"/>
                  <a:gd name="connsiteX5" fmla="*/ 879876 w 948894"/>
                  <a:gd name="connsiteY5" fmla="*/ 559373 h 701316"/>
                  <a:gd name="connsiteX6" fmla="*/ 123494 w 948894"/>
                  <a:gd name="connsiteY6" fmla="*/ 502265 h 701316"/>
                  <a:gd name="connsiteX0" fmla="*/ 126265 w 951665"/>
                  <a:gd name="connsiteY0" fmla="*/ 502265 h 701316"/>
                  <a:gd name="connsiteX1" fmla="*/ 14786 w 951665"/>
                  <a:gd name="connsiteY1" fmla="*/ 694007 h 701316"/>
                  <a:gd name="connsiteX2" fmla="*/ 96760 w 951665"/>
                  <a:gd name="connsiteY2" fmla="*/ 332088 h 701316"/>
                  <a:gd name="connsiteX3" fmla="*/ 825142 w 951665"/>
                  <a:gd name="connsiteY3" fmla="*/ 368966 h 701316"/>
                  <a:gd name="connsiteX4" fmla="*/ 913997 w 951665"/>
                  <a:gd name="connsiteY4" fmla="*/ 0 h 701316"/>
                  <a:gd name="connsiteX5" fmla="*/ 882647 w 951665"/>
                  <a:gd name="connsiteY5" fmla="*/ 559373 h 701316"/>
                  <a:gd name="connsiteX6" fmla="*/ 126265 w 951665"/>
                  <a:gd name="connsiteY6" fmla="*/ 502265 h 701316"/>
                  <a:gd name="connsiteX0" fmla="*/ 116696 w 942096"/>
                  <a:gd name="connsiteY0" fmla="*/ 502265 h 701316"/>
                  <a:gd name="connsiteX1" fmla="*/ 5217 w 942096"/>
                  <a:gd name="connsiteY1" fmla="*/ 694007 h 701316"/>
                  <a:gd name="connsiteX2" fmla="*/ 112277 w 942096"/>
                  <a:gd name="connsiteY2" fmla="*/ 321916 h 701316"/>
                  <a:gd name="connsiteX3" fmla="*/ 815573 w 942096"/>
                  <a:gd name="connsiteY3" fmla="*/ 368966 h 701316"/>
                  <a:gd name="connsiteX4" fmla="*/ 904428 w 942096"/>
                  <a:gd name="connsiteY4" fmla="*/ 0 h 701316"/>
                  <a:gd name="connsiteX5" fmla="*/ 873078 w 942096"/>
                  <a:gd name="connsiteY5" fmla="*/ 559373 h 701316"/>
                  <a:gd name="connsiteX6" fmla="*/ 116696 w 942096"/>
                  <a:gd name="connsiteY6" fmla="*/ 502265 h 701316"/>
                  <a:gd name="connsiteX0" fmla="*/ 122728 w 948128"/>
                  <a:gd name="connsiteY0" fmla="*/ 502265 h 701316"/>
                  <a:gd name="connsiteX1" fmla="*/ 11249 w 948128"/>
                  <a:gd name="connsiteY1" fmla="*/ 694007 h 701316"/>
                  <a:gd name="connsiteX2" fmla="*/ 101324 w 948128"/>
                  <a:gd name="connsiteY2" fmla="*/ 321916 h 701316"/>
                  <a:gd name="connsiteX3" fmla="*/ 821605 w 948128"/>
                  <a:gd name="connsiteY3" fmla="*/ 368966 h 701316"/>
                  <a:gd name="connsiteX4" fmla="*/ 910460 w 948128"/>
                  <a:gd name="connsiteY4" fmla="*/ 0 h 701316"/>
                  <a:gd name="connsiteX5" fmla="*/ 879110 w 948128"/>
                  <a:gd name="connsiteY5" fmla="*/ 559373 h 701316"/>
                  <a:gd name="connsiteX6" fmla="*/ 122728 w 948128"/>
                  <a:gd name="connsiteY6" fmla="*/ 502265 h 701316"/>
                  <a:gd name="connsiteX0" fmla="*/ 118052 w 943452"/>
                  <a:gd name="connsiteY0" fmla="*/ 502265 h 701316"/>
                  <a:gd name="connsiteX1" fmla="*/ 6573 w 943452"/>
                  <a:gd name="connsiteY1" fmla="*/ 694007 h 701316"/>
                  <a:gd name="connsiteX2" fmla="*/ 96648 w 943452"/>
                  <a:gd name="connsiteY2" fmla="*/ 321916 h 701316"/>
                  <a:gd name="connsiteX3" fmla="*/ 816929 w 943452"/>
                  <a:gd name="connsiteY3" fmla="*/ 368966 h 701316"/>
                  <a:gd name="connsiteX4" fmla="*/ 905784 w 943452"/>
                  <a:gd name="connsiteY4" fmla="*/ 0 h 701316"/>
                  <a:gd name="connsiteX5" fmla="*/ 874434 w 943452"/>
                  <a:gd name="connsiteY5" fmla="*/ 559373 h 701316"/>
                  <a:gd name="connsiteX6" fmla="*/ 118052 w 943452"/>
                  <a:gd name="connsiteY6" fmla="*/ 502265 h 701316"/>
                  <a:gd name="connsiteX0" fmla="*/ 127858 w 953258"/>
                  <a:gd name="connsiteY0" fmla="*/ 502265 h 701316"/>
                  <a:gd name="connsiteX1" fmla="*/ 16379 w 953258"/>
                  <a:gd name="connsiteY1" fmla="*/ 694007 h 701316"/>
                  <a:gd name="connsiteX2" fmla="*/ 9977 w 953258"/>
                  <a:gd name="connsiteY2" fmla="*/ 534852 h 701316"/>
                  <a:gd name="connsiteX3" fmla="*/ 106454 w 953258"/>
                  <a:gd name="connsiteY3" fmla="*/ 321916 h 701316"/>
                  <a:gd name="connsiteX4" fmla="*/ 826735 w 953258"/>
                  <a:gd name="connsiteY4" fmla="*/ 368966 h 701316"/>
                  <a:gd name="connsiteX5" fmla="*/ 915590 w 953258"/>
                  <a:gd name="connsiteY5" fmla="*/ 0 h 701316"/>
                  <a:gd name="connsiteX6" fmla="*/ 884240 w 953258"/>
                  <a:gd name="connsiteY6" fmla="*/ 559373 h 701316"/>
                  <a:gd name="connsiteX7" fmla="*/ 127858 w 953258"/>
                  <a:gd name="connsiteY7" fmla="*/ 502265 h 701316"/>
                  <a:gd name="connsiteX0" fmla="*/ 123638 w 949038"/>
                  <a:gd name="connsiteY0" fmla="*/ 502265 h 701316"/>
                  <a:gd name="connsiteX1" fmla="*/ 12159 w 949038"/>
                  <a:gd name="connsiteY1" fmla="*/ 694007 h 701316"/>
                  <a:gd name="connsiteX2" fmla="*/ 14249 w 949038"/>
                  <a:gd name="connsiteY2" fmla="*/ 529342 h 701316"/>
                  <a:gd name="connsiteX3" fmla="*/ 102234 w 949038"/>
                  <a:gd name="connsiteY3" fmla="*/ 321916 h 701316"/>
                  <a:gd name="connsiteX4" fmla="*/ 822515 w 949038"/>
                  <a:gd name="connsiteY4" fmla="*/ 368966 h 701316"/>
                  <a:gd name="connsiteX5" fmla="*/ 911370 w 949038"/>
                  <a:gd name="connsiteY5" fmla="*/ 0 h 701316"/>
                  <a:gd name="connsiteX6" fmla="*/ 880020 w 949038"/>
                  <a:gd name="connsiteY6" fmla="*/ 559373 h 701316"/>
                  <a:gd name="connsiteX7" fmla="*/ 123638 w 949038"/>
                  <a:gd name="connsiteY7" fmla="*/ 502265 h 701316"/>
                  <a:gd name="connsiteX0" fmla="*/ 117974 w 943374"/>
                  <a:gd name="connsiteY0" fmla="*/ 502265 h 701316"/>
                  <a:gd name="connsiteX1" fmla="*/ 6495 w 943374"/>
                  <a:gd name="connsiteY1" fmla="*/ 694007 h 701316"/>
                  <a:gd name="connsiteX2" fmla="*/ 8585 w 943374"/>
                  <a:gd name="connsiteY2" fmla="*/ 529342 h 701316"/>
                  <a:gd name="connsiteX3" fmla="*/ 96570 w 943374"/>
                  <a:gd name="connsiteY3" fmla="*/ 321916 h 701316"/>
                  <a:gd name="connsiteX4" fmla="*/ 816851 w 943374"/>
                  <a:gd name="connsiteY4" fmla="*/ 368966 h 701316"/>
                  <a:gd name="connsiteX5" fmla="*/ 905706 w 943374"/>
                  <a:gd name="connsiteY5" fmla="*/ 0 h 701316"/>
                  <a:gd name="connsiteX6" fmla="*/ 874356 w 943374"/>
                  <a:gd name="connsiteY6" fmla="*/ 559373 h 701316"/>
                  <a:gd name="connsiteX7" fmla="*/ 117974 w 943374"/>
                  <a:gd name="connsiteY7" fmla="*/ 502265 h 701316"/>
                  <a:gd name="connsiteX0" fmla="*/ 111338 w 936738"/>
                  <a:gd name="connsiteY0" fmla="*/ 502265 h 704000"/>
                  <a:gd name="connsiteX1" fmla="*/ 20241 w 936738"/>
                  <a:gd name="connsiteY1" fmla="*/ 696762 h 704000"/>
                  <a:gd name="connsiteX2" fmla="*/ 1949 w 936738"/>
                  <a:gd name="connsiteY2" fmla="*/ 529342 h 704000"/>
                  <a:gd name="connsiteX3" fmla="*/ 89934 w 936738"/>
                  <a:gd name="connsiteY3" fmla="*/ 321916 h 704000"/>
                  <a:gd name="connsiteX4" fmla="*/ 810215 w 936738"/>
                  <a:gd name="connsiteY4" fmla="*/ 368966 h 704000"/>
                  <a:gd name="connsiteX5" fmla="*/ 899070 w 936738"/>
                  <a:gd name="connsiteY5" fmla="*/ 0 h 704000"/>
                  <a:gd name="connsiteX6" fmla="*/ 867720 w 936738"/>
                  <a:gd name="connsiteY6" fmla="*/ 559373 h 704000"/>
                  <a:gd name="connsiteX7" fmla="*/ 111338 w 936738"/>
                  <a:gd name="connsiteY7" fmla="*/ 502265 h 704000"/>
                  <a:gd name="connsiteX0" fmla="*/ 111894 w 937294"/>
                  <a:gd name="connsiteY0" fmla="*/ 502265 h 704000"/>
                  <a:gd name="connsiteX1" fmla="*/ 20797 w 937294"/>
                  <a:gd name="connsiteY1" fmla="*/ 696762 h 704000"/>
                  <a:gd name="connsiteX2" fmla="*/ 2505 w 937294"/>
                  <a:gd name="connsiteY2" fmla="*/ 529342 h 704000"/>
                  <a:gd name="connsiteX3" fmla="*/ 90490 w 937294"/>
                  <a:gd name="connsiteY3" fmla="*/ 321916 h 704000"/>
                  <a:gd name="connsiteX4" fmla="*/ 810771 w 937294"/>
                  <a:gd name="connsiteY4" fmla="*/ 368966 h 704000"/>
                  <a:gd name="connsiteX5" fmla="*/ 899626 w 937294"/>
                  <a:gd name="connsiteY5" fmla="*/ 0 h 704000"/>
                  <a:gd name="connsiteX6" fmla="*/ 868276 w 937294"/>
                  <a:gd name="connsiteY6" fmla="*/ 559373 h 704000"/>
                  <a:gd name="connsiteX7" fmla="*/ 111894 w 937294"/>
                  <a:gd name="connsiteY7" fmla="*/ 502265 h 704000"/>
                  <a:gd name="connsiteX0" fmla="*/ 112593 w 937993"/>
                  <a:gd name="connsiteY0" fmla="*/ 502265 h 704000"/>
                  <a:gd name="connsiteX1" fmla="*/ 21496 w 937993"/>
                  <a:gd name="connsiteY1" fmla="*/ 696762 h 704000"/>
                  <a:gd name="connsiteX2" fmla="*/ 3204 w 937993"/>
                  <a:gd name="connsiteY2" fmla="*/ 529342 h 704000"/>
                  <a:gd name="connsiteX3" fmla="*/ 91189 w 937993"/>
                  <a:gd name="connsiteY3" fmla="*/ 321916 h 704000"/>
                  <a:gd name="connsiteX4" fmla="*/ 811470 w 937993"/>
                  <a:gd name="connsiteY4" fmla="*/ 368966 h 704000"/>
                  <a:gd name="connsiteX5" fmla="*/ 900325 w 937993"/>
                  <a:gd name="connsiteY5" fmla="*/ 0 h 704000"/>
                  <a:gd name="connsiteX6" fmla="*/ 868975 w 937993"/>
                  <a:gd name="connsiteY6" fmla="*/ 559373 h 704000"/>
                  <a:gd name="connsiteX7" fmla="*/ 112593 w 937993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87985 w 934789"/>
                  <a:gd name="connsiteY3" fmla="*/ 32191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77794 w 934789"/>
                  <a:gd name="connsiteY3" fmla="*/ 32742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77794 w 934789"/>
                  <a:gd name="connsiteY3" fmla="*/ 32742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77794 w 934789"/>
                  <a:gd name="connsiteY3" fmla="*/ 32742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4000"/>
                  <a:gd name="connsiteX1" fmla="*/ 18292 w 934789"/>
                  <a:gd name="connsiteY1" fmla="*/ 696762 h 704000"/>
                  <a:gd name="connsiteX2" fmla="*/ 0 w 934789"/>
                  <a:gd name="connsiteY2" fmla="*/ 529342 h 704000"/>
                  <a:gd name="connsiteX3" fmla="*/ 77794 w 934789"/>
                  <a:gd name="connsiteY3" fmla="*/ 338446 h 704000"/>
                  <a:gd name="connsiteX4" fmla="*/ 808266 w 934789"/>
                  <a:gd name="connsiteY4" fmla="*/ 368966 h 704000"/>
                  <a:gd name="connsiteX5" fmla="*/ 897121 w 934789"/>
                  <a:gd name="connsiteY5" fmla="*/ 0 h 704000"/>
                  <a:gd name="connsiteX6" fmla="*/ 865771 w 934789"/>
                  <a:gd name="connsiteY6" fmla="*/ 559373 h 704000"/>
                  <a:gd name="connsiteX7" fmla="*/ 109389 w 934789"/>
                  <a:gd name="connsiteY7" fmla="*/ 502265 h 704000"/>
                  <a:gd name="connsiteX0" fmla="*/ 109389 w 934789"/>
                  <a:gd name="connsiteY0" fmla="*/ 502265 h 706930"/>
                  <a:gd name="connsiteX1" fmla="*/ 18292 w 934789"/>
                  <a:gd name="connsiteY1" fmla="*/ 696762 h 706930"/>
                  <a:gd name="connsiteX2" fmla="*/ 0 w 934789"/>
                  <a:gd name="connsiteY2" fmla="*/ 529342 h 706930"/>
                  <a:gd name="connsiteX3" fmla="*/ 77794 w 934789"/>
                  <a:gd name="connsiteY3" fmla="*/ 338446 h 706930"/>
                  <a:gd name="connsiteX4" fmla="*/ 808266 w 934789"/>
                  <a:gd name="connsiteY4" fmla="*/ 368966 h 706930"/>
                  <a:gd name="connsiteX5" fmla="*/ 897121 w 934789"/>
                  <a:gd name="connsiteY5" fmla="*/ 0 h 706930"/>
                  <a:gd name="connsiteX6" fmla="*/ 865771 w 934789"/>
                  <a:gd name="connsiteY6" fmla="*/ 559373 h 706930"/>
                  <a:gd name="connsiteX7" fmla="*/ 109389 w 934789"/>
                  <a:gd name="connsiteY7" fmla="*/ 502265 h 706930"/>
                  <a:gd name="connsiteX0" fmla="*/ 173932 w 930171"/>
                  <a:gd name="connsiteY0" fmla="*/ 502265 h 706930"/>
                  <a:gd name="connsiteX1" fmla="*/ 18292 w 930171"/>
                  <a:gd name="connsiteY1" fmla="*/ 696762 h 706930"/>
                  <a:gd name="connsiteX2" fmla="*/ 0 w 930171"/>
                  <a:gd name="connsiteY2" fmla="*/ 529342 h 706930"/>
                  <a:gd name="connsiteX3" fmla="*/ 77794 w 930171"/>
                  <a:gd name="connsiteY3" fmla="*/ 338446 h 706930"/>
                  <a:gd name="connsiteX4" fmla="*/ 808266 w 930171"/>
                  <a:gd name="connsiteY4" fmla="*/ 368966 h 706930"/>
                  <a:gd name="connsiteX5" fmla="*/ 897121 w 930171"/>
                  <a:gd name="connsiteY5" fmla="*/ 0 h 706930"/>
                  <a:gd name="connsiteX6" fmla="*/ 865771 w 930171"/>
                  <a:gd name="connsiteY6" fmla="*/ 559373 h 706930"/>
                  <a:gd name="connsiteX7" fmla="*/ 173932 w 930171"/>
                  <a:gd name="connsiteY7" fmla="*/ 502265 h 706930"/>
                  <a:gd name="connsiteX0" fmla="*/ 173932 w 930171"/>
                  <a:gd name="connsiteY0" fmla="*/ 502265 h 703205"/>
                  <a:gd name="connsiteX1" fmla="*/ 18292 w 930171"/>
                  <a:gd name="connsiteY1" fmla="*/ 696762 h 703205"/>
                  <a:gd name="connsiteX2" fmla="*/ 0 w 930171"/>
                  <a:gd name="connsiteY2" fmla="*/ 529342 h 703205"/>
                  <a:gd name="connsiteX3" fmla="*/ 77794 w 930171"/>
                  <a:gd name="connsiteY3" fmla="*/ 338446 h 703205"/>
                  <a:gd name="connsiteX4" fmla="*/ 808266 w 930171"/>
                  <a:gd name="connsiteY4" fmla="*/ 368966 h 703205"/>
                  <a:gd name="connsiteX5" fmla="*/ 897121 w 930171"/>
                  <a:gd name="connsiteY5" fmla="*/ 0 h 703205"/>
                  <a:gd name="connsiteX6" fmla="*/ 865771 w 930171"/>
                  <a:gd name="connsiteY6" fmla="*/ 559373 h 703205"/>
                  <a:gd name="connsiteX7" fmla="*/ 173932 w 930171"/>
                  <a:gd name="connsiteY7" fmla="*/ 502265 h 703205"/>
                  <a:gd name="connsiteX0" fmla="*/ 173932 w 930171"/>
                  <a:gd name="connsiteY0" fmla="*/ 502265 h 703205"/>
                  <a:gd name="connsiteX1" fmla="*/ 18292 w 930171"/>
                  <a:gd name="connsiteY1" fmla="*/ 696762 h 703205"/>
                  <a:gd name="connsiteX2" fmla="*/ 0 w 930171"/>
                  <a:gd name="connsiteY2" fmla="*/ 529342 h 703205"/>
                  <a:gd name="connsiteX3" fmla="*/ 77794 w 930171"/>
                  <a:gd name="connsiteY3" fmla="*/ 338446 h 703205"/>
                  <a:gd name="connsiteX4" fmla="*/ 808266 w 930171"/>
                  <a:gd name="connsiteY4" fmla="*/ 368966 h 703205"/>
                  <a:gd name="connsiteX5" fmla="*/ 897121 w 930171"/>
                  <a:gd name="connsiteY5" fmla="*/ 0 h 703205"/>
                  <a:gd name="connsiteX6" fmla="*/ 865771 w 930171"/>
                  <a:gd name="connsiteY6" fmla="*/ 559373 h 703205"/>
                  <a:gd name="connsiteX7" fmla="*/ 173932 w 930171"/>
                  <a:gd name="connsiteY7" fmla="*/ 502265 h 703205"/>
                  <a:gd name="connsiteX0" fmla="*/ 173932 w 930171"/>
                  <a:gd name="connsiteY0" fmla="*/ 502265 h 702892"/>
                  <a:gd name="connsiteX1" fmla="*/ 18292 w 930171"/>
                  <a:gd name="connsiteY1" fmla="*/ 696762 h 702892"/>
                  <a:gd name="connsiteX2" fmla="*/ 0 w 930171"/>
                  <a:gd name="connsiteY2" fmla="*/ 529342 h 702892"/>
                  <a:gd name="connsiteX3" fmla="*/ 77794 w 930171"/>
                  <a:gd name="connsiteY3" fmla="*/ 338446 h 702892"/>
                  <a:gd name="connsiteX4" fmla="*/ 808266 w 930171"/>
                  <a:gd name="connsiteY4" fmla="*/ 368966 h 702892"/>
                  <a:gd name="connsiteX5" fmla="*/ 897121 w 930171"/>
                  <a:gd name="connsiteY5" fmla="*/ 0 h 702892"/>
                  <a:gd name="connsiteX6" fmla="*/ 865771 w 930171"/>
                  <a:gd name="connsiteY6" fmla="*/ 559373 h 702892"/>
                  <a:gd name="connsiteX7" fmla="*/ 173932 w 930171"/>
                  <a:gd name="connsiteY7" fmla="*/ 502265 h 702892"/>
                  <a:gd name="connsiteX0" fmla="*/ 173932 w 937951"/>
                  <a:gd name="connsiteY0" fmla="*/ 502265 h 702892"/>
                  <a:gd name="connsiteX1" fmla="*/ 18292 w 937951"/>
                  <a:gd name="connsiteY1" fmla="*/ 696762 h 702892"/>
                  <a:gd name="connsiteX2" fmla="*/ 0 w 937951"/>
                  <a:gd name="connsiteY2" fmla="*/ 529342 h 702892"/>
                  <a:gd name="connsiteX3" fmla="*/ 77794 w 937951"/>
                  <a:gd name="connsiteY3" fmla="*/ 338446 h 702892"/>
                  <a:gd name="connsiteX4" fmla="*/ 808266 w 937951"/>
                  <a:gd name="connsiteY4" fmla="*/ 368966 h 702892"/>
                  <a:gd name="connsiteX5" fmla="*/ 897121 w 937951"/>
                  <a:gd name="connsiteY5" fmla="*/ 0 h 702892"/>
                  <a:gd name="connsiteX6" fmla="*/ 877661 w 937951"/>
                  <a:gd name="connsiteY6" fmla="*/ 515293 h 702892"/>
                  <a:gd name="connsiteX7" fmla="*/ 173932 w 937951"/>
                  <a:gd name="connsiteY7" fmla="*/ 502265 h 702892"/>
                  <a:gd name="connsiteX0" fmla="*/ 173932 w 939320"/>
                  <a:gd name="connsiteY0" fmla="*/ 430634 h 631261"/>
                  <a:gd name="connsiteX1" fmla="*/ 18292 w 939320"/>
                  <a:gd name="connsiteY1" fmla="*/ 625131 h 631261"/>
                  <a:gd name="connsiteX2" fmla="*/ 0 w 939320"/>
                  <a:gd name="connsiteY2" fmla="*/ 457711 h 631261"/>
                  <a:gd name="connsiteX3" fmla="*/ 77794 w 939320"/>
                  <a:gd name="connsiteY3" fmla="*/ 266815 h 631261"/>
                  <a:gd name="connsiteX4" fmla="*/ 808266 w 939320"/>
                  <a:gd name="connsiteY4" fmla="*/ 297335 h 631261"/>
                  <a:gd name="connsiteX5" fmla="*/ 900518 w 939320"/>
                  <a:gd name="connsiteY5" fmla="*/ 0 h 631261"/>
                  <a:gd name="connsiteX6" fmla="*/ 877661 w 939320"/>
                  <a:gd name="connsiteY6" fmla="*/ 443662 h 631261"/>
                  <a:gd name="connsiteX7" fmla="*/ 173932 w 939320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31261"/>
                  <a:gd name="connsiteX1" fmla="*/ 25086 w 946114"/>
                  <a:gd name="connsiteY1" fmla="*/ 625131 h 631261"/>
                  <a:gd name="connsiteX2" fmla="*/ 0 w 946114"/>
                  <a:gd name="connsiteY2" fmla="*/ 447762 h 631261"/>
                  <a:gd name="connsiteX3" fmla="*/ 84588 w 946114"/>
                  <a:gd name="connsiteY3" fmla="*/ 266815 h 631261"/>
                  <a:gd name="connsiteX4" fmla="*/ 815060 w 946114"/>
                  <a:gd name="connsiteY4" fmla="*/ 297335 h 631261"/>
                  <a:gd name="connsiteX5" fmla="*/ 907312 w 946114"/>
                  <a:gd name="connsiteY5" fmla="*/ 0 h 631261"/>
                  <a:gd name="connsiteX6" fmla="*/ 884455 w 946114"/>
                  <a:gd name="connsiteY6" fmla="*/ 443662 h 631261"/>
                  <a:gd name="connsiteX7" fmla="*/ 180726 w 946114"/>
                  <a:gd name="connsiteY7" fmla="*/ 430634 h 631261"/>
                  <a:gd name="connsiteX0" fmla="*/ 180726 w 946114"/>
                  <a:gd name="connsiteY0" fmla="*/ 430634 h 625131"/>
                  <a:gd name="connsiteX1" fmla="*/ 25086 w 946114"/>
                  <a:gd name="connsiteY1" fmla="*/ 625131 h 625131"/>
                  <a:gd name="connsiteX2" fmla="*/ 0 w 946114"/>
                  <a:gd name="connsiteY2" fmla="*/ 447762 h 625131"/>
                  <a:gd name="connsiteX3" fmla="*/ 84588 w 946114"/>
                  <a:gd name="connsiteY3" fmla="*/ 266815 h 625131"/>
                  <a:gd name="connsiteX4" fmla="*/ 815060 w 946114"/>
                  <a:gd name="connsiteY4" fmla="*/ 297335 h 625131"/>
                  <a:gd name="connsiteX5" fmla="*/ 907312 w 946114"/>
                  <a:gd name="connsiteY5" fmla="*/ 0 h 625131"/>
                  <a:gd name="connsiteX6" fmla="*/ 884455 w 946114"/>
                  <a:gd name="connsiteY6" fmla="*/ 443662 h 625131"/>
                  <a:gd name="connsiteX7" fmla="*/ 180726 w 946114"/>
                  <a:gd name="connsiteY7" fmla="*/ 430634 h 625131"/>
                  <a:gd name="connsiteX0" fmla="*/ 180726 w 946114"/>
                  <a:gd name="connsiteY0" fmla="*/ 430634 h 625131"/>
                  <a:gd name="connsiteX1" fmla="*/ 25086 w 946114"/>
                  <a:gd name="connsiteY1" fmla="*/ 625131 h 625131"/>
                  <a:gd name="connsiteX2" fmla="*/ 0 w 946114"/>
                  <a:gd name="connsiteY2" fmla="*/ 447762 h 625131"/>
                  <a:gd name="connsiteX3" fmla="*/ 84588 w 946114"/>
                  <a:gd name="connsiteY3" fmla="*/ 266815 h 625131"/>
                  <a:gd name="connsiteX4" fmla="*/ 815060 w 946114"/>
                  <a:gd name="connsiteY4" fmla="*/ 297335 h 625131"/>
                  <a:gd name="connsiteX5" fmla="*/ 907312 w 946114"/>
                  <a:gd name="connsiteY5" fmla="*/ 0 h 625131"/>
                  <a:gd name="connsiteX6" fmla="*/ 884455 w 946114"/>
                  <a:gd name="connsiteY6" fmla="*/ 443662 h 625131"/>
                  <a:gd name="connsiteX7" fmla="*/ 180726 w 946114"/>
                  <a:gd name="connsiteY7" fmla="*/ 430634 h 625131"/>
                  <a:gd name="connsiteX0" fmla="*/ 175630 w 941018"/>
                  <a:gd name="connsiteY0" fmla="*/ 430634 h 625131"/>
                  <a:gd name="connsiteX1" fmla="*/ 19990 w 941018"/>
                  <a:gd name="connsiteY1" fmla="*/ 625131 h 625131"/>
                  <a:gd name="connsiteX2" fmla="*/ 0 w 941018"/>
                  <a:gd name="connsiteY2" fmla="*/ 451079 h 625131"/>
                  <a:gd name="connsiteX3" fmla="*/ 79492 w 941018"/>
                  <a:gd name="connsiteY3" fmla="*/ 266815 h 625131"/>
                  <a:gd name="connsiteX4" fmla="*/ 809964 w 941018"/>
                  <a:gd name="connsiteY4" fmla="*/ 297335 h 625131"/>
                  <a:gd name="connsiteX5" fmla="*/ 902216 w 941018"/>
                  <a:gd name="connsiteY5" fmla="*/ 0 h 625131"/>
                  <a:gd name="connsiteX6" fmla="*/ 879359 w 941018"/>
                  <a:gd name="connsiteY6" fmla="*/ 443662 h 625131"/>
                  <a:gd name="connsiteX7" fmla="*/ 175630 w 941018"/>
                  <a:gd name="connsiteY7" fmla="*/ 430634 h 625131"/>
                  <a:gd name="connsiteX0" fmla="*/ 175630 w 941018"/>
                  <a:gd name="connsiteY0" fmla="*/ 430634 h 625131"/>
                  <a:gd name="connsiteX1" fmla="*/ 19990 w 941018"/>
                  <a:gd name="connsiteY1" fmla="*/ 625131 h 625131"/>
                  <a:gd name="connsiteX2" fmla="*/ 0 w 941018"/>
                  <a:gd name="connsiteY2" fmla="*/ 451079 h 625131"/>
                  <a:gd name="connsiteX3" fmla="*/ 79492 w 941018"/>
                  <a:gd name="connsiteY3" fmla="*/ 266815 h 625131"/>
                  <a:gd name="connsiteX4" fmla="*/ 809964 w 941018"/>
                  <a:gd name="connsiteY4" fmla="*/ 297335 h 625131"/>
                  <a:gd name="connsiteX5" fmla="*/ 902216 w 941018"/>
                  <a:gd name="connsiteY5" fmla="*/ 0 h 625131"/>
                  <a:gd name="connsiteX6" fmla="*/ 879359 w 941018"/>
                  <a:gd name="connsiteY6" fmla="*/ 443662 h 625131"/>
                  <a:gd name="connsiteX7" fmla="*/ 175630 w 941018"/>
                  <a:gd name="connsiteY7" fmla="*/ 430634 h 625131"/>
                  <a:gd name="connsiteX0" fmla="*/ 183402 w 948790"/>
                  <a:gd name="connsiteY0" fmla="*/ 430634 h 641178"/>
                  <a:gd name="connsiteX1" fmla="*/ 11164 w 948790"/>
                  <a:gd name="connsiteY1" fmla="*/ 641178 h 641178"/>
                  <a:gd name="connsiteX2" fmla="*/ 7772 w 948790"/>
                  <a:gd name="connsiteY2" fmla="*/ 451079 h 641178"/>
                  <a:gd name="connsiteX3" fmla="*/ 87264 w 948790"/>
                  <a:gd name="connsiteY3" fmla="*/ 266815 h 641178"/>
                  <a:gd name="connsiteX4" fmla="*/ 817736 w 948790"/>
                  <a:gd name="connsiteY4" fmla="*/ 297335 h 641178"/>
                  <a:gd name="connsiteX5" fmla="*/ 909988 w 948790"/>
                  <a:gd name="connsiteY5" fmla="*/ 0 h 641178"/>
                  <a:gd name="connsiteX6" fmla="*/ 887131 w 948790"/>
                  <a:gd name="connsiteY6" fmla="*/ 443662 h 641178"/>
                  <a:gd name="connsiteX7" fmla="*/ 183402 w 948790"/>
                  <a:gd name="connsiteY7" fmla="*/ 430634 h 641178"/>
                  <a:gd name="connsiteX0" fmla="*/ 183402 w 948790"/>
                  <a:gd name="connsiteY0" fmla="*/ 430634 h 641178"/>
                  <a:gd name="connsiteX1" fmla="*/ 11164 w 948790"/>
                  <a:gd name="connsiteY1" fmla="*/ 641178 h 641178"/>
                  <a:gd name="connsiteX2" fmla="*/ 7772 w 948790"/>
                  <a:gd name="connsiteY2" fmla="*/ 451079 h 641178"/>
                  <a:gd name="connsiteX3" fmla="*/ 87264 w 948790"/>
                  <a:gd name="connsiteY3" fmla="*/ 266815 h 641178"/>
                  <a:gd name="connsiteX4" fmla="*/ 817736 w 948790"/>
                  <a:gd name="connsiteY4" fmla="*/ 297335 h 641178"/>
                  <a:gd name="connsiteX5" fmla="*/ 909988 w 948790"/>
                  <a:gd name="connsiteY5" fmla="*/ 0 h 641178"/>
                  <a:gd name="connsiteX6" fmla="*/ 887131 w 948790"/>
                  <a:gd name="connsiteY6" fmla="*/ 443662 h 641178"/>
                  <a:gd name="connsiteX7" fmla="*/ 183402 w 948790"/>
                  <a:gd name="connsiteY7" fmla="*/ 430634 h 641178"/>
                  <a:gd name="connsiteX0" fmla="*/ 175630 w 941018"/>
                  <a:gd name="connsiteY0" fmla="*/ 430634 h 641178"/>
                  <a:gd name="connsiteX1" fmla="*/ 3392 w 941018"/>
                  <a:gd name="connsiteY1" fmla="*/ 641178 h 641178"/>
                  <a:gd name="connsiteX2" fmla="*/ 0 w 941018"/>
                  <a:gd name="connsiteY2" fmla="*/ 451079 h 641178"/>
                  <a:gd name="connsiteX3" fmla="*/ 79492 w 941018"/>
                  <a:gd name="connsiteY3" fmla="*/ 266815 h 641178"/>
                  <a:gd name="connsiteX4" fmla="*/ 809964 w 941018"/>
                  <a:gd name="connsiteY4" fmla="*/ 297335 h 641178"/>
                  <a:gd name="connsiteX5" fmla="*/ 902216 w 941018"/>
                  <a:gd name="connsiteY5" fmla="*/ 0 h 641178"/>
                  <a:gd name="connsiteX6" fmla="*/ 879359 w 941018"/>
                  <a:gd name="connsiteY6" fmla="*/ 443662 h 641178"/>
                  <a:gd name="connsiteX7" fmla="*/ 175630 w 941018"/>
                  <a:gd name="connsiteY7" fmla="*/ 430634 h 641178"/>
                  <a:gd name="connsiteX0" fmla="*/ 179780 w 945168"/>
                  <a:gd name="connsiteY0" fmla="*/ 430634 h 641178"/>
                  <a:gd name="connsiteX1" fmla="*/ 7542 w 945168"/>
                  <a:gd name="connsiteY1" fmla="*/ 641178 h 641178"/>
                  <a:gd name="connsiteX2" fmla="*/ 0 w 945168"/>
                  <a:gd name="connsiteY2" fmla="*/ 386891 h 641178"/>
                  <a:gd name="connsiteX3" fmla="*/ 83642 w 945168"/>
                  <a:gd name="connsiteY3" fmla="*/ 26681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7542 w 945168"/>
                  <a:gd name="connsiteY1" fmla="*/ 641178 h 641178"/>
                  <a:gd name="connsiteX2" fmla="*/ 0 w 945168"/>
                  <a:gd name="connsiteY2" fmla="*/ 386891 h 641178"/>
                  <a:gd name="connsiteX3" fmla="*/ 83642 w 945168"/>
                  <a:gd name="connsiteY3" fmla="*/ 26681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7542 w 945168"/>
                  <a:gd name="connsiteY1" fmla="*/ 641178 h 641178"/>
                  <a:gd name="connsiteX2" fmla="*/ 0 w 945168"/>
                  <a:gd name="connsiteY2" fmla="*/ 386891 h 641178"/>
                  <a:gd name="connsiteX3" fmla="*/ 262073 w 945168"/>
                  <a:gd name="connsiteY3" fmla="*/ 27002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7542 w 945168"/>
                  <a:gd name="connsiteY1" fmla="*/ 641178 h 641178"/>
                  <a:gd name="connsiteX2" fmla="*/ 0 w 945168"/>
                  <a:gd name="connsiteY2" fmla="*/ 386891 h 641178"/>
                  <a:gd name="connsiteX3" fmla="*/ 262073 w 945168"/>
                  <a:gd name="connsiteY3" fmla="*/ 27002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5467 w 945168"/>
                  <a:gd name="connsiteY1" fmla="*/ 641178 h 641178"/>
                  <a:gd name="connsiteX2" fmla="*/ 0 w 945168"/>
                  <a:gd name="connsiteY2" fmla="*/ 386891 h 641178"/>
                  <a:gd name="connsiteX3" fmla="*/ 262073 w 945168"/>
                  <a:gd name="connsiteY3" fmla="*/ 270025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5467 w 945168"/>
                  <a:gd name="connsiteY1" fmla="*/ 641178 h 641178"/>
                  <a:gd name="connsiteX2" fmla="*/ 0 w 945168"/>
                  <a:gd name="connsiteY2" fmla="*/ 386891 h 641178"/>
                  <a:gd name="connsiteX3" fmla="*/ 257923 w 945168"/>
                  <a:gd name="connsiteY3" fmla="*/ 302119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5467 w 945168"/>
                  <a:gd name="connsiteY1" fmla="*/ 641178 h 641178"/>
                  <a:gd name="connsiteX2" fmla="*/ 0 w 945168"/>
                  <a:gd name="connsiteY2" fmla="*/ 386891 h 641178"/>
                  <a:gd name="connsiteX3" fmla="*/ 257923 w 945168"/>
                  <a:gd name="connsiteY3" fmla="*/ 302119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79780 w 945168"/>
                  <a:gd name="connsiteY0" fmla="*/ 430634 h 641178"/>
                  <a:gd name="connsiteX1" fmla="*/ 5467 w 945168"/>
                  <a:gd name="connsiteY1" fmla="*/ 641178 h 641178"/>
                  <a:gd name="connsiteX2" fmla="*/ 0 w 945168"/>
                  <a:gd name="connsiteY2" fmla="*/ 386891 h 641178"/>
                  <a:gd name="connsiteX3" fmla="*/ 257923 w 945168"/>
                  <a:gd name="connsiteY3" fmla="*/ 302119 h 641178"/>
                  <a:gd name="connsiteX4" fmla="*/ 814114 w 945168"/>
                  <a:gd name="connsiteY4" fmla="*/ 297335 h 641178"/>
                  <a:gd name="connsiteX5" fmla="*/ 906366 w 945168"/>
                  <a:gd name="connsiteY5" fmla="*/ 0 h 641178"/>
                  <a:gd name="connsiteX6" fmla="*/ 883509 w 945168"/>
                  <a:gd name="connsiteY6" fmla="*/ 443662 h 641178"/>
                  <a:gd name="connsiteX7" fmla="*/ 179780 w 945168"/>
                  <a:gd name="connsiteY7" fmla="*/ 430634 h 641178"/>
                  <a:gd name="connsiteX0" fmla="*/ 167331 w 946073"/>
                  <a:gd name="connsiteY0" fmla="*/ 417796 h 641178"/>
                  <a:gd name="connsiteX1" fmla="*/ 5467 w 946073"/>
                  <a:gd name="connsiteY1" fmla="*/ 641178 h 641178"/>
                  <a:gd name="connsiteX2" fmla="*/ 0 w 946073"/>
                  <a:gd name="connsiteY2" fmla="*/ 386891 h 641178"/>
                  <a:gd name="connsiteX3" fmla="*/ 257923 w 946073"/>
                  <a:gd name="connsiteY3" fmla="*/ 302119 h 641178"/>
                  <a:gd name="connsiteX4" fmla="*/ 814114 w 946073"/>
                  <a:gd name="connsiteY4" fmla="*/ 297335 h 641178"/>
                  <a:gd name="connsiteX5" fmla="*/ 906366 w 946073"/>
                  <a:gd name="connsiteY5" fmla="*/ 0 h 641178"/>
                  <a:gd name="connsiteX6" fmla="*/ 883509 w 946073"/>
                  <a:gd name="connsiteY6" fmla="*/ 443662 h 641178"/>
                  <a:gd name="connsiteX7" fmla="*/ 167331 w 946073"/>
                  <a:gd name="connsiteY7" fmla="*/ 417796 h 641178"/>
                  <a:gd name="connsiteX0" fmla="*/ 167331 w 946073"/>
                  <a:gd name="connsiteY0" fmla="*/ 417796 h 641178"/>
                  <a:gd name="connsiteX1" fmla="*/ 5467 w 946073"/>
                  <a:gd name="connsiteY1" fmla="*/ 641178 h 641178"/>
                  <a:gd name="connsiteX2" fmla="*/ 0 w 946073"/>
                  <a:gd name="connsiteY2" fmla="*/ 386891 h 641178"/>
                  <a:gd name="connsiteX3" fmla="*/ 257923 w 946073"/>
                  <a:gd name="connsiteY3" fmla="*/ 302119 h 641178"/>
                  <a:gd name="connsiteX4" fmla="*/ 814114 w 946073"/>
                  <a:gd name="connsiteY4" fmla="*/ 297335 h 641178"/>
                  <a:gd name="connsiteX5" fmla="*/ 906366 w 946073"/>
                  <a:gd name="connsiteY5" fmla="*/ 0 h 641178"/>
                  <a:gd name="connsiteX6" fmla="*/ 883509 w 946073"/>
                  <a:gd name="connsiteY6" fmla="*/ 443662 h 641178"/>
                  <a:gd name="connsiteX7" fmla="*/ 167331 w 946073"/>
                  <a:gd name="connsiteY7" fmla="*/ 417796 h 641178"/>
                  <a:gd name="connsiteX0" fmla="*/ 171481 w 945771"/>
                  <a:gd name="connsiteY0" fmla="*/ 456309 h 641178"/>
                  <a:gd name="connsiteX1" fmla="*/ 5467 w 945771"/>
                  <a:gd name="connsiteY1" fmla="*/ 641178 h 641178"/>
                  <a:gd name="connsiteX2" fmla="*/ 0 w 945771"/>
                  <a:gd name="connsiteY2" fmla="*/ 386891 h 641178"/>
                  <a:gd name="connsiteX3" fmla="*/ 257923 w 945771"/>
                  <a:gd name="connsiteY3" fmla="*/ 302119 h 641178"/>
                  <a:gd name="connsiteX4" fmla="*/ 814114 w 945771"/>
                  <a:gd name="connsiteY4" fmla="*/ 297335 h 641178"/>
                  <a:gd name="connsiteX5" fmla="*/ 906366 w 945771"/>
                  <a:gd name="connsiteY5" fmla="*/ 0 h 641178"/>
                  <a:gd name="connsiteX6" fmla="*/ 883509 w 945771"/>
                  <a:gd name="connsiteY6" fmla="*/ 443662 h 641178"/>
                  <a:gd name="connsiteX7" fmla="*/ 171481 w 945771"/>
                  <a:gd name="connsiteY7" fmla="*/ 456309 h 641178"/>
                  <a:gd name="connsiteX0" fmla="*/ 171481 w 945771"/>
                  <a:gd name="connsiteY0" fmla="*/ 456309 h 641178"/>
                  <a:gd name="connsiteX1" fmla="*/ 5467 w 945771"/>
                  <a:gd name="connsiteY1" fmla="*/ 641178 h 641178"/>
                  <a:gd name="connsiteX2" fmla="*/ 0 w 945771"/>
                  <a:gd name="connsiteY2" fmla="*/ 386891 h 641178"/>
                  <a:gd name="connsiteX3" fmla="*/ 257923 w 945771"/>
                  <a:gd name="connsiteY3" fmla="*/ 302119 h 641178"/>
                  <a:gd name="connsiteX4" fmla="*/ 814114 w 945771"/>
                  <a:gd name="connsiteY4" fmla="*/ 297335 h 641178"/>
                  <a:gd name="connsiteX5" fmla="*/ 906366 w 945771"/>
                  <a:gd name="connsiteY5" fmla="*/ 0 h 641178"/>
                  <a:gd name="connsiteX6" fmla="*/ 883509 w 945771"/>
                  <a:gd name="connsiteY6" fmla="*/ 443662 h 641178"/>
                  <a:gd name="connsiteX7" fmla="*/ 171481 w 945771"/>
                  <a:gd name="connsiteY7" fmla="*/ 456309 h 641178"/>
                  <a:gd name="connsiteX0" fmla="*/ 171481 w 959099"/>
                  <a:gd name="connsiteY0" fmla="*/ 456309 h 641178"/>
                  <a:gd name="connsiteX1" fmla="*/ 5467 w 959099"/>
                  <a:gd name="connsiteY1" fmla="*/ 641178 h 641178"/>
                  <a:gd name="connsiteX2" fmla="*/ 0 w 959099"/>
                  <a:gd name="connsiteY2" fmla="*/ 386891 h 641178"/>
                  <a:gd name="connsiteX3" fmla="*/ 257923 w 959099"/>
                  <a:gd name="connsiteY3" fmla="*/ 302119 h 641178"/>
                  <a:gd name="connsiteX4" fmla="*/ 814114 w 959099"/>
                  <a:gd name="connsiteY4" fmla="*/ 297335 h 641178"/>
                  <a:gd name="connsiteX5" fmla="*/ 935413 w 959099"/>
                  <a:gd name="connsiteY5" fmla="*/ 0 h 641178"/>
                  <a:gd name="connsiteX6" fmla="*/ 883509 w 959099"/>
                  <a:gd name="connsiteY6" fmla="*/ 443662 h 641178"/>
                  <a:gd name="connsiteX7" fmla="*/ 171481 w 959099"/>
                  <a:gd name="connsiteY7" fmla="*/ 456309 h 641178"/>
                  <a:gd name="connsiteX0" fmla="*/ 171481 w 996023"/>
                  <a:gd name="connsiteY0" fmla="*/ 456309 h 641178"/>
                  <a:gd name="connsiteX1" fmla="*/ 5467 w 996023"/>
                  <a:gd name="connsiteY1" fmla="*/ 641178 h 641178"/>
                  <a:gd name="connsiteX2" fmla="*/ 0 w 996023"/>
                  <a:gd name="connsiteY2" fmla="*/ 386891 h 641178"/>
                  <a:gd name="connsiteX3" fmla="*/ 257923 w 996023"/>
                  <a:gd name="connsiteY3" fmla="*/ 302119 h 641178"/>
                  <a:gd name="connsiteX4" fmla="*/ 814114 w 996023"/>
                  <a:gd name="connsiteY4" fmla="*/ 297335 h 641178"/>
                  <a:gd name="connsiteX5" fmla="*/ 935413 w 996023"/>
                  <a:gd name="connsiteY5" fmla="*/ 0 h 641178"/>
                  <a:gd name="connsiteX6" fmla="*/ 939528 w 996023"/>
                  <a:gd name="connsiteY6" fmla="*/ 414777 h 641178"/>
                  <a:gd name="connsiteX7" fmla="*/ 171481 w 996023"/>
                  <a:gd name="connsiteY7" fmla="*/ 456309 h 641178"/>
                  <a:gd name="connsiteX0" fmla="*/ 171481 w 943471"/>
                  <a:gd name="connsiteY0" fmla="*/ 456309 h 641178"/>
                  <a:gd name="connsiteX1" fmla="*/ 5467 w 943471"/>
                  <a:gd name="connsiteY1" fmla="*/ 641178 h 641178"/>
                  <a:gd name="connsiteX2" fmla="*/ 0 w 943471"/>
                  <a:gd name="connsiteY2" fmla="*/ 386891 h 641178"/>
                  <a:gd name="connsiteX3" fmla="*/ 257923 w 943471"/>
                  <a:gd name="connsiteY3" fmla="*/ 302119 h 641178"/>
                  <a:gd name="connsiteX4" fmla="*/ 814114 w 943471"/>
                  <a:gd name="connsiteY4" fmla="*/ 297335 h 641178"/>
                  <a:gd name="connsiteX5" fmla="*/ 935413 w 943471"/>
                  <a:gd name="connsiteY5" fmla="*/ 0 h 641178"/>
                  <a:gd name="connsiteX6" fmla="*/ 939528 w 943471"/>
                  <a:gd name="connsiteY6" fmla="*/ 414777 h 641178"/>
                  <a:gd name="connsiteX7" fmla="*/ 171481 w 943471"/>
                  <a:gd name="connsiteY7" fmla="*/ 456309 h 641178"/>
                  <a:gd name="connsiteX0" fmla="*/ 171481 w 943471"/>
                  <a:gd name="connsiteY0" fmla="*/ 456309 h 641178"/>
                  <a:gd name="connsiteX1" fmla="*/ 5467 w 943471"/>
                  <a:gd name="connsiteY1" fmla="*/ 641178 h 641178"/>
                  <a:gd name="connsiteX2" fmla="*/ 0 w 943471"/>
                  <a:gd name="connsiteY2" fmla="*/ 386891 h 641178"/>
                  <a:gd name="connsiteX3" fmla="*/ 257923 w 943471"/>
                  <a:gd name="connsiteY3" fmla="*/ 302119 h 641178"/>
                  <a:gd name="connsiteX4" fmla="*/ 814114 w 943471"/>
                  <a:gd name="connsiteY4" fmla="*/ 297335 h 641178"/>
                  <a:gd name="connsiteX5" fmla="*/ 935413 w 943471"/>
                  <a:gd name="connsiteY5" fmla="*/ 0 h 641178"/>
                  <a:gd name="connsiteX6" fmla="*/ 939528 w 943471"/>
                  <a:gd name="connsiteY6" fmla="*/ 414777 h 641178"/>
                  <a:gd name="connsiteX7" fmla="*/ 171481 w 943471"/>
                  <a:gd name="connsiteY7" fmla="*/ 456309 h 641178"/>
                  <a:gd name="connsiteX0" fmla="*/ 171481 w 943471"/>
                  <a:gd name="connsiteY0" fmla="*/ 456309 h 641178"/>
                  <a:gd name="connsiteX1" fmla="*/ 5467 w 943471"/>
                  <a:gd name="connsiteY1" fmla="*/ 641178 h 641178"/>
                  <a:gd name="connsiteX2" fmla="*/ 0 w 943471"/>
                  <a:gd name="connsiteY2" fmla="*/ 386891 h 641178"/>
                  <a:gd name="connsiteX3" fmla="*/ 257923 w 943471"/>
                  <a:gd name="connsiteY3" fmla="*/ 302119 h 641178"/>
                  <a:gd name="connsiteX4" fmla="*/ 814114 w 943471"/>
                  <a:gd name="connsiteY4" fmla="*/ 297335 h 641178"/>
                  <a:gd name="connsiteX5" fmla="*/ 935413 w 943471"/>
                  <a:gd name="connsiteY5" fmla="*/ 0 h 641178"/>
                  <a:gd name="connsiteX6" fmla="*/ 939528 w 943471"/>
                  <a:gd name="connsiteY6" fmla="*/ 414777 h 641178"/>
                  <a:gd name="connsiteX7" fmla="*/ 171481 w 943471"/>
                  <a:gd name="connsiteY7" fmla="*/ 456309 h 641178"/>
                  <a:gd name="connsiteX0" fmla="*/ 171481 w 945625"/>
                  <a:gd name="connsiteY0" fmla="*/ 462728 h 647597"/>
                  <a:gd name="connsiteX1" fmla="*/ 5467 w 945625"/>
                  <a:gd name="connsiteY1" fmla="*/ 647597 h 647597"/>
                  <a:gd name="connsiteX2" fmla="*/ 0 w 945625"/>
                  <a:gd name="connsiteY2" fmla="*/ 393310 h 647597"/>
                  <a:gd name="connsiteX3" fmla="*/ 257923 w 945625"/>
                  <a:gd name="connsiteY3" fmla="*/ 308538 h 647597"/>
                  <a:gd name="connsiteX4" fmla="*/ 814114 w 945625"/>
                  <a:gd name="connsiteY4" fmla="*/ 303754 h 647597"/>
                  <a:gd name="connsiteX5" fmla="*/ 941637 w 945625"/>
                  <a:gd name="connsiteY5" fmla="*/ 0 h 647597"/>
                  <a:gd name="connsiteX6" fmla="*/ 939528 w 945625"/>
                  <a:gd name="connsiteY6" fmla="*/ 421196 h 647597"/>
                  <a:gd name="connsiteX7" fmla="*/ 171481 w 945625"/>
                  <a:gd name="connsiteY7" fmla="*/ 462728 h 647597"/>
                  <a:gd name="connsiteX0" fmla="*/ 171481 w 948173"/>
                  <a:gd name="connsiteY0" fmla="*/ 462728 h 647597"/>
                  <a:gd name="connsiteX1" fmla="*/ 5467 w 948173"/>
                  <a:gd name="connsiteY1" fmla="*/ 647597 h 647597"/>
                  <a:gd name="connsiteX2" fmla="*/ 0 w 948173"/>
                  <a:gd name="connsiteY2" fmla="*/ 393310 h 647597"/>
                  <a:gd name="connsiteX3" fmla="*/ 257923 w 948173"/>
                  <a:gd name="connsiteY3" fmla="*/ 308538 h 647597"/>
                  <a:gd name="connsiteX4" fmla="*/ 814114 w 948173"/>
                  <a:gd name="connsiteY4" fmla="*/ 303754 h 647597"/>
                  <a:gd name="connsiteX5" fmla="*/ 941637 w 948173"/>
                  <a:gd name="connsiteY5" fmla="*/ 0 h 647597"/>
                  <a:gd name="connsiteX6" fmla="*/ 943678 w 948173"/>
                  <a:gd name="connsiteY6" fmla="*/ 408358 h 647597"/>
                  <a:gd name="connsiteX7" fmla="*/ 171481 w 948173"/>
                  <a:gd name="connsiteY7" fmla="*/ 462728 h 647597"/>
                  <a:gd name="connsiteX0" fmla="*/ 171481 w 948173"/>
                  <a:gd name="connsiteY0" fmla="*/ 462728 h 647597"/>
                  <a:gd name="connsiteX1" fmla="*/ 5467 w 948173"/>
                  <a:gd name="connsiteY1" fmla="*/ 647597 h 647597"/>
                  <a:gd name="connsiteX2" fmla="*/ 0 w 948173"/>
                  <a:gd name="connsiteY2" fmla="*/ 393310 h 647597"/>
                  <a:gd name="connsiteX3" fmla="*/ 257923 w 948173"/>
                  <a:gd name="connsiteY3" fmla="*/ 308538 h 647597"/>
                  <a:gd name="connsiteX4" fmla="*/ 814114 w 948173"/>
                  <a:gd name="connsiteY4" fmla="*/ 303754 h 647597"/>
                  <a:gd name="connsiteX5" fmla="*/ 941637 w 948173"/>
                  <a:gd name="connsiteY5" fmla="*/ 0 h 647597"/>
                  <a:gd name="connsiteX6" fmla="*/ 943678 w 948173"/>
                  <a:gd name="connsiteY6" fmla="*/ 408358 h 647597"/>
                  <a:gd name="connsiteX7" fmla="*/ 171481 w 948173"/>
                  <a:gd name="connsiteY7" fmla="*/ 462728 h 647597"/>
                  <a:gd name="connsiteX0" fmla="*/ 171481 w 952281"/>
                  <a:gd name="connsiteY0" fmla="*/ 360026 h 544895"/>
                  <a:gd name="connsiteX1" fmla="*/ 5467 w 952281"/>
                  <a:gd name="connsiteY1" fmla="*/ 544895 h 544895"/>
                  <a:gd name="connsiteX2" fmla="*/ 0 w 952281"/>
                  <a:gd name="connsiteY2" fmla="*/ 290608 h 544895"/>
                  <a:gd name="connsiteX3" fmla="*/ 257923 w 952281"/>
                  <a:gd name="connsiteY3" fmla="*/ 205836 h 544895"/>
                  <a:gd name="connsiteX4" fmla="*/ 814114 w 952281"/>
                  <a:gd name="connsiteY4" fmla="*/ 201052 h 544895"/>
                  <a:gd name="connsiteX5" fmla="*/ 949936 w 952281"/>
                  <a:gd name="connsiteY5" fmla="*/ 0 h 544895"/>
                  <a:gd name="connsiteX6" fmla="*/ 943678 w 952281"/>
                  <a:gd name="connsiteY6" fmla="*/ 305656 h 544895"/>
                  <a:gd name="connsiteX7" fmla="*/ 171481 w 952281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3678 w 949936"/>
                  <a:gd name="connsiteY6" fmla="*/ 305656 h 544895"/>
                  <a:gd name="connsiteX7" fmla="*/ 171481 w 949936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3678 w 949936"/>
                  <a:gd name="connsiteY6" fmla="*/ 305656 h 544895"/>
                  <a:gd name="connsiteX7" fmla="*/ 171481 w 949936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3678 w 949936"/>
                  <a:gd name="connsiteY6" fmla="*/ 305656 h 544895"/>
                  <a:gd name="connsiteX7" fmla="*/ 171481 w 949936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3678 w 949936"/>
                  <a:gd name="connsiteY6" fmla="*/ 305656 h 544895"/>
                  <a:gd name="connsiteX7" fmla="*/ 171481 w 949936"/>
                  <a:gd name="connsiteY7" fmla="*/ 360026 h 544895"/>
                  <a:gd name="connsiteX0" fmla="*/ 171481 w 953193"/>
                  <a:gd name="connsiteY0" fmla="*/ 360026 h 544895"/>
                  <a:gd name="connsiteX1" fmla="*/ 5467 w 953193"/>
                  <a:gd name="connsiteY1" fmla="*/ 544895 h 544895"/>
                  <a:gd name="connsiteX2" fmla="*/ 0 w 953193"/>
                  <a:gd name="connsiteY2" fmla="*/ 290608 h 544895"/>
                  <a:gd name="connsiteX3" fmla="*/ 257923 w 953193"/>
                  <a:gd name="connsiteY3" fmla="*/ 205836 h 544895"/>
                  <a:gd name="connsiteX4" fmla="*/ 814114 w 953193"/>
                  <a:gd name="connsiteY4" fmla="*/ 201052 h 544895"/>
                  <a:gd name="connsiteX5" fmla="*/ 949936 w 953193"/>
                  <a:gd name="connsiteY5" fmla="*/ 0 h 544895"/>
                  <a:gd name="connsiteX6" fmla="*/ 949902 w 953193"/>
                  <a:gd name="connsiteY6" fmla="*/ 305656 h 544895"/>
                  <a:gd name="connsiteX7" fmla="*/ 171481 w 953193"/>
                  <a:gd name="connsiteY7" fmla="*/ 360026 h 544895"/>
                  <a:gd name="connsiteX0" fmla="*/ 171481 w 950374"/>
                  <a:gd name="connsiteY0" fmla="*/ 360026 h 544895"/>
                  <a:gd name="connsiteX1" fmla="*/ 5467 w 950374"/>
                  <a:gd name="connsiteY1" fmla="*/ 544895 h 544895"/>
                  <a:gd name="connsiteX2" fmla="*/ 0 w 950374"/>
                  <a:gd name="connsiteY2" fmla="*/ 290608 h 544895"/>
                  <a:gd name="connsiteX3" fmla="*/ 257923 w 950374"/>
                  <a:gd name="connsiteY3" fmla="*/ 205836 h 544895"/>
                  <a:gd name="connsiteX4" fmla="*/ 814114 w 950374"/>
                  <a:gd name="connsiteY4" fmla="*/ 201052 h 544895"/>
                  <a:gd name="connsiteX5" fmla="*/ 949936 w 950374"/>
                  <a:gd name="connsiteY5" fmla="*/ 0 h 544895"/>
                  <a:gd name="connsiteX6" fmla="*/ 949902 w 950374"/>
                  <a:gd name="connsiteY6" fmla="*/ 305656 h 544895"/>
                  <a:gd name="connsiteX7" fmla="*/ 171481 w 950374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5753 w 949936"/>
                  <a:gd name="connsiteY6" fmla="*/ 299237 h 544895"/>
                  <a:gd name="connsiteX7" fmla="*/ 171481 w 949936"/>
                  <a:gd name="connsiteY7" fmla="*/ 360026 h 544895"/>
                  <a:gd name="connsiteX0" fmla="*/ 171481 w 949936"/>
                  <a:gd name="connsiteY0" fmla="*/ 360026 h 544895"/>
                  <a:gd name="connsiteX1" fmla="*/ 5467 w 949936"/>
                  <a:gd name="connsiteY1" fmla="*/ 544895 h 544895"/>
                  <a:gd name="connsiteX2" fmla="*/ 0 w 949936"/>
                  <a:gd name="connsiteY2" fmla="*/ 290608 h 544895"/>
                  <a:gd name="connsiteX3" fmla="*/ 257923 w 949936"/>
                  <a:gd name="connsiteY3" fmla="*/ 205836 h 544895"/>
                  <a:gd name="connsiteX4" fmla="*/ 814114 w 949936"/>
                  <a:gd name="connsiteY4" fmla="*/ 201052 h 544895"/>
                  <a:gd name="connsiteX5" fmla="*/ 949936 w 949936"/>
                  <a:gd name="connsiteY5" fmla="*/ 0 h 544895"/>
                  <a:gd name="connsiteX6" fmla="*/ 945753 w 949936"/>
                  <a:gd name="connsiteY6" fmla="*/ 299237 h 544895"/>
                  <a:gd name="connsiteX7" fmla="*/ 171481 w 949936"/>
                  <a:gd name="connsiteY7" fmla="*/ 360026 h 544895"/>
                  <a:gd name="connsiteX0" fmla="*/ 171481 w 946824"/>
                  <a:gd name="connsiteY0" fmla="*/ 360026 h 544895"/>
                  <a:gd name="connsiteX1" fmla="*/ 5467 w 946824"/>
                  <a:gd name="connsiteY1" fmla="*/ 544895 h 544895"/>
                  <a:gd name="connsiteX2" fmla="*/ 0 w 946824"/>
                  <a:gd name="connsiteY2" fmla="*/ 290608 h 544895"/>
                  <a:gd name="connsiteX3" fmla="*/ 257923 w 946824"/>
                  <a:gd name="connsiteY3" fmla="*/ 205836 h 544895"/>
                  <a:gd name="connsiteX4" fmla="*/ 814114 w 946824"/>
                  <a:gd name="connsiteY4" fmla="*/ 201052 h 544895"/>
                  <a:gd name="connsiteX5" fmla="*/ 946824 w 946824"/>
                  <a:gd name="connsiteY5" fmla="*/ 0 h 544895"/>
                  <a:gd name="connsiteX6" fmla="*/ 945753 w 946824"/>
                  <a:gd name="connsiteY6" fmla="*/ 299237 h 544895"/>
                  <a:gd name="connsiteX7" fmla="*/ 171481 w 946824"/>
                  <a:gd name="connsiteY7" fmla="*/ 360026 h 544895"/>
                  <a:gd name="connsiteX0" fmla="*/ 171481 w 946824"/>
                  <a:gd name="connsiteY0" fmla="*/ 360026 h 544895"/>
                  <a:gd name="connsiteX1" fmla="*/ 5467 w 946824"/>
                  <a:gd name="connsiteY1" fmla="*/ 544895 h 544895"/>
                  <a:gd name="connsiteX2" fmla="*/ 0 w 946824"/>
                  <a:gd name="connsiteY2" fmla="*/ 290608 h 544895"/>
                  <a:gd name="connsiteX3" fmla="*/ 257923 w 946824"/>
                  <a:gd name="connsiteY3" fmla="*/ 205836 h 544895"/>
                  <a:gd name="connsiteX4" fmla="*/ 814114 w 946824"/>
                  <a:gd name="connsiteY4" fmla="*/ 201052 h 544895"/>
                  <a:gd name="connsiteX5" fmla="*/ 946824 w 946824"/>
                  <a:gd name="connsiteY5" fmla="*/ 0 h 544895"/>
                  <a:gd name="connsiteX6" fmla="*/ 945753 w 946824"/>
                  <a:gd name="connsiteY6" fmla="*/ 299237 h 544895"/>
                  <a:gd name="connsiteX7" fmla="*/ 171481 w 946824"/>
                  <a:gd name="connsiteY7" fmla="*/ 360026 h 544895"/>
                  <a:gd name="connsiteX0" fmla="*/ 171481 w 946824"/>
                  <a:gd name="connsiteY0" fmla="*/ 360026 h 544895"/>
                  <a:gd name="connsiteX1" fmla="*/ 5467 w 946824"/>
                  <a:gd name="connsiteY1" fmla="*/ 544895 h 544895"/>
                  <a:gd name="connsiteX2" fmla="*/ 0 w 946824"/>
                  <a:gd name="connsiteY2" fmla="*/ 290608 h 544895"/>
                  <a:gd name="connsiteX3" fmla="*/ 257923 w 946824"/>
                  <a:gd name="connsiteY3" fmla="*/ 205836 h 544895"/>
                  <a:gd name="connsiteX4" fmla="*/ 814114 w 946824"/>
                  <a:gd name="connsiteY4" fmla="*/ 201052 h 544895"/>
                  <a:gd name="connsiteX5" fmla="*/ 946824 w 946824"/>
                  <a:gd name="connsiteY5" fmla="*/ 0 h 544895"/>
                  <a:gd name="connsiteX6" fmla="*/ 945753 w 946824"/>
                  <a:gd name="connsiteY6" fmla="*/ 299237 h 544895"/>
                  <a:gd name="connsiteX7" fmla="*/ 171481 w 946824"/>
                  <a:gd name="connsiteY7" fmla="*/ 360026 h 544895"/>
                  <a:gd name="connsiteX0" fmla="*/ 169393 w 944736"/>
                  <a:gd name="connsiteY0" fmla="*/ 360026 h 544895"/>
                  <a:gd name="connsiteX1" fmla="*/ 3379 w 944736"/>
                  <a:gd name="connsiteY1" fmla="*/ 544895 h 544895"/>
                  <a:gd name="connsiteX2" fmla="*/ 0 w 944736"/>
                  <a:gd name="connsiteY2" fmla="*/ 290608 h 544895"/>
                  <a:gd name="connsiteX3" fmla="*/ 255835 w 944736"/>
                  <a:gd name="connsiteY3" fmla="*/ 205836 h 544895"/>
                  <a:gd name="connsiteX4" fmla="*/ 812026 w 944736"/>
                  <a:gd name="connsiteY4" fmla="*/ 201052 h 544895"/>
                  <a:gd name="connsiteX5" fmla="*/ 944736 w 944736"/>
                  <a:gd name="connsiteY5" fmla="*/ 0 h 544895"/>
                  <a:gd name="connsiteX6" fmla="*/ 943665 w 944736"/>
                  <a:gd name="connsiteY6" fmla="*/ 299237 h 544895"/>
                  <a:gd name="connsiteX7" fmla="*/ 169393 w 944736"/>
                  <a:gd name="connsiteY7" fmla="*/ 360026 h 544895"/>
                  <a:gd name="connsiteX0" fmla="*/ 169393 w 944736"/>
                  <a:gd name="connsiteY0" fmla="*/ 360026 h 544895"/>
                  <a:gd name="connsiteX1" fmla="*/ 3379 w 944736"/>
                  <a:gd name="connsiteY1" fmla="*/ 544895 h 544895"/>
                  <a:gd name="connsiteX2" fmla="*/ 0 w 944736"/>
                  <a:gd name="connsiteY2" fmla="*/ 290608 h 544895"/>
                  <a:gd name="connsiteX3" fmla="*/ 255835 w 944736"/>
                  <a:gd name="connsiteY3" fmla="*/ 205836 h 544895"/>
                  <a:gd name="connsiteX4" fmla="*/ 812026 w 944736"/>
                  <a:gd name="connsiteY4" fmla="*/ 201052 h 544895"/>
                  <a:gd name="connsiteX5" fmla="*/ 944736 w 944736"/>
                  <a:gd name="connsiteY5" fmla="*/ 0 h 544895"/>
                  <a:gd name="connsiteX6" fmla="*/ 943665 w 944736"/>
                  <a:gd name="connsiteY6" fmla="*/ 299237 h 544895"/>
                  <a:gd name="connsiteX7" fmla="*/ 169393 w 944736"/>
                  <a:gd name="connsiteY7" fmla="*/ 360026 h 544895"/>
                  <a:gd name="connsiteX0" fmla="*/ 168056 w 943399"/>
                  <a:gd name="connsiteY0" fmla="*/ 360026 h 544895"/>
                  <a:gd name="connsiteX1" fmla="*/ 2042 w 943399"/>
                  <a:gd name="connsiteY1" fmla="*/ 544895 h 544895"/>
                  <a:gd name="connsiteX2" fmla="*/ 229 w 943399"/>
                  <a:gd name="connsiteY2" fmla="*/ 277771 h 544895"/>
                  <a:gd name="connsiteX3" fmla="*/ 254498 w 943399"/>
                  <a:gd name="connsiteY3" fmla="*/ 205836 h 544895"/>
                  <a:gd name="connsiteX4" fmla="*/ 810689 w 943399"/>
                  <a:gd name="connsiteY4" fmla="*/ 201052 h 544895"/>
                  <a:gd name="connsiteX5" fmla="*/ 943399 w 943399"/>
                  <a:gd name="connsiteY5" fmla="*/ 0 h 544895"/>
                  <a:gd name="connsiteX6" fmla="*/ 942328 w 943399"/>
                  <a:gd name="connsiteY6" fmla="*/ 299237 h 544895"/>
                  <a:gd name="connsiteX7" fmla="*/ 168056 w 943399"/>
                  <a:gd name="connsiteY7" fmla="*/ 360026 h 544895"/>
                  <a:gd name="connsiteX0" fmla="*/ 167827 w 943170"/>
                  <a:gd name="connsiteY0" fmla="*/ 360026 h 544895"/>
                  <a:gd name="connsiteX1" fmla="*/ 1813 w 943170"/>
                  <a:gd name="connsiteY1" fmla="*/ 544895 h 544895"/>
                  <a:gd name="connsiteX2" fmla="*/ 0 w 943170"/>
                  <a:gd name="connsiteY2" fmla="*/ 277771 h 544895"/>
                  <a:gd name="connsiteX3" fmla="*/ 254269 w 943170"/>
                  <a:gd name="connsiteY3" fmla="*/ 205836 h 544895"/>
                  <a:gd name="connsiteX4" fmla="*/ 810460 w 943170"/>
                  <a:gd name="connsiteY4" fmla="*/ 201052 h 544895"/>
                  <a:gd name="connsiteX5" fmla="*/ 943170 w 943170"/>
                  <a:gd name="connsiteY5" fmla="*/ 0 h 544895"/>
                  <a:gd name="connsiteX6" fmla="*/ 942099 w 943170"/>
                  <a:gd name="connsiteY6" fmla="*/ 299237 h 544895"/>
                  <a:gd name="connsiteX7" fmla="*/ 167827 w 943170"/>
                  <a:gd name="connsiteY7" fmla="*/ 360026 h 544895"/>
                  <a:gd name="connsiteX0" fmla="*/ 167924 w 943267"/>
                  <a:gd name="connsiteY0" fmla="*/ 360026 h 538476"/>
                  <a:gd name="connsiteX1" fmla="*/ 344 w 943267"/>
                  <a:gd name="connsiteY1" fmla="*/ 538476 h 538476"/>
                  <a:gd name="connsiteX2" fmla="*/ 97 w 943267"/>
                  <a:gd name="connsiteY2" fmla="*/ 277771 h 538476"/>
                  <a:gd name="connsiteX3" fmla="*/ 254366 w 943267"/>
                  <a:gd name="connsiteY3" fmla="*/ 205836 h 538476"/>
                  <a:gd name="connsiteX4" fmla="*/ 810557 w 943267"/>
                  <a:gd name="connsiteY4" fmla="*/ 201052 h 538476"/>
                  <a:gd name="connsiteX5" fmla="*/ 943267 w 943267"/>
                  <a:gd name="connsiteY5" fmla="*/ 0 h 538476"/>
                  <a:gd name="connsiteX6" fmla="*/ 942196 w 943267"/>
                  <a:gd name="connsiteY6" fmla="*/ 299237 h 538476"/>
                  <a:gd name="connsiteX7" fmla="*/ 167924 w 943267"/>
                  <a:gd name="connsiteY7" fmla="*/ 360026 h 538476"/>
                  <a:gd name="connsiteX0" fmla="*/ 168531 w 943874"/>
                  <a:gd name="connsiteY0" fmla="*/ 360026 h 538476"/>
                  <a:gd name="connsiteX1" fmla="*/ 951 w 943874"/>
                  <a:gd name="connsiteY1" fmla="*/ 538476 h 538476"/>
                  <a:gd name="connsiteX2" fmla="*/ 704 w 943874"/>
                  <a:gd name="connsiteY2" fmla="*/ 277771 h 538476"/>
                  <a:gd name="connsiteX3" fmla="*/ 254973 w 943874"/>
                  <a:gd name="connsiteY3" fmla="*/ 205836 h 538476"/>
                  <a:gd name="connsiteX4" fmla="*/ 811164 w 943874"/>
                  <a:gd name="connsiteY4" fmla="*/ 201052 h 538476"/>
                  <a:gd name="connsiteX5" fmla="*/ 943874 w 943874"/>
                  <a:gd name="connsiteY5" fmla="*/ 0 h 538476"/>
                  <a:gd name="connsiteX6" fmla="*/ 942803 w 943874"/>
                  <a:gd name="connsiteY6" fmla="*/ 299237 h 538476"/>
                  <a:gd name="connsiteX7" fmla="*/ 168531 w 943874"/>
                  <a:gd name="connsiteY7" fmla="*/ 360026 h 538476"/>
                  <a:gd name="connsiteX0" fmla="*/ 168531 w 943874"/>
                  <a:gd name="connsiteY0" fmla="*/ 360026 h 538476"/>
                  <a:gd name="connsiteX1" fmla="*/ 951 w 943874"/>
                  <a:gd name="connsiteY1" fmla="*/ 538476 h 538476"/>
                  <a:gd name="connsiteX2" fmla="*/ 704 w 943874"/>
                  <a:gd name="connsiteY2" fmla="*/ 277771 h 538476"/>
                  <a:gd name="connsiteX3" fmla="*/ 164993 w 943874"/>
                  <a:gd name="connsiteY3" fmla="*/ 92655 h 538476"/>
                  <a:gd name="connsiteX4" fmla="*/ 811164 w 943874"/>
                  <a:gd name="connsiteY4" fmla="*/ 201052 h 538476"/>
                  <a:gd name="connsiteX5" fmla="*/ 943874 w 943874"/>
                  <a:gd name="connsiteY5" fmla="*/ 0 h 538476"/>
                  <a:gd name="connsiteX6" fmla="*/ 942803 w 943874"/>
                  <a:gd name="connsiteY6" fmla="*/ 299237 h 538476"/>
                  <a:gd name="connsiteX7" fmla="*/ 168531 w 943874"/>
                  <a:gd name="connsiteY7" fmla="*/ 360026 h 538476"/>
                  <a:gd name="connsiteX0" fmla="*/ 158306 w 943874"/>
                  <a:gd name="connsiteY0" fmla="*/ 297148 h 538476"/>
                  <a:gd name="connsiteX1" fmla="*/ 951 w 943874"/>
                  <a:gd name="connsiteY1" fmla="*/ 538476 h 538476"/>
                  <a:gd name="connsiteX2" fmla="*/ 704 w 943874"/>
                  <a:gd name="connsiteY2" fmla="*/ 277771 h 538476"/>
                  <a:gd name="connsiteX3" fmla="*/ 164993 w 943874"/>
                  <a:gd name="connsiteY3" fmla="*/ 92655 h 538476"/>
                  <a:gd name="connsiteX4" fmla="*/ 811164 w 943874"/>
                  <a:gd name="connsiteY4" fmla="*/ 201052 h 538476"/>
                  <a:gd name="connsiteX5" fmla="*/ 943874 w 943874"/>
                  <a:gd name="connsiteY5" fmla="*/ 0 h 538476"/>
                  <a:gd name="connsiteX6" fmla="*/ 942803 w 943874"/>
                  <a:gd name="connsiteY6" fmla="*/ 299237 h 538476"/>
                  <a:gd name="connsiteX7" fmla="*/ 158306 w 943874"/>
                  <a:gd name="connsiteY7" fmla="*/ 297148 h 538476"/>
                  <a:gd name="connsiteX0" fmla="*/ 158306 w 945919"/>
                  <a:gd name="connsiteY0" fmla="*/ 548663 h 789991"/>
                  <a:gd name="connsiteX1" fmla="*/ 951 w 945919"/>
                  <a:gd name="connsiteY1" fmla="*/ 789991 h 789991"/>
                  <a:gd name="connsiteX2" fmla="*/ 704 w 945919"/>
                  <a:gd name="connsiteY2" fmla="*/ 529286 h 789991"/>
                  <a:gd name="connsiteX3" fmla="*/ 164993 w 945919"/>
                  <a:gd name="connsiteY3" fmla="*/ 344170 h 789991"/>
                  <a:gd name="connsiteX4" fmla="*/ 811164 w 945919"/>
                  <a:gd name="connsiteY4" fmla="*/ 452567 h 789991"/>
                  <a:gd name="connsiteX5" fmla="*/ 945919 w 945919"/>
                  <a:gd name="connsiteY5" fmla="*/ 0 h 789991"/>
                  <a:gd name="connsiteX6" fmla="*/ 942803 w 945919"/>
                  <a:gd name="connsiteY6" fmla="*/ 550752 h 789991"/>
                  <a:gd name="connsiteX7" fmla="*/ 158306 w 945919"/>
                  <a:gd name="connsiteY7" fmla="*/ 548663 h 789991"/>
                  <a:gd name="connsiteX0" fmla="*/ 158306 w 945919"/>
                  <a:gd name="connsiteY0" fmla="*/ 548663 h 789991"/>
                  <a:gd name="connsiteX1" fmla="*/ 951 w 945919"/>
                  <a:gd name="connsiteY1" fmla="*/ 789991 h 789991"/>
                  <a:gd name="connsiteX2" fmla="*/ 704 w 945919"/>
                  <a:gd name="connsiteY2" fmla="*/ 529286 h 789991"/>
                  <a:gd name="connsiteX3" fmla="*/ 164993 w 945919"/>
                  <a:gd name="connsiteY3" fmla="*/ 344170 h 789991"/>
                  <a:gd name="connsiteX4" fmla="*/ 811164 w 945919"/>
                  <a:gd name="connsiteY4" fmla="*/ 452567 h 789991"/>
                  <a:gd name="connsiteX5" fmla="*/ 945919 w 945919"/>
                  <a:gd name="connsiteY5" fmla="*/ 0 h 789991"/>
                  <a:gd name="connsiteX6" fmla="*/ 942803 w 945919"/>
                  <a:gd name="connsiteY6" fmla="*/ 550752 h 789991"/>
                  <a:gd name="connsiteX7" fmla="*/ 158306 w 945919"/>
                  <a:gd name="connsiteY7" fmla="*/ 548663 h 789991"/>
                  <a:gd name="connsiteX0" fmla="*/ 158306 w 945919"/>
                  <a:gd name="connsiteY0" fmla="*/ 548663 h 789991"/>
                  <a:gd name="connsiteX1" fmla="*/ 951 w 945919"/>
                  <a:gd name="connsiteY1" fmla="*/ 789991 h 789991"/>
                  <a:gd name="connsiteX2" fmla="*/ 704 w 945919"/>
                  <a:gd name="connsiteY2" fmla="*/ 529286 h 789991"/>
                  <a:gd name="connsiteX3" fmla="*/ 164993 w 945919"/>
                  <a:gd name="connsiteY3" fmla="*/ 344170 h 789991"/>
                  <a:gd name="connsiteX4" fmla="*/ 811164 w 945919"/>
                  <a:gd name="connsiteY4" fmla="*/ 452567 h 789991"/>
                  <a:gd name="connsiteX5" fmla="*/ 945919 w 945919"/>
                  <a:gd name="connsiteY5" fmla="*/ 0 h 789991"/>
                  <a:gd name="connsiteX6" fmla="*/ 940758 w 945919"/>
                  <a:gd name="connsiteY6" fmla="*/ 412419 h 789991"/>
                  <a:gd name="connsiteX7" fmla="*/ 158306 w 945919"/>
                  <a:gd name="connsiteY7" fmla="*/ 548663 h 789991"/>
                  <a:gd name="connsiteX0" fmla="*/ 158306 w 945919"/>
                  <a:gd name="connsiteY0" fmla="*/ 548663 h 789991"/>
                  <a:gd name="connsiteX1" fmla="*/ 951 w 945919"/>
                  <a:gd name="connsiteY1" fmla="*/ 789991 h 789991"/>
                  <a:gd name="connsiteX2" fmla="*/ 704 w 945919"/>
                  <a:gd name="connsiteY2" fmla="*/ 529286 h 789991"/>
                  <a:gd name="connsiteX3" fmla="*/ 164993 w 945919"/>
                  <a:gd name="connsiteY3" fmla="*/ 344170 h 789991"/>
                  <a:gd name="connsiteX4" fmla="*/ 811164 w 945919"/>
                  <a:gd name="connsiteY4" fmla="*/ 452567 h 789991"/>
                  <a:gd name="connsiteX5" fmla="*/ 945919 w 945919"/>
                  <a:gd name="connsiteY5" fmla="*/ 0 h 789991"/>
                  <a:gd name="connsiteX6" fmla="*/ 940758 w 945919"/>
                  <a:gd name="connsiteY6" fmla="*/ 412419 h 789991"/>
                  <a:gd name="connsiteX7" fmla="*/ 158306 w 945919"/>
                  <a:gd name="connsiteY7" fmla="*/ 548663 h 789991"/>
                  <a:gd name="connsiteX0" fmla="*/ 158306 w 945919"/>
                  <a:gd name="connsiteY0" fmla="*/ 548663 h 789991"/>
                  <a:gd name="connsiteX1" fmla="*/ 951 w 945919"/>
                  <a:gd name="connsiteY1" fmla="*/ 789991 h 789991"/>
                  <a:gd name="connsiteX2" fmla="*/ 704 w 945919"/>
                  <a:gd name="connsiteY2" fmla="*/ 529286 h 789991"/>
                  <a:gd name="connsiteX3" fmla="*/ 164993 w 945919"/>
                  <a:gd name="connsiteY3" fmla="*/ 344170 h 789991"/>
                  <a:gd name="connsiteX4" fmla="*/ 815254 w 945919"/>
                  <a:gd name="connsiteY4" fmla="*/ 314234 h 789991"/>
                  <a:gd name="connsiteX5" fmla="*/ 945919 w 945919"/>
                  <a:gd name="connsiteY5" fmla="*/ 0 h 789991"/>
                  <a:gd name="connsiteX6" fmla="*/ 940758 w 945919"/>
                  <a:gd name="connsiteY6" fmla="*/ 412419 h 789991"/>
                  <a:gd name="connsiteX7" fmla="*/ 158306 w 945919"/>
                  <a:gd name="connsiteY7" fmla="*/ 548663 h 789991"/>
                  <a:gd name="connsiteX0" fmla="*/ 158306 w 945919"/>
                  <a:gd name="connsiteY0" fmla="*/ 548663 h 789991"/>
                  <a:gd name="connsiteX1" fmla="*/ 951 w 945919"/>
                  <a:gd name="connsiteY1" fmla="*/ 789991 h 789991"/>
                  <a:gd name="connsiteX2" fmla="*/ 704 w 945919"/>
                  <a:gd name="connsiteY2" fmla="*/ 529286 h 789991"/>
                  <a:gd name="connsiteX3" fmla="*/ 164993 w 945919"/>
                  <a:gd name="connsiteY3" fmla="*/ 344170 h 789991"/>
                  <a:gd name="connsiteX4" fmla="*/ 815254 w 945919"/>
                  <a:gd name="connsiteY4" fmla="*/ 314234 h 789991"/>
                  <a:gd name="connsiteX5" fmla="*/ 945919 w 945919"/>
                  <a:gd name="connsiteY5" fmla="*/ 0 h 789991"/>
                  <a:gd name="connsiteX6" fmla="*/ 940758 w 945919"/>
                  <a:gd name="connsiteY6" fmla="*/ 412419 h 789991"/>
                  <a:gd name="connsiteX7" fmla="*/ 158306 w 945919"/>
                  <a:gd name="connsiteY7" fmla="*/ 548663 h 789991"/>
                  <a:gd name="connsiteX0" fmla="*/ 158306 w 945919"/>
                  <a:gd name="connsiteY0" fmla="*/ 548663 h 789991"/>
                  <a:gd name="connsiteX1" fmla="*/ 951 w 945919"/>
                  <a:gd name="connsiteY1" fmla="*/ 789991 h 789991"/>
                  <a:gd name="connsiteX2" fmla="*/ 704 w 945919"/>
                  <a:gd name="connsiteY2" fmla="*/ 529286 h 789991"/>
                  <a:gd name="connsiteX3" fmla="*/ 164993 w 945919"/>
                  <a:gd name="connsiteY3" fmla="*/ 344170 h 789991"/>
                  <a:gd name="connsiteX4" fmla="*/ 815254 w 945919"/>
                  <a:gd name="connsiteY4" fmla="*/ 314234 h 789991"/>
                  <a:gd name="connsiteX5" fmla="*/ 945919 w 945919"/>
                  <a:gd name="connsiteY5" fmla="*/ 0 h 789991"/>
                  <a:gd name="connsiteX6" fmla="*/ 940758 w 945919"/>
                  <a:gd name="connsiteY6" fmla="*/ 412419 h 789991"/>
                  <a:gd name="connsiteX7" fmla="*/ 158306 w 945919"/>
                  <a:gd name="connsiteY7" fmla="*/ 548663 h 789991"/>
                  <a:gd name="connsiteX0" fmla="*/ 158306 w 945919"/>
                  <a:gd name="connsiteY0" fmla="*/ 548663 h 789991"/>
                  <a:gd name="connsiteX1" fmla="*/ 951 w 945919"/>
                  <a:gd name="connsiteY1" fmla="*/ 789991 h 789991"/>
                  <a:gd name="connsiteX2" fmla="*/ 704 w 945919"/>
                  <a:gd name="connsiteY2" fmla="*/ 529286 h 789991"/>
                  <a:gd name="connsiteX3" fmla="*/ 164993 w 945919"/>
                  <a:gd name="connsiteY3" fmla="*/ 344170 h 789991"/>
                  <a:gd name="connsiteX4" fmla="*/ 815254 w 945919"/>
                  <a:gd name="connsiteY4" fmla="*/ 314234 h 789991"/>
                  <a:gd name="connsiteX5" fmla="*/ 945919 w 945919"/>
                  <a:gd name="connsiteY5" fmla="*/ 0 h 789991"/>
                  <a:gd name="connsiteX6" fmla="*/ 942803 w 945919"/>
                  <a:gd name="connsiteY6" fmla="*/ 286662 h 789991"/>
                  <a:gd name="connsiteX7" fmla="*/ 158306 w 945919"/>
                  <a:gd name="connsiteY7" fmla="*/ 548663 h 789991"/>
                  <a:gd name="connsiteX0" fmla="*/ 158306 w 946964"/>
                  <a:gd name="connsiteY0" fmla="*/ 548663 h 789991"/>
                  <a:gd name="connsiteX1" fmla="*/ 951 w 946964"/>
                  <a:gd name="connsiteY1" fmla="*/ 789991 h 789991"/>
                  <a:gd name="connsiteX2" fmla="*/ 704 w 946964"/>
                  <a:gd name="connsiteY2" fmla="*/ 529286 h 789991"/>
                  <a:gd name="connsiteX3" fmla="*/ 164993 w 946964"/>
                  <a:gd name="connsiteY3" fmla="*/ 344170 h 789991"/>
                  <a:gd name="connsiteX4" fmla="*/ 815254 w 946964"/>
                  <a:gd name="connsiteY4" fmla="*/ 314234 h 789991"/>
                  <a:gd name="connsiteX5" fmla="*/ 945919 w 946964"/>
                  <a:gd name="connsiteY5" fmla="*/ 0 h 789991"/>
                  <a:gd name="connsiteX6" fmla="*/ 946893 w 946964"/>
                  <a:gd name="connsiteY6" fmla="*/ 374692 h 789991"/>
                  <a:gd name="connsiteX7" fmla="*/ 158306 w 946964"/>
                  <a:gd name="connsiteY7" fmla="*/ 548663 h 789991"/>
                  <a:gd name="connsiteX0" fmla="*/ 158306 w 946964"/>
                  <a:gd name="connsiteY0" fmla="*/ 548663 h 789991"/>
                  <a:gd name="connsiteX1" fmla="*/ 951 w 946964"/>
                  <a:gd name="connsiteY1" fmla="*/ 789991 h 789991"/>
                  <a:gd name="connsiteX2" fmla="*/ 704 w 946964"/>
                  <a:gd name="connsiteY2" fmla="*/ 529286 h 789991"/>
                  <a:gd name="connsiteX3" fmla="*/ 164993 w 946964"/>
                  <a:gd name="connsiteY3" fmla="*/ 344170 h 789991"/>
                  <a:gd name="connsiteX4" fmla="*/ 815254 w 946964"/>
                  <a:gd name="connsiteY4" fmla="*/ 314234 h 789991"/>
                  <a:gd name="connsiteX5" fmla="*/ 945919 w 946964"/>
                  <a:gd name="connsiteY5" fmla="*/ 0 h 789991"/>
                  <a:gd name="connsiteX6" fmla="*/ 946893 w 946964"/>
                  <a:gd name="connsiteY6" fmla="*/ 374692 h 789991"/>
                  <a:gd name="connsiteX7" fmla="*/ 158306 w 946964"/>
                  <a:gd name="connsiteY7" fmla="*/ 548663 h 789991"/>
                  <a:gd name="connsiteX0" fmla="*/ 157852 w 946510"/>
                  <a:gd name="connsiteY0" fmla="*/ 548663 h 789991"/>
                  <a:gd name="connsiteX1" fmla="*/ 497 w 946510"/>
                  <a:gd name="connsiteY1" fmla="*/ 789991 h 789991"/>
                  <a:gd name="connsiteX2" fmla="*/ 2338 w 946510"/>
                  <a:gd name="connsiteY2" fmla="*/ 574218 h 789991"/>
                  <a:gd name="connsiteX3" fmla="*/ 164539 w 946510"/>
                  <a:gd name="connsiteY3" fmla="*/ 344170 h 789991"/>
                  <a:gd name="connsiteX4" fmla="*/ 814800 w 946510"/>
                  <a:gd name="connsiteY4" fmla="*/ 314234 h 789991"/>
                  <a:gd name="connsiteX5" fmla="*/ 945465 w 946510"/>
                  <a:gd name="connsiteY5" fmla="*/ 0 h 789991"/>
                  <a:gd name="connsiteX6" fmla="*/ 946439 w 946510"/>
                  <a:gd name="connsiteY6" fmla="*/ 374692 h 789991"/>
                  <a:gd name="connsiteX7" fmla="*/ 157852 w 946510"/>
                  <a:gd name="connsiteY7" fmla="*/ 548663 h 789991"/>
                  <a:gd name="connsiteX0" fmla="*/ 157852 w 946510"/>
                  <a:gd name="connsiteY0" fmla="*/ 548663 h 789991"/>
                  <a:gd name="connsiteX1" fmla="*/ 497 w 946510"/>
                  <a:gd name="connsiteY1" fmla="*/ 789991 h 789991"/>
                  <a:gd name="connsiteX2" fmla="*/ 2338 w 946510"/>
                  <a:gd name="connsiteY2" fmla="*/ 574218 h 789991"/>
                  <a:gd name="connsiteX3" fmla="*/ 164539 w 946510"/>
                  <a:gd name="connsiteY3" fmla="*/ 344170 h 789991"/>
                  <a:gd name="connsiteX4" fmla="*/ 814800 w 946510"/>
                  <a:gd name="connsiteY4" fmla="*/ 314234 h 789991"/>
                  <a:gd name="connsiteX5" fmla="*/ 945465 w 946510"/>
                  <a:gd name="connsiteY5" fmla="*/ 0 h 789991"/>
                  <a:gd name="connsiteX6" fmla="*/ 946439 w 946510"/>
                  <a:gd name="connsiteY6" fmla="*/ 374692 h 789991"/>
                  <a:gd name="connsiteX7" fmla="*/ 157852 w 946510"/>
                  <a:gd name="connsiteY7" fmla="*/ 548663 h 789991"/>
                  <a:gd name="connsiteX0" fmla="*/ 157852 w 946510"/>
                  <a:gd name="connsiteY0" fmla="*/ 548663 h 789991"/>
                  <a:gd name="connsiteX1" fmla="*/ 497 w 946510"/>
                  <a:gd name="connsiteY1" fmla="*/ 789991 h 789991"/>
                  <a:gd name="connsiteX2" fmla="*/ 2338 w 946510"/>
                  <a:gd name="connsiteY2" fmla="*/ 574218 h 789991"/>
                  <a:gd name="connsiteX3" fmla="*/ 164539 w 946510"/>
                  <a:gd name="connsiteY3" fmla="*/ 344170 h 789991"/>
                  <a:gd name="connsiteX4" fmla="*/ 814800 w 946510"/>
                  <a:gd name="connsiteY4" fmla="*/ 314234 h 789991"/>
                  <a:gd name="connsiteX5" fmla="*/ 945465 w 946510"/>
                  <a:gd name="connsiteY5" fmla="*/ 0 h 789991"/>
                  <a:gd name="connsiteX6" fmla="*/ 946439 w 946510"/>
                  <a:gd name="connsiteY6" fmla="*/ 374692 h 789991"/>
                  <a:gd name="connsiteX7" fmla="*/ 157852 w 946510"/>
                  <a:gd name="connsiteY7" fmla="*/ 548663 h 789991"/>
                  <a:gd name="connsiteX0" fmla="*/ 156225 w 944883"/>
                  <a:gd name="connsiteY0" fmla="*/ 548663 h 802829"/>
                  <a:gd name="connsiteX1" fmla="*/ 948 w 944883"/>
                  <a:gd name="connsiteY1" fmla="*/ 802829 h 802829"/>
                  <a:gd name="connsiteX2" fmla="*/ 711 w 944883"/>
                  <a:gd name="connsiteY2" fmla="*/ 574218 h 802829"/>
                  <a:gd name="connsiteX3" fmla="*/ 162912 w 944883"/>
                  <a:gd name="connsiteY3" fmla="*/ 344170 h 802829"/>
                  <a:gd name="connsiteX4" fmla="*/ 813173 w 944883"/>
                  <a:gd name="connsiteY4" fmla="*/ 314234 h 802829"/>
                  <a:gd name="connsiteX5" fmla="*/ 943838 w 944883"/>
                  <a:gd name="connsiteY5" fmla="*/ 0 h 802829"/>
                  <a:gd name="connsiteX6" fmla="*/ 944812 w 944883"/>
                  <a:gd name="connsiteY6" fmla="*/ 374692 h 802829"/>
                  <a:gd name="connsiteX7" fmla="*/ 156225 w 944883"/>
                  <a:gd name="connsiteY7" fmla="*/ 548663 h 802829"/>
                  <a:gd name="connsiteX0" fmla="*/ 156225 w 943838"/>
                  <a:gd name="connsiteY0" fmla="*/ 548663 h 802829"/>
                  <a:gd name="connsiteX1" fmla="*/ 948 w 943838"/>
                  <a:gd name="connsiteY1" fmla="*/ 802829 h 802829"/>
                  <a:gd name="connsiteX2" fmla="*/ 711 w 943838"/>
                  <a:gd name="connsiteY2" fmla="*/ 574218 h 802829"/>
                  <a:gd name="connsiteX3" fmla="*/ 162912 w 943838"/>
                  <a:gd name="connsiteY3" fmla="*/ 344170 h 802829"/>
                  <a:gd name="connsiteX4" fmla="*/ 813173 w 943838"/>
                  <a:gd name="connsiteY4" fmla="*/ 314234 h 802829"/>
                  <a:gd name="connsiteX5" fmla="*/ 943838 w 943838"/>
                  <a:gd name="connsiteY5" fmla="*/ 0 h 802829"/>
                  <a:gd name="connsiteX6" fmla="*/ 942734 w 943838"/>
                  <a:gd name="connsiteY6" fmla="*/ 618609 h 802829"/>
                  <a:gd name="connsiteX7" fmla="*/ 156225 w 943838"/>
                  <a:gd name="connsiteY7" fmla="*/ 548663 h 802829"/>
                  <a:gd name="connsiteX0" fmla="*/ 156225 w 943838"/>
                  <a:gd name="connsiteY0" fmla="*/ 548663 h 802829"/>
                  <a:gd name="connsiteX1" fmla="*/ 948 w 943838"/>
                  <a:gd name="connsiteY1" fmla="*/ 802829 h 802829"/>
                  <a:gd name="connsiteX2" fmla="*/ 711 w 943838"/>
                  <a:gd name="connsiteY2" fmla="*/ 574218 h 802829"/>
                  <a:gd name="connsiteX3" fmla="*/ 162912 w 943838"/>
                  <a:gd name="connsiteY3" fmla="*/ 344170 h 802829"/>
                  <a:gd name="connsiteX4" fmla="*/ 813173 w 943838"/>
                  <a:gd name="connsiteY4" fmla="*/ 314234 h 802829"/>
                  <a:gd name="connsiteX5" fmla="*/ 943838 w 943838"/>
                  <a:gd name="connsiteY5" fmla="*/ 0 h 802829"/>
                  <a:gd name="connsiteX6" fmla="*/ 941695 w 943838"/>
                  <a:gd name="connsiteY6" fmla="*/ 618609 h 802829"/>
                  <a:gd name="connsiteX7" fmla="*/ 156225 w 943838"/>
                  <a:gd name="connsiteY7" fmla="*/ 548663 h 802829"/>
                  <a:gd name="connsiteX0" fmla="*/ 156225 w 943838"/>
                  <a:gd name="connsiteY0" fmla="*/ 388191 h 642357"/>
                  <a:gd name="connsiteX1" fmla="*/ 948 w 943838"/>
                  <a:gd name="connsiteY1" fmla="*/ 642357 h 642357"/>
                  <a:gd name="connsiteX2" fmla="*/ 711 w 943838"/>
                  <a:gd name="connsiteY2" fmla="*/ 413746 h 642357"/>
                  <a:gd name="connsiteX3" fmla="*/ 162912 w 943838"/>
                  <a:gd name="connsiteY3" fmla="*/ 183698 h 642357"/>
                  <a:gd name="connsiteX4" fmla="*/ 813173 w 943838"/>
                  <a:gd name="connsiteY4" fmla="*/ 153762 h 642357"/>
                  <a:gd name="connsiteX5" fmla="*/ 943838 w 943838"/>
                  <a:gd name="connsiteY5" fmla="*/ 0 h 642357"/>
                  <a:gd name="connsiteX6" fmla="*/ 941695 w 943838"/>
                  <a:gd name="connsiteY6" fmla="*/ 458137 h 642357"/>
                  <a:gd name="connsiteX7" fmla="*/ 156225 w 943838"/>
                  <a:gd name="connsiteY7" fmla="*/ 388191 h 642357"/>
                  <a:gd name="connsiteX0" fmla="*/ 156225 w 941766"/>
                  <a:gd name="connsiteY0" fmla="*/ 388191 h 642357"/>
                  <a:gd name="connsiteX1" fmla="*/ 948 w 941766"/>
                  <a:gd name="connsiteY1" fmla="*/ 642357 h 642357"/>
                  <a:gd name="connsiteX2" fmla="*/ 711 w 941766"/>
                  <a:gd name="connsiteY2" fmla="*/ 413746 h 642357"/>
                  <a:gd name="connsiteX3" fmla="*/ 162912 w 941766"/>
                  <a:gd name="connsiteY3" fmla="*/ 183698 h 642357"/>
                  <a:gd name="connsiteX4" fmla="*/ 813173 w 941766"/>
                  <a:gd name="connsiteY4" fmla="*/ 153762 h 642357"/>
                  <a:gd name="connsiteX5" fmla="*/ 940721 w 941766"/>
                  <a:gd name="connsiteY5" fmla="*/ 0 h 642357"/>
                  <a:gd name="connsiteX6" fmla="*/ 941695 w 941766"/>
                  <a:gd name="connsiteY6" fmla="*/ 458137 h 642357"/>
                  <a:gd name="connsiteX7" fmla="*/ 156225 w 941766"/>
                  <a:gd name="connsiteY7" fmla="*/ 388191 h 642357"/>
                  <a:gd name="connsiteX0" fmla="*/ 156225 w 941781"/>
                  <a:gd name="connsiteY0" fmla="*/ 388191 h 642357"/>
                  <a:gd name="connsiteX1" fmla="*/ 948 w 941781"/>
                  <a:gd name="connsiteY1" fmla="*/ 642357 h 642357"/>
                  <a:gd name="connsiteX2" fmla="*/ 711 w 941781"/>
                  <a:gd name="connsiteY2" fmla="*/ 413746 h 642357"/>
                  <a:gd name="connsiteX3" fmla="*/ 162912 w 941781"/>
                  <a:gd name="connsiteY3" fmla="*/ 183698 h 642357"/>
                  <a:gd name="connsiteX4" fmla="*/ 813173 w 941781"/>
                  <a:gd name="connsiteY4" fmla="*/ 153762 h 642357"/>
                  <a:gd name="connsiteX5" fmla="*/ 940721 w 941781"/>
                  <a:gd name="connsiteY5" fmla="*/ 0 h 642357"/>
                  <a:gd name="connsiteX6" fmla="*/ 941695 w 941781"/>
                  <a:gd name="connsiteY6" fmla="*/ 458137 h 642357"/>
                  <a:gd name="connsiteX7" fmla="*/ 156225 w 941781"/>
                  <a:gd name="connsiteY7" fmla="*/ 388191 h 642357"/>
                  <a:gd name="connsiteX0" fmla="*/ 156225 w 941781"/>
                  <a:gd name="connsiteY0" fmla="*/ 388191 h 642357"/>
                  <a:gd name="connsiteX1" fmla="*/ 948 w 941781"/>
                  <a:gd name="connsiteY1" fmla="*/ 642357 h 642357"/>
                  <a:gd name="connsiteX2" fmla="*/ 711 w 941781"/>
                  <a:gd name="connsiteY2" fmla="*/ 413746 h 642357"/>
                  <a:gd name="connsiteX3" fmla="*/ 162912 w 941781"/>
                  <a:gd name="connsiteY3" fmla="*/ 183698 h 642357"/>
                  <a:gd name="connsiteX4" fmla="*/ 813173 w 941781"/>
                  <a:gd name="connsiteY4" fmla="*/ 153762 h 642357"/>
                  <a:gd name="connsiteX5" fmla="*/ 940721 w 941781"/>
                  <a:gd name="connsiteY5" fmla="*/ 0 h 642357"/>
                  <a:gd name="connsiteX6" fmla="*/ 941695 w 941781"/>
                  <a:gd name="connsiteY6" fmla="*/ 458137 h 642357"/>
                  <a:gd name="connsiteX7" fmla="*/ 156225 w 941781"/>
                  <a:gd name="connsiteY7" fmla="*/ 388191 h 642357"/>
                  <a:gd name="connsiteX0" fmla="*/ 156225 w 941781"/>
                  <a:gd name="connsiteY0" fmla="*/ 388191 h 642357"/>
                  <a:gd name="connsiteX1" fmla="*/ 948 w 941781"/>
                  <a:gd name="connsiteY1" fmla="*/ 642357 h 642357"/>
                  <a:gd name="connsiteX2" fmla="*/ 711 w 941781"/>
                  <a:gd name="connsiteY2" fmla="*/ 413746 h 642357"/>
                  <a:gd name="connsiteX3" fmla="*/ 162912 w 941781"/>
                  <a:gd name="connsiteY3" fmla="*/ 183698 h 642357"/>
                  <a:gd name="connsiteX4" fmla="*/ 813173 w 941781"/>
                  <a:gd name="connsiteY4" fmla="*/ 153762 h 642357"/>
                  <a:gd name="connsiteX5" fmla="*/ 940721 w 941781"/>
                  <a:gd name="connsiteY5" fmla="*/ 0 h 642357"/>
                  <a:gd name="connsiteX6" fmla="*/ 941695 w 941781"/>
                  <a:gd name="connsiteY6" fmla="*/ 458137 h 642357"/>
                  <a:gd name="connsiteX7" fmla="*/ 156225 w 941781"/>
                  <a:gd name="connsiteY7" fmla="*/ 388191 h 642357"/>
                  <a:gd name="connsiteX0" fmla="*/ 156225 w 941781"/>
                  <a:gd name="connsiteY0" fmla="*/ 388191 h 642357"/>
                  <a:gd name="connsiteX1" fmla="*/ 948 w 941781"/>
                  <a:gd name="connsiteY1" fmla="*/ 642357 h 642357"/>
                  <a:gd name="connsiteX2" fmla="*/ 711 w 941781"/>
                  <a:gd name="connsiteY2" fmla="*/ 413746 h 642357"/>
                  <a:gd name="connsiteX3" fmla="*/ 162912 w 941781"/>
                  <a:gd name="connsiteY3" fmla="*/ 183698 h 642357"/>
                  <a:gd name="connsiteX4" fmla="*/ 813173 w 941781"/>
                  <a:gd name="connsiteY4" fmla="*/ 153762 h 642357"/>
                  <a:gd name="connsiteX5" fmla="*/ 940721 w 941781"/>
                  <a:gd name="connsiteY5" fmla="*/ 0 h 642357"/>
                  <a:gd name="connsiteX6" fmla="*/ 941695 w 941781"/>
                  <a:gd name="connsiteY6" fmla="*/ 458137 h 642357"/>
                  <a:gd name="connsiteX7" fmla="*/ 156225 w 941781"/>
                  <a:gd name="connsiteY7" fmla="*/ 388191 h 642357"/>
                  <a:gd name="connsiteX0" fmla="*/ 156225 w 941781"/>
                  <a:gd name="connsiteY0" fmla="*/ 388191 h 642357"/>
                  <a:gd name="connsiteX1" fmla="*/ 948 w 941781"/>
                  <a:gd name="connsiteY1" fmla="*/ 642357 h 642357"/>
                  <a:gd name="connsiteX2" fmla="*/ 711 w 941781"/>
                  <a:gd name="connsiteY2" fmla="*/ 413746 h 642357"/>
                  <a:gd name="connsiteX3" fmla="*/ 162912 w 941781"/>
                  <a:gd name="connsiteY3" fmla="*/ 183698 h 642357"/>
                  <a:gd name="connsiteX4" fmla="*/ 819408 w 941781"/>
                  <a:gd name="connsiteY4" fmla="*/ 269301 h 642357"/>
                  <a:gd name="connsiteX5" fmla="*/ 940721 w 941781"/>
                  <a:gd name="connsiteY5" fmla="*/ 0 h 642357"/>
                  <a:gd name="connsiteX6" fmla="*/ 941695 w 941781"/>
                  <a:gd name="connsiteY6" fmla="*/ 458137 h 642357"/>
                  <a:gd name="connsiteX7" fmla="*/ 156225 w 941781"/>
                  <a:gd name="connsiteY7" fmla="*/ 388191 h 642357"/>
                  <a:gd name="connsiteX0" fmla="*/ 156225 w 941781"/>
                  <a:gd name="connsiteY0" fmla="*/ 388191 h 642357"/>
                  <a:gd name="connsiteX1" fmla="*/ 948 w 941781"/>
                  <a:gd name="connsiteY1" fmla="*/ 642357 h 642357"/>
                  <a:gd name="connsiteX2" fmla="*/ 711 w 941781"/>
                  <a:gd name="connsiteY2" fmla="*/ 413746 h 642357"/>
                  <a:gd name="connsiteX3" fmla="*/ 162912 w 941781"/>
                  <a:gd name="connsiteY3" fmla="*/ 183698 h 642357"/>
                  <a:gd name="connsiteX4" fmla="*/ 801743 w 941781"/>
                  <a:gd name="connsiteY4" fmla="*/ 301396 h 642357"/>
                  <a:gd name="connsiteX5" fmla="*/ 940721 w 941781"/>
                  <a:gd name="connsiteY5" fmla="*/ 0 h 642357"/>
                  <a:gd name="connsiteX6" fmla="*/ 941695 w 941781"/>
                  <a:gd name="connsiteY6" fmla="*/ 458137 h 642357"/>
                  <a:gd name="connsiteX7" fmla="*/ 156225 w 941781"/>
                  <a:gd name="connsiteY7" fmla="*/ 388191 h 642357"/>
                  <a:gd name="connsiteX0" fmla="*/ 156225 w 942805"/>
                  <a:gd name="connsiteY0" fmla="*/ 388191 h 642357"/>
                  <a:gd name="connsiteX1" fmla="*/ 948 w 942805"/>
                  <a:gd name="connsiteY1" fmla="*/ 642357 h 642357"/>
                  <a:gd name="connsiteX2" fmla="*/ 711 w 942805"/>
                  <a:gd name="connsiteY2" fmla="*/ 413746 h 642357"/>
                  <a:gd name="connsiteX3" fmla="*/ 162912 w 942805"/>
                  <a:gd name="connsiteY3" fmla="*/ 183698 h 642357"/>
                  <a:gd name="connsiteX4" fmla="*/ 801743 w 942805"/>
                  <a:gd name="connsiteY4" fmla="*/ 301396 h 642357"/>
                  <a:gd name="connsiteX5" fmla="*/ 940721 w 942805"/>
                  <a:gd name="connsiteY5" fmla="*/ 0 h 642357"/>
                  <a:gd name="connsiteX6" fmla="*/ 942734 w 942805"/>
                  <a:gd name="connsiteY6" fmla="*/ 310503 h 642357"/>
                  <a:gd name="connsiteX7" fmla="*/ 156225 w 942805"/>
                  <a:gd name="connsiteY7" fmla="*/ 388191 h 642357"/>
                  <a:gd name="connsiteX0" fmla="*/ 156225 w 942805"/>
                  <a:gd name="connsiteY0" fmla="*/ 388191 h 642357"/>
                  <a:gd name="connsiteX1" fmla="*/ 948 w 942805"/>
                  <a:gd name="connsiteY1" fmla="*/ 642357 h 642357"/>
                  <a:gd name="connsiteX2" fmla="*/ 711 w 942805"/>
                  <a:gd name="connsiteY2" fmla="*/ 413746 h 642357"/>
                  <a:gd name="connsiteX3" fmla="*/ 162912 w 942805"/>
                  <a:gd name="connsiteY3" fmla="*/ 183698 h 642357"/>
                  <a:gd name="connsiteX4" fmla="*/ 801743 w 942805"/>
                  <a:gd name="connsiteY4" fmla="*/ 301396 h 642357"/>
                  <a:gd name="connsiteX5" fmla="*/ 940721 w 942805"/>
                  <a:gd name="connsiteY5" fmla="*/ 0 h 642357"/>
                  <a:gd name="connsiteX6" fmla="*/ 942734 w 942805"/>
                  <a:gd name="connsiteY6" fmla="*/ 310503 h 642357"/>
                  <a:gd name="connsiteX7" fmla="*/ 156225 w 942805"/>
                  <a:gd name="connsiteY7" fmla="*/ 388191 h 642357"/>
                  <a:gd name="connsiteX0" fmla="*/ 156225 w 942805"/>
                  <a:gd name="connsiteY0" fmla="*/ 388191 h 642357"/>
                  <a:gd name="connsiteX1" fmla="*/ 948 w 942805"/>
                  <a:gd name="connsiteY1" fmla="*/ 642357 h 642357"/>
                  <a:gd name="connsiteX2" fmla="*/ 711 w 942805"/>
                  <a:gd name="connsiteY2" fmla="*/ 413746 h 642357"/>
                  <a:gd name="connsiteX3" fmla="*/ 162912 w 942805"/>
                  <a:gd name="connsiteY3" fmla="*/ 183698 h 642357"/>
                  <a:gd name="connsiteX4" fmla="*/ 807978 w 942805"/>
                  <a:gd name="connsiteY4" fmla="*/ 237208 h 642357"/>
                  <a:gd name="connsiteX5" fmla="*/ 940721 w 942805"/>
                  <a:gd name="connsiteY5" fmla="*/ 0 h 642357"/>
                  <a:gd name="connsiteX6" fmla="*/ 942734 w 942805"/>
                  <a:gd name="connsiteY6" fmla="*/ 310503 h 642357"/>
                  <a:gd name="connsiteX7" fmla="*/ 156225 w 942805"/>
                  <a:gd name="connsiteY7" fmla="*/ 388191 h 642357"/>
                  <a:gd name="connsiteX0" fmla="*/ 156225 w 942805"/>
                  <a:gd name="connsiteY0" fmla="*/ 388191 h 642357"/>
                  <a:gd name="connsiteX1" fmla="*/ 948 w 942805"/>
                  <a:gd name="connsiteY1" fmla="*/ 642357 h 642357"/>
                  <a:gd name="connsiteX2" fmla="*/ 711 w 942805"/>
                  <a:gd name="connsiteY2" fmla="*/ 413746 h 642357"/>
                  <a:gd name="connsiteX3" fmla="*/ 162912 w 942805"/>
                  <a:gd name="connsiteY3" fmla="*/ 183698 h 642357"/>
                  <a:gd name="connsiteX4" fmla="*/ 807978 w 942805"/>
                  <a:gd name="connsiteY4" fmla="*/ 237208 h 642357"/>
                  <a:gd name="connsiteX5" fmla="*/ 940721 w 942805"/>
                  <a:gd name="connsiteY5" fmla="*/ 0 h 642357"/>
                  <a:gd name="connsiteX6" fmla="*/ 942734 w 942805"/>
                  <a:gd name="connsiteY6" fmla="*/ 310503 h 642357"/>
                  <a:gd name="connsiteX7" fmla="*/ 156225 w 942805"/>
                  <a:gd name="connsiteY7" fmla="*/ 388191 h 642357"/>
                  <a:gd name="connsiteX0" fmla="*/ 156225 w 942805"/>
                  <a:gd name="connsiteY0" fmla="*/ 388191 h 642357"/>
                  <a:gd name="connsiteX1" fmla="*/ 948 w 942805"/>
                  <a:gd name="connsiteY1" fmla="*/ 642357 h 642357"/>
                  <a:gd name="connsiteX2" fmla="*/ 711 w 942805"/>
                  <a:gd name="connsiteY2" fmla="*/ 413746 h 642357"/>
                  <a:gd name="connsiteX3" fmla="*/ 162912 w 942805"/>
                  <a:gd name="connsiteY3" fmla="*/ 183698 h 642357"/>
                  <a:gd name="connsiteX4" fmla="*/ 807978 w 942805"/>
                  <a:gd name="connsiteY4" fmla="*/ 237208 h 642357"/>
                  <a:gd name="connsiteX5" fmla="*/ 940721 w 942805"/>
                  <a:gd name="connsiteY5" fmla="*/ 0 h 642357"/>
                  <a:gd name="connsiteX6" fmla="*/ 942734 w 942805"/>
                  <a:gd name="connsiteY6" fmla="*/ 310503 h 642357"/>
                  <a:gd name="connsiteX7" fmla="*/ 156225 w 942805"/>
                  <a:gd name="connsiteY7" fmla="*/ 388191 h 642357"/>
                  <a:gd name="connsiteX0" fmla="*/ 156225 w 942805"/>
                  <a:gd name="connsiteY0" fmla="*/ 388191 h 642357"/>
                  <a:gd name="connsiteX1" fmla="*/ 948 w 942805"/>
                  <a:gd name="connsiteY1" fmla="*/ 642357 h 642357"/>
                  <a:gd name="connsiteX2" fmla="*/ 711 w 942805"/>
                  <a:gd name="connsiteY2" fmla="*/ 413746 h 642357"/>
                  <a:gd name="connsiteX3" fmla="*/ 162912 w 942805"/>
                  <a:gd name="connsiteY3" fmla="*/ 183698 h 642357"/>
                  <a:gd name="connsiteX4" fmla="*/ 807978 w 942805"/>
                  <a:gd name="connsiteY4" fmla="*/ 237208 h 642357"/>
                  <a:gd name="connsiteX5" fmla="*/ 940721 w 942805"/>
                  <a:gd name="connsiteY5" fmla="*/ 0 h 642357"/>
                  <a:gd name="connsiteX6" fmla="*/ 942734 w 942805"/>
                  <a:gd name="connsiteY6" fmla="*/ 336179 h 642357"/>
                  <a:gd name="connsiteX7" fmla="*/ 156225 w 942805"/>
                  <a:gd name="connsiteY7" fmla="*/ 388191 h 642357"/>
                  <a:gd name="connsiteX0" fmla="*/ 156225 w 942805"/>
                  <a:gd name="connsiteY0" fmla="*/ 388191 h 642357"/>
                  <a:gd name="connsiteX1" fmla="*/ 948 w 942805"/>
                  <a:gd name="connsiteY1" fmla="*/ 642357 h 642357"/>
                  <a:gd name="connsiteX2" fmla="*/ 711 w 942805"/>
                  <a:gd name="connsiteY2" fmla="*/ 413746 h 642357"/>
                  <a:gd name="connsiteX3" fmla="*/ 162912 w 942805"/>
                  <a:gd name="connsiteY3" fmla="*/ 183698 h 642357"/>
                  <a:gd name="connsiteX4" fmla="*/ 807978 w 942805"/>
                  <a:gd name="connsiteY4" fmla="*/ 237208 h 642357"/>
                  <a:gd name="connsiteX5" fmla="*/ 940721 w 942805"/>
                  <a:gd name="connsiteY5" fmla="*/ 0 h 642357"/>
                  <a:gd name="connsiteX6" fmla="*/ 942734 w 942805"/>
                  <a:gd name="connsiteY6" fmla="*/ 336179 h 642357"/>
                  <a:gd name="connsiteX7" fmla="*/ 156225 w 942805"/>
                  <a:gd name="connsiteY7" fmla="*/ 388191 h 642357"/>
                  <a:gd name="connsiteX0" fmla="*/ 156225 w 942805"/>
                  <a:gd name="connsiteY0" fmla="*/ 388191 h 642357"/>
                  <a:gd name="connsiteX1" fmla="*/ 948 w 942805"/>
                  <a:gd name="connsiteY1" fmla="*/ 642357 h 642357"/>
                  <a:gd name="connsiteX2" fmla="*/ 711 w 942805"/>
                  <a:gd name="connsiteY2" fmla="*/ 413746 h 642357"/>
                  <a:gd name="connsiteX3" fmla="*/ 162912 w 942805"/>
                  <a:gd name="connsiteY3" fmla="*/ 183698 h 642357"/>
                  <a:gd name="connsiteX4" fmla="*/ 814086 w 942805"/>
                  <a:gd name="connsiteY4" fmla="*/ 350390 h 642357"/>
                  <a:gd name="connsiteX5" fmla="*/ 940721 w 942805"/>
                  <a:gd name="connsiteY5" fmla="*/ 0 h 642357"/>
                  <a:gd name="connsiteX6" fmla="*/ 942734 w 942805"/>
                  <a:gd name="connsiteY6" fmla="*/ 336179 h 642357"/>
                  <a:gd name="connsiteX7" fmla="*/ 156225 w 942805"/>
                  <a:gd name="connsiteY7" fmla="*/ 388191 h 642357"/>
                  <a:gd name="connsiteX0" fmla="*/ 158261 w 942805"/>
                  <a:gd name="connsiteY0" fmla="*/ 488797 h 642357"/>
                  <a:gd name="connsiteX1" fmla="*/ 948 w 942805"/>
                  <a:gd name="connsiteY1" fmla="*/ 642357 h 642357"/>
                  <a:gd name="connsiteX2" fmla="*/ 711 w 942805"/>
                  <a:gd name="connsiteY2" fmla="*/ 413746 h 642357"/>
                  <a:gd name="connsiteX3" fmla="*/ 162912 w 942805"/>
                  <a:gd name="connsiteY3" fmla="*/ 183698 h 642357"/>
                  <a:gd name="connsiteX4" fmla="*/ 814086 w 942805"/>
                  <a:gd name="connsiteY4" fmla="*/ 350390 h 642357"/>
                  <a:gd name="connsiteX5" fmla="*/ 940721 w 942805"/>
                  <a:gd name="connsiteY5" fmla="*/ 0 h 642357"/>
                  <a:gd name="connsiteX6" fmla="*/ 942734 w 942805"/>
                  <a:gd name="connsiteY6" fmla="*/ 336179 h 642357"/>
                  <a:gd name="connsiteX7" fmla="*/ 158261 w 942805"/>
                  <a:gd name="connsiteY7" fmla="*/ 488797 h 642357"/>
                  <a:gd name="connsiteX0" fmla="*/ 158261 w 942805"/>
                  <a:gd name="connsiteY0" fmla="*/ 488797 h 642357"/>
                  <a:gd name="connsiteX1" fmla="*/ 948 w 942805"/>
                  <a:gd name="connsiteY1" fmla="*/ 642357 h 642357"/>
                  <a:gd name="connsiteX2" fmla="*/ 711 w 942805"/>
                  <a:gd name="connsiteY2" fmla="*/ 413746 h 642357"/>
                  <a:gd name="connsiteX3" fmla="*/ 162912 w 942805"/>
                  <a:gd name="connsiteY3" fmla="*/ 271728 h 642357"/>
                  <a:gd name="connsiteX4" fmla="*/ 814086 w 942805"/>
                  <a:gd name="connsiteY4" fmla="*/ 350390 h 642357"/>
                  <a:gd name="connsiteX5" fmla="*/ 940721 w 942805"/>
                  <a:gd name="connsiteY5" fmla="*/ 0 h 642357"/>
                  <a:gd name="connsiteX6" fmla="*/ 942734 w 942805"/>
                  <a:gd name="connsiteY6" fmla="*/ 336179 h 642357"/>
                  <a:gd name="connsiteX7" fmla="*/ 158261 w 942805"/>
                  <a:gd name="connsiteY7" fmla="*/ 488797 h 642357"/>
                  <a:gd name="connsiteX0" fmla="*/ 158261 w 942805"/>
                  <a:gd name="connsiteY0" fmla="*/ 488797 h 642357"/>
                  <a:gd name="connsiteX1" fmla="*/ 948 w 942805"/>
                  <a:gd name="connsiteY1" fmla="*/ 642357 h 642357"/>
                  <a:gd name="connsiteX2" fmla="*/ 711 w 942805"/>
                  <a:gd name="connsiteY2" fmla="*/ 413746 h 642357"/>
                  <a:gd name="connsiteX3" fmla="*/ 162912 w 942805"/>
                  <a:gd name="connsiteY3" fmla="*/ 271728 h 642357"/>
                  <a:gd name="connsiteX4" fmla="*/ 814086 w 942805"/>
                  <a:gd name="connsiteY4" fmla="*/ 350390 h 642357"/>
                  <a:gd name="connsiteX5" fmla="*/ 940721 w 942805"/>
                  <a:gd name="connsiteY5" fmla="*/ 0 h 642357"/>
                  <a:gd name="connsiteX6" fmla="*/ 942734 w 942805"/>
                  <a:gd name="connsiteY6" fmla="*/ 336179 h 642357"/>
                  <a:gd name="connsiteX7" fmla="*/ 158261 w 942805"/>
                  <a:gd name="connsiteY7" fmla="*/ 488797 h 642357"/>
                  <a:gd name="connsiteX0" fmla="*/ 158261 w 942805"/>
                  <a:gd name="connsiteY0" fmla="*/ 488797 h 642357"/>
                  <a:gd name="connsiteX1" fmla="*/ 948 w 942805"/>
                  <a:gd name="connsiteY1" fmla="*/ 642357 h 642357"/>
                  <a:gd name="connsiteX2" fmla="*/ 711 w 942805"/>
                  <a:gd name="connsiteY2" fmla="*/ 413746 h 642357"/>
                  <a:gd name="connsiteX3" fmla="*/ 162912 w 942805"/>
                  <a:gd name="connsiteY3" fmla="*/ 271728 h 642357"/>
                  <a:gd name="connsiteX4" fmla="*/ 814086 w 942805"/>
                  <a:gd name="connsiteY4" fmla="*/ 350390 h 642357"/>
                  <a:gd name="connsiteX5" fmla="*/ 940721 w 942805"/>
                  <a:gd name="connsiteY5" fmla="*/ 0 h 642357"/>
                  <a:gd name="connsiteX6" fmla="*/ 942734 w 942805"/>
                  <a:gd name="connsiteY6" fmla="*/ 336179 h 642357"/>
                  <a:gd name="connsiteX7" fmla="*/ 158261 w 942805"/>
                  <a:gd name="connsiteY7" fmla="*/ 488797 h 642357"/>
                  <a:gd name="connsiteX0" fmla="*/ 158261 w 942805"/>
                  <a:gd name="connsiteY0" fmla="*/ 488797 h 642357"/>
                  <a:gd name="connsiteX1" fmla="*/ 948 w 942805"/>
                  <a:gd name="connsiteY1" fmla="*/ 642357 h 642357"/>
                  <a:gd name="connsiteX2" fmla="*/ 711 w 942805"/>
                  <a:gd name="connsiteY2" fmla="*/ 413746 h 642357"/>
                  <a:gd name="connsiteX3" fmla="*/ 162912 w 942805"/>
                  <a:gd name="connsiteY3" fmla="*/ 271728 h 642357"/>
                  <a:gd name="connsiteX4" fmla="*/ 814086 w 942805"/>
                  <a:gd name="connsiteY4" fmla="*/ 350390 h 642357"/>
                  <a:gd name="connsiteX5" fmla="*/ 940721 w 942805"/>
                  <a:gd name="connsiteY5" fmla="*/ 0 h 642357"/>
                  <a:gd name="connsiteX6" fmla="*/ 942734 w 942805"/>
                  <a:gd name="connsiteY6" fmla="*/ 336179 h 642357"/>
                  <a:gd name="connsiteX7" fmla="*/ 158261 w 942805"/>
                  <a:gd name="connsiteY7" fmla="*/ 488797 h 642357"/>
                  <a:gd name="connsiteX0" fmla="*/ 168440 w 942805"/>
                  <a:gd name="connsiteY0" fmla="*/ 513949 h 649090"/>
                  <a:gd name="connsiteX1" fmla="*/ 948 w 942805"/>
                  <a:gd name="connsiteY1" fmla="*/ 642357 h 649090"/>
                  <a:gd name="connsiteX2" fmla="*/ 711 w 942805"/>
                  <a:gd name="connsiteY2" fmla="*/ 413746 h 649090"/>
                  <a:gd name="connsiteX3" fmla="*/ 162912 w 942805"/>
                  <a:gd name="connsiteY3" fmla="*/ 271728 h 649090"/>
                  <a:gd name="connsiteX4" fmla="*/ 814086 w 942805"/>
                  <a:gd name="connsiteY4" fmla="*/ 350390 h 649090"/>
                  <a:gd name="connsiteX5" fmla="*/ 940721 w 942805"/>
                  <a:gd name="connsiteY5" fmla="*/ 0 h 649090"/>
                  <a:gd name="connsiteX6" fmla="*/ 942734 w 942805"/>
                  <a:gd name="connsiteY6" fmla="*/ 336179 h 649090"/>
                  <a:gd name="connsiteX7" fmla="*/ 168440 w 942805"/>
                  <a:gd name="connsiteY7" fmla="*/ 513949 h 6490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942805" h="649090">
                    <a:moveTo>
                      <a:pt x="168440" y="513949"/>
                    </a:moveTo>
                    <a:cubicBezTo>
                      <a:pt x="15695" y="498484"/>
                      <a:pt x="37037" y="503065"/>
                      <a:pt x="948" y="642357"/>
                    </a:cubicBezTo>
                    <a:cubicBezTo>
                      <a:pt x="-715" y="496303"/>
                      <a:pt x="215" y="512911"/>
                      <a:pt x="711" y="413746"/>
                    </a:cubicBezTo>
                    <a:cubicBezTo>
                      <a:pt x="13028" y="306584"/>
                      <a:pt x="27350" y="282287"/>
                      <a:pt x="162912" y="271728"/>
                    </a:cubicBezTo>
                    <a:cubicBezTo>
                      <a:pt x="298474" y="261169"/>
                      <a:pt x="592838" y="483708"/>
                      <a:pt x="814086" y="350390"/>
                    </a:cubicBezTo>
                    <a:cubicBezTo>
                      <a:pt x="931702" y="279518"/>
                      <a:pt x="920783" y="124942"/>
                      <a:pt x="940721" y="0"/>
                    </a:cubicBezTo>
                    <a:cubicBezTo>
                      <a:pt x="937845" y="93440"/>
                      <a:pt x="943495" y="181497"/>
                      <a:pt x="942734" y="336179"/>
                    </a:cubicBezTo>
                    <a:cubicBezTo>
                      <a:pt x="901341" y="897575"/>
                      <a:pt x="468807" y="536956"/>
                      <a:pt x="168440" y="513949"/>
                    </a:cubicBezTo>
                    <a:close/>
                  </a:path>
                </a:pathLst>
              </a:custGeom>
              <a:gradFill flip="none" rotWithShape="1">
                <a:gsLst>
                  <a:gs pos="1000">
                    <a:srgbClr val="C99FA0"/>
                  </a:gs>
                  <a:gs pos="100000">
                    <a:schemeClr val="accent5">
                      <a:lumMod val="40000"/>
                      <a:lumOff val="60000"/>
                    </a:schemeClr>
                  </a:gs>
                </a:gsLst>
                <a:lin ang="0" scaled="1"/>
                <a:tileRect/>
              </a:gradFill>
              <a:ln w="9525"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40" name="Стрелка вправо 1"/>
              <p:cNvSpPr/>
              <p:nvPr/>
            </p:nvSpPr>
            <p:spPr>
              <a:xfrm>
                <a:off x="252000" y="1268761"/>
                <a:ext cx="8682343" cy="1098856"/>
              </a:xfrm>
              <a:custGeom>
                <a:avLst/>
                <a:gdLst>
                  <a:gd name="connsiteX0" fmla="*/ 0 w 9144000"/>
                  <a:gd name="connsiteY0" fmla="*/ 228600 h 914400"/>
                  <a:gd name="connsiteX1" fmla="*/ 8686800 w 9144000"/>
                  <a:gd name="connsiteY1" fmla="*/ 228600 h 914400"/>
                  <a:gd name="connsiteX2" fmla="*/ 8686800 w 9144000"/>
                  <a:gd name="connsiteY2" fmla="*/ 0 h 914400"/>
                  <a:gd name="connsiteX3" fmla="*/ 9144000 w 9144000"/>
                  <a:gd name="connsiteY3" fmla="*/ 457200 h 914400"/>
                  <a:gd name="connsiteX4" fmla="*/ 8686800 w 9144000"/>
                  <a:gd name="connsiteY4" fmla="*/ 914400 h 914400"/>
                  <a:gd name="connsiteX5" fmla="*/ 8686800 w 9144000"/>
                  <a:gd name="connsiteY5" fmla="*/ 685800 h 914400"/>
                  <a:gd name="connsiteX6" fmla="*/ 0 w 9144000"/>
                  <a:gd name="connsiteY6" fmla="*/ 685800 h 914400"/>
                  <a:gd name="connsiteX7" fmla="*/ 0 w 9144000"/>
                  <a:gd name="connsiteY7" fmla="*/ 228600 h 914400"/>
                  <a:gd name="connsiteX0" fmla="*/ 0 w 9144000"/>
                  <a:gd name="connsiteY0" fmla="*/ 0 h 685800"/>
                  <a:gd name="connsiteX1" fmla="*/ 8686800 w 9144000"/>
                  <a:gd name="connsiteY1" fmla="*/ 0 h 685800"/>
                  <a:gd name="connsiteX2" fmla="*/ 9144000 w 9144000"/>
                  <a:gd name="connsiteY2" fmla="*/ 228600 h 685800"/>
                  <a:gd name="connsiteX3" fmla="*/ 8686800 w 9144000"/>
                  <a:gd name="connsiteY3" fmla="*/ 685800 h 685800"/>
                  <a:gd name="connsiteX4" fmla="*/ 8686800 w 9144000"/>
                  <a:gd name="connsiteY4" fmla="*/ 457200 h 685800"/>
                  <a:gd name="connsiteX5" fmla="*/ 0 w 9144000"/>
                  <a:gd name="connsiteY5" fmla="*/ 457200 h 685800"/>
                  <a:gd name="connsiteX6" fmla="*/ 0 w 9144000"/>
                  <a:gd name="connsiteY6" fmla="*/ 0 h 685800"/>
                  <a:gd name="connsiteX0" fmla="*/ 0 w 9144000"/>
                  <a:gd name="connsiteY0" fmla="*/ 0 h 457200"/>
                  <a:gd name="connsiteX1" fmla="*/ 8686800 w 9144000"/>
                  <a:gd name="connsiteY1" fmla="*/ 0 h 457200"/>
                  <a:gd name="connsiteX2" fmla="*/ 9144000 w 9144000"/>
                  <a:gd name="connsiteY2" fmla="*/ 228600 h 457200"/>
                  <a:gd name="connsiteX3" fmla="*/ 8686800 w 9144000"/>
                  <a:gd name="connsiteY3" fmla="*/ 457200 h 457200"/>
                  <a:gd name="connsiteX4" fmla="*/ 0 w 9144000"/>
                  <a:gd name="connsiteY4" fmla="*/ 457200 h 457200"/>
                  <a:gd name="connsiteX5" fmla="*/ 0 w 9144000"/>
                  <a:gd name="connsiteY5" fmla="*/ 0 h 457200"/>
                  <a:gd name="connsiteX0" fmla="*/ 0 w 9144000"/>
                  <a:gd name="connsiteY0" fmla="*/ 0 h 457200"/>
                  <a:gd name="connsiteX1" fmla="*/ 8686800 w 9144000"/>
                  <a:gd name="connsiteY1" fmla="*/ 0 h 457200"/>
                  <a:gd name="connsiteX2" fmla="*/ 9144000 w 9144000"/>
                  <a:gd name="connsiteY2" fmla="*/ 228600 h 457200"/>
                  <a:gd name="connsiteX3" fmla="*/ 8686800 w 9144000"/>
                  <a:gd name="connsiteY3" fmla="*/ 457200 h 457200"/>
                  <a:gd name="connsiteX4" fmla="*/ 0 w 9144000"/>
                  <a:gd name="connsiteY4" fmla="*/ 457200 h 457200"/>
                  <a:gd name="connsiteX5" fmla="*/ 0 w 9144000"/>
                  <a:gd name="connsiteY5" fmla="*/ 228600 h 457200"/>
                  <a:gd name="connsiteX6" fmla="*/ 0 w 9144000"/>
                  <a:gd name="connsiteY6" fmla="*/ 0 h 457200"/>
                  <a:gd name="connsiteX0" fmla="*/ 0 w 9144000"/>
                  <a:gd name="connsiteY0" fmla="*/ 0 h 457200"/>
                  <a:gd name="connsiteX1" fmla="*/ 8686800 w 9144000"/>
                  <a:gd name="connsiteY1" fmla="*/ 0 h 457200"/>
                  <a:gd name="connsiteX2" fmla="*/ 9144000 w 9144000"/>
                  <a:gd name="connsiteY2" fmla="*/ 228600 h 457200"/>
                  <a:gd name="connsiteX3" fmla="*/ 8686800 w 9144000"/>
                  <a:gd name="connsiteY3" fmla="*/ 457200 h 457200"/>
                  <a:gd name="connsiteX4" fmla="*/ 0 w 9144000"/>
                  <a:gd name="connsiteY4" fmla="*/ 457200 h 457200"/>
                  <a:gd name="connsiteX5" fmla="*/ 246336 w 9144000"/>
                  <a:gd name="connsiteY5" fmla="*/ 228600 h 457200"/>
                  <a:gd name="connsiteX6" fmla="*/ 0 w 9144000"/>
                  <a:gd name="connsiteY6" fmla="*/ 0 h 457200"/>
                  <a:gd name="connsiteX0" fmla="*/ 0 w 9144000"/>
                  <a:gd name="connsiteY0" fmla="*/ 0 h 457200"/>
                  <a:gd name="connsiteX1" fmla="*/ 8686800 w 9144000"/>
                  <a:gd name="connsiteY1" fmla="*/ 0 h 457200"/>
                  <a:gd name="connsiteX2" fmla="*/ 9144000 w 9144000"/>
                  <a:gd name="connsiteY2" fmla="*/ 228600 h 457200"/>
                  <a:gd name="connsiteX3" fmla="*/ 8686800 w 9144000"/>
                  <a:gd name="connsiteY3" fmla="*/ 457200 h 457200"/>
                  <a:gd name="connsiteX4" fmla="*/ 0 w 9144000"/>
                  <a:gd name="connsiteY4" fmla="*/ 457200 h 457200"/>
                  <a:gd name="connsiteX5" fmla="*/ 200435 w 9144000"/>
                  <a:gd name="connsiteY5" fmla="*/ 236220 h 457200"/>
                  <a:gd name="connsiteX6" fmla="*/ 0 w 9144000"/>
                  <a:gd name="connsiteY6" fmla="*/ 0 h 457200"/>
                  <a:gd name="connsiteX0" fmla="*/ 0 w 8686800"/>
                  <a:gd name="connsiteY0" fmla="*/ 0 h 457200"/>
                  <a:gd name="connsiteX1" fmla="*/ 8686800 w 8686800"/>
                  <a:gd name="connsiteY1" fmla="*/ 0 h 457200"/>
                  <a:gd name="connsiteX2" fmla="*/ 8686800 w 8686800"/>
                  <a:gd name="connsiteY2" fmla="*/ 457200 h 457200"/>
                  <a:gd name="connsiteX3" fmla="*/ 0 w 8686800"/>
                  <a:gd name="connsiteY3" fmla="*/ 457200 h 457200"/>
                  <a:gd name="connsiteX4" fmla="*/ 200435 w 8686800"/>
                  <a:gd name="connsiteY4" fmla="*/ 236220 h 457200"/>
                  <a:gd name="connsiteX5" fmla="*/ 0 w 8686800"/>
                  <a:gd name="connsiteY5" fmla="*/ 0 h 457200"/>
                  <a:gd name="connsiteX0" fmla="*/ 0 w 8686800"/>
                  <a:gd name="connsiteY0" fmla="*/ 0 h 457200"/>
                  <a:gd name="connsiteX1" fmla="*/ 8686800 w 8686800"/>
                  <a:gd name="connsiteY1" fmla="*/ 0 h 457200"/>
                  <a:gd name="connsiteX2" fmla="*/ 8686800 w 8686800"/>
                  <a:gd name="connsiteY2" fmla="*/ 457200 h 457200"/>
                  <a:gd name="connsiteX3" fmla="*/ 0 w 8686800"/>
                  <a:gd name="connsiteY3" fmla="*/ 457200 h 457200"/>
                  <a:gd name="connsiteX4" fmla="*/ 3012574 w 8686800"/>
                  <a:gd name="connsiteY4" fmla="*/ 228776 h 457200"/>
                  <a:gd name="connsiteX5" fmla="*/ 0 w 8686800"/>
                  <a:gd name="connsiteY5" fmla="*/ 0 h 457200"/>
                  <a:gd name="connsiteX0" fmla="*/ 0 w 8686800"/>
                  <a:gd name="connsiteY0" fmla="*/ 0 h 457200"/>
                  <a:gd name="connsiteX1" fmla="*/ 8686800 w 8686800"/>
                  <a:gd name="connsiteY1" fmla="*/ 0 h 457200"/>
                  <a:gd name="connsiteX2" fmla="*/ 8686800 w 8686800"/>
                  <a:gd name="connsiteY2" fmla="*/ 457200 h 457200"/>
                  <a:gd name="connsiteX3" fmla="*/ 0 w 8686800"/>
                  <a:gd name="connsiteY3" fmla="*/ 457200 h 457200"/>
                  <a:gd name="connsiteX4" fmla="*/ 3120733 w 8686800"/>
                  <a:gd name="connsiteY4" fmla="*/ 236220 h 457200"/>
                  <a:gd name="connsiteX5" fmla="*/ 0 w 8686800"/>
                  <a:gd name="connsiteY5" fmla="*/ 0 h 457200"/>
                  <a:gd name="connsiteX0" fmla="*/ 0 w 8686800"/>
                  <a:gd name="connsiteY0" fmla="*/ 0 h 457200"/>
                  <a:gd name="connsiteX1" fmla="*/ 8686800 w 8686800"/>
                  <a:gd name="connsiteY1" fmla="*/ 0 h 457200"/>
                  <a:gd name="connsiteX2" fmla="*/ 8686800 w 8686800"/>
                  <a:gd name="connsiteY2" fmla="*/ 457200 h 457200"/>
                  <a:gd name="connsiteX3" fmla="*/ 0 w 8686800"/>
                  <a:gd name="connsiteY3" fmla="*/ 457200 h 457200"/>
                  <a:gd name="connsiteX4" fmla="*/ 2985534 w 8686800"/>
                  <a:gd name="connsiteY4" fmla="*/ 240872 h 457200"/>
                  <a:gd name="connsiteX5" fmla="*/ 0 w 8686800"/>
                  <a:gd name="connsiteY5" fmla="*/ 0 h 457200"/>
                  <a:gd name="connsiteX0" fmla="*/ 0 w 8686800"/>
                  <a:gd name="connsiteY0" fmla="*/ 0 h 457200"/>
                  <a:gd name="connsiteX1" fmla="*/ 8686800 w 8686800"/>
                  <a:gd name="connsiteY1" fmla="*/ 0 h 457200"/>
                  <a:gd name="connsiteX2" fmla="*/ 8686800 w 8686800"/>
                  <a:gd name="connsiteY2" fmla="*/ 457200 h 457200"/>
                  <a:gd name="connsiteX3" fmla="*/ 0 w 8686800"/>
                  <a:gd name="connsiteY3" fmla="*/ 457200 h 457200"/>
                  <a:gd name="connsiteX4" fmla="*/ 2782728 w 8686800"/>
                  <a:gd name="connsiteY4" fmla="*/ 231567 h 457200"/>
                  <a:gd name="connsiteX5" fmla="*/ 0 w 8686800"/>
                  <a:gd name="connsiteY5" fmla="*/ 0 h 457200"/>
                  <a:gd name="connsiteX0" fmla="*/ 0 w 8686800"/>
                  <a:gd name="connsiteY0" fmla="*/ 0 h 457200"/>
                  <a:gd name="connsiteX1" fmla="*/ 8686800 w 8686800"/>
                  <a:gd name="connsiteY1" fmla="*/ 0 h 457200"/>
                  <a:gd name="connsiteX2" fmla="*/ 8686800 w 8686800"/>
                  <a:gd name="connsiteY2" fmla="*/ 457200 h 457200"/>
                  <a:gd name="connsiteX3" fmla="*/ 0 w 8686800"/>
                  <a:gd name="connsiteY3" fmla="*/ 457200 h 457200"/>
                  <a:gd name="connsiteX4" fmla="*/ 655166 w 8686800"/>
                  <a:gd name="connsiteY4" fmla="*/ 288284 h 457200"/>
                  <a:gd name="connsiteX5" fmla="*/ 0 w 8686800"/>
                  <a:gd name="connsiteY5" fmla="*/ 0 h 457200"/>
                  <a:gd name="connsiteX0" fmla="*/ 0 w 8686800"/>
                  <a:gd name="connsiteY0" fmla="*/ 0 h 457200"/>
                  <a:gd name="connsiteX1" fmla="*/ 8686800 w 8686800"/>
                  <a:gd name="connsiteY1" fmla="*/ 0 h 457200"/>
                  <a:gd name="connsiteX2" fmla="*/ 8686800 w 8686800"/>
                  <a:gd name="connsiteY2" fmla="*/ 457200 h 457200"/>
                  <a:gd name="connsiteX3" fmla="*/ 0 w 8686800"/>
                  <a:gd name="connsiteY3" fmla="*/ 457200 h 457200"/>
                  <a:gd name="connsiteX4" fmla="*/ 451102 w 8686800"/>
                  <a:gd name="connsiteY4" fmla="*/ 227801 h 457200"/>
                  <a:gd name="connsiteX5" fmla="*/ 0 w 8686800"/>
                  <a:gd name="connsiteY5" fmla="*/ 0 h 457200"/>
                  <a:gd name="connsiteX0" fmla="*/ 0 w 8686800"/>
                  <a:gd name="connsiteY0" fmla="*/ 0 h 457200"/>
                  <a:gd name="connsiteX1" fmla="*/ 8686800 w 8686800"/>
                  <a:gd name="connsiteY1" fmla="*/ 0 h 457200"/>
                  <a:gd name="connsiteX2" fmla="*/ 8686800 w 8686800"/>
                  <a:gd name="connsiteY2" fmla="*/ 457200 h 457200"/>
                  <a:gd name="connsiteX3" fmla="*/ 0 w 8686800"/>
                  <a:gd name="connsiteY3" fmla="*/ 457200 h 457200"/>
                  <a:gd name="connsiteX4" fmla="*/ 2884685 w 8686800"/>
                  <a:gd name="connsiteY4" fmla="*/ 241759 h 457200"/>
                  <a:gd name="connsiteX5" fmla="*/ 0 w 8686800"/>
                  <a:gd name="connsiteY5" fmla="*/ 0 h 457200"/>
                  <a:gd name="connsiteX0" fmla="*/ 0 w 8686800"/>
                  <a:gd name="connsiteY0" fmla="*/ 0 h 457200"/>
                  <a:gd name="connsiteX1" fmla="*/ 8686800 w 8686800"/>
                  <a:gd name="connsiteY1" fmla="*/ 0 h 457200"/>
                  <a:gd name="connsiteX2" fmla="*/ 8686800 w 8686800"/>
                  <a:gd name="connsiteY2" fmla="*/ 457200 h 457200"/>
                  <a:gd name="connsiteX3" fmla="*/ 0 w 8686800"/>
                  <a:gd name="connsiteY3" fmla="*/ 457200 h 457200"/>
                  <a:gd name="connsiteX4" fmla="*/ 0 w 8686800"/>
                  <a:gd name="connsiteY4" fmla="*/ 0 h 457200"/>
                  <a:gd name="connsiteX0" fmla="*/ 29517 w 8716317"/>
                  <a:gd name="connsiteY0" fmla="*/ 0 h 457200"/>
                  <a:gd name="connsiteX1" fmla="*/ 8716317 w 8716317"/>
                  <a:gd name="connsiteY1" fmla="*/ 0 h 457200"/>
                  <a:gd name="connsiteX2" fmla="*/ 8716317 w 8716317"/>
                  <a:gd name="connsiteY2" fmla="*/ 457200 h 457200"/>
                  <a:gd name="connsiteX3" fmla="*/ 29517 w 8716317"/>
                  <a:gd name="connsiteY3" fmla="*/ 457200 h 457200"/>
                  <a:gd name="connsiteX4" fmla="*/ 0 w 8716317"/>
                  <a:gd name="connsiteY4" fmla="*/ 234319 h 457200"/>
                  <a:gd name="connsiteX5" fmla="*/ 29517 w 8716317"/>
                  <a:gd name="connsiteY5" fmla="*/ 0 h 457200"/>
                  <a:gd name="connsiteX0" fmla="*/ 0 w 8686800"/>
                  <a:gd name="connsiteY0" fmla="*/ 0 h 457200"/>
                  <a:gd name="connsiteX1" fmla="*/ 8686800 w 8686800"/>
                  <a:gd name="connsiteY1" fmla="*/ 0 h 457200"/>
                  <a:gd name="connsiteX2" fmla="*/ 8686800 w 8686800"/>
                  <a:gd name="connsiteY2" fmla="*/ 457200 h 457200"/>
                  <a:gd name="connsiteX3" fmla="*/ 0 w 8686800"/>
                  <a:gd name="connsiteY3" fmla="*/ 457200 h 457200"/>
                  <a:gd name="connsiteX4" fmla="*/ 826497 w 8686800"/>
                  <a:gd name="connsiteY4" fmla="*/ 226551 h 457200"/>
                  <a:gd name="connsiteX5" fmla="*/ 0 w 8686800"/>
                  <a:gd name="connsiteY5" fmla="*/ 0 h 457200"/>
                  <a:gd name="connsiteX0" fmla="*/ 0 w 8686800"/>
                  <a:gd name="connsiteY0" fmla="*/ 0 h 457200"/>
                  <a:gd name="connsiteX1" fmla="*/ 8686800 w 8686800"/>
                  <a:gd name="connsiteY1" fmla="*/ 0 h 457200"/>
                  <a:gd name="connsiteX2" fmla="*/ 8686800 w 8686800"/>
                  <a:gd name="connsiteY2" fmla="*/ 457200 h 457200"/>
                  <a:gd name="connsiteX3" fmla="*/ 0 w 8686800"/>
                  <a:gd name="connsiteY3" fmla="*/ 457200 h 457200"/>
                  <a:gd name="connsiteX4" fmla="*/ 746935 w 8686800"/>
                  <a:gd name="connsiteY4" fmla="*/ 235857 h 457200"/>
                  <a:gd name="connsiteX5" fmla="*/ 0 w 8686800"/>
                  <a:gd name="connsiteY5" fmla="*/ 0 h 457200"/>
                  <a:gd name="connsiteX0" fmla="*/ 0 w 9699180"/>
                  <a:gd name="connsiteY0" fmla="*/ 0 h 457200"/>
                  <a:gd name="connsiteX1" fmla="*/ 9699180 w 9699180"/>
                  <a:gd name="connsiteY1" fmla="*/ 327621 h 457200"/>
                  <a:gd name="connsiteX2" fmla="*/ 8686800 w 9699180"/>
                  <a:gd name="connsiteY2" fmla="*/ 457200 h 457200"/>
                  <a:gd name="connsiteX3" fmla="*/ 0 w 9699180"/>
                  <a:gd name="connsiteY3" fmla="*/ 457200 h 457200"/>
                  <a:gd name="connsiteX4" fmla="*/ 746935 w 9699180"/>
                  <a:gd name="connsiteY4" fmla="*/ 235857 h 457200"/>
                  <a:gd name="connsiteX5" fmla="*/ 0 w 9699180"/>
                  <a:gd name="connsiteY5" fmla="*/ 0 h 457200"/>
                  <a:gd name="connsiteX0" fmla="*/ 0 w 9699180"/>
                  <a:gd name="connsiteY0" fmla="*/ 62745 h 519945"/>
                  <a:gd name="connsiteX1" fmla="*/ 9699180 w 9699180"/>
                  <a:gd name="connsiteY1" fmla="*/ 390366 h 519945"/>
                  <a:gd name="connsiteX2" fmla="*/ 8686800 w 9699180"/>
                  <a:gd name="connsiteY2" fmla="*/ 519945 h 519945"/>
                  <a:gd name="connsiteX3" fmla="*/ 0 w 9699180"/>
                  <a:gd name="connsiteY3" fmla="*/ 519945 h 519945"/>
                  <a:gd name="connsiteX4" fmla="*/ 746935 w 9699180"/>
                  <a:gd name="connsiteY4" fmla="*/ 298602 h 519945"/>
                  <a:gd name="connsiteX5" fmla="*/ 0 w 9699180"/>
                  <a:gd name="connsiteY5" fmla="*/ 62745 h 519945"/>
                  <a:gd name="connsiteX0" fmla="*/ 0 w 9699180"/>
                  <a:gd name="connsiteY0" fmla="*/ 93842 h 551042"/>
                  <a:gd name="connsiteX1" fmla="*/ 9699180 w 9699180"/>
                  <a:gd name="connsiteY1" fmla="*/ 421463 h 551042"/>
                  <a:gd name="connsiteX2" fmla="*/ 8686800 w 9699180"/>
                  <a:gd name="connsiteY2" fmla="*/ 551042 h 551042"/>
                  <a:gd name="connsiteX3" fmla="*/ 0 w 9699180"/>
                  <a:gd name="connsiteY3" fmla="*/ 551042 h 551042"/>
                  <a:gd name="connsiteX4" fmla="*/ 746935 w 9699180"/>
                  <a:gd name="connsiteY4" fmla="*/ 329699 h 551042"/>
                  <a:gd name="connsiteX5" fmla="*/ 0 w 9699180"/>
                  <a:gd name="connsiteY5" fmla="*/ 93842 h 551042"/>
                  <a:gd name="connsiteX0" fmla="*/ 0 w 9699180"/>
                  <a:gd name="connsiteY0" fmla="*/ 5064 h 462264"/>
                  <a:gd name="connsiteX1" fmla="*/ 9699180 w 9699180"/>
                  <a:gd name="connsiteY1" fmla="*/ 332685 h 462264"/>
                  <a:gd name="connsiteX2" fmla="*/ 8686800 w 9699180"/>
                  <a:gd name="connsiteY2" fmla="*/ 462264 h 462264"/>
                  <a:gd name="connsiteX3" fmla="*/ 0 w 9699180"/>
                  <a:gd name="connsiteY3" fmla="*/ 462264 h 462264"/>
                  <a:gd name="connsiteX4" fmla="*/ 746935 w 9699180"/>
                  <a:gd name="connsiteY4" fmla="*/ 240921 h 462264"/>
                  <a:gd name="connsiteX5" fmla="*/ 0 w 9699180"/>
                  <a:gd name="connsiteY5" fmla="*/ 5064 h 462264"/>
                  <a:gd name="connsiteX0" fmla="*/ 0 w 9699180"/>
                  <a:gd name="connsiteY0" fmla="*/ 5064 h 805005"/>
                  <a:gd name="connsiteX1" fmla="*/ 9699180 w 9699180"/>
                  <a:gd name="connsiteY1" fmla="*/ 332685 h 805005"/>
                  <a:gd name="connsiteX2" fmla="*/ 9671821 w 9699180"/>
                  <a:gd name="connsiteY2" fmla="*/ 805005 h 805005"/>
                  <a:gd name="connsiteX3" fmla="*/ 0 w 9699180"/>
                  <a:gd name="connsiteY3" fmla="*/ 462264 h 805005"/>
                  <a:gd name="connsiteX4" fmla="*/ 746935 w 9699180"/>
                  <a:gd name="connsiteY4" fmla="*/ 240921 h 805005"/>
                  <a:gd name="connsiteX5" fmla="*/ 0 w 9699180"/>
                  <a:gd name="connsiteY5" fmla="*/ 5064 h 805005"/>
                  <a:gd name="connsiteX0" fmla="*/ 0 w 9699180"/>
                  <a:gd name="connsiteY0" fmla="*/ 5064 h 805005"/>
                  <a:gd name="connsiteX1" fmla="*/ 9699180 w 9699180"/>
                  <a:gd name="connsiteY1" fmla="*/ 332685 h 805005"/>
                  <a:gd name="connsiteX2" fmla="*/ 9671821 w 9699180"/>
                  <a:gd name="connsiteY2" fmla="*/ 805005 h 805005"/>
                  <a:gd name="connsiteX3" fmla="*/ 0 w 9699180"/>
                  <a:gd name="connsiteY3" fmla="*/ 462264 h 805005"/>
                  <a:gd name="connsiteX4" fmla="*/ 746935 w 9699180"/>
                  <a:gd name="connsiteY4" fmla="*/ 240921 h 805005"/>
                  <a:gd name="connsiteX5" fmla="*/ 0 w 9699180"/>
                  <a:gd name="connsiteY5" fmla="*/ 5064 h 805005"/>
                  <a:gd name="connsiteX0" fmla="*/ 0 w 9701938"/>
                  <a:gd name="connsiteY0" fmla="*/ 5064 h 805005"/>
                  <a:gd name="connsiteX1" fmla="*/ 9699180 w 9701938"/>
                  <a:gd name="connsiteY1" fmla="*/ 332685 h 805005"/>
                  <a:gd name="connsiteX2" fmla="*/ 9671821 w 9701938"/>
                  <a:gd name="connsiteY2" fmla="*/ 805005 h 805005"/>
                  <a:gd name="connsiteX3" fmla="*/ 0 w 9701938"/>
                  <a:gd name="connsiteY3" fmla="*/ 462264 h 805005"/>
                  <a:gd name="connsiteX4" fmla="*/ 746935 w 9701938"/>
                  <a:gd name="connsiteY4" fmla="*/ 240921 h 805005"/>
                  <a:gd name="connsiteX5" fmla="*/ 0 w 9701938"/>
                  <a:gd name="connsiteY5" fmla="*/ 5064 h 805005"/>
                  <a:gd name="connsiteX0" fmla="*/ 0 w 9699180"/>
                  <a:gd name="connsiteY0" fmla="*/ 5064 h 805005"/>
                  <a:gd name="connsiteX1" fmla="*/ 9699180 w 9699180"/>
                  <a:gd name="connsiteY1" fmla="*/ 332685 h 805005"/>
                  <a:gd name="connsiteX2" fmla="*/ 9671821 w 9699180"/>
                  <a:gd name="connsiteY2" fmla="*/ 805005 h 805005"/>
                  <a:gd name="connsiteX3" fmla="*/ 0 w 9699180"/>
                  <a:gd name="connsiteY3" fmla="*/ 462264 h 805005"/>
                  <a:gd name="connsiteX4" fmla="*/ 746935 w 9699180"/>
                  <a:gd name="connsiteY4" fmla="*/ 240921 h 805005"/>
                  <a:gd name="connsiteX5" fmla="*/ 0 w 9699180"/>
                  <a:gd name="connsiteY5" fmla="*/ 5064 h 805005"/>
                  <a:gd name="connsiteX0" fmla="*/ 0 w 9699180"/>
                  <a:gd name="connsiteY0" fmla="*/ 5064 h 805005"/>
                  <a:gd name="connsiteX1" fmla="*/ 9699180 w 9699180"/>
                  <a:gd name="connsiteY1" fmla="*/ 332685 h 805005"/>
                  <a:gd name="connsiteX2" fmla="*/ 9671821 w 9699180"/>
                  <a:gd name="connsiteY2" fmla="*/ 805005 h 805005"/>
                  <a:gd name="connsiteX3" fmla="*/ 0 w 9699180"/>
                  <a:gd name="connsiteY3" fmla="*/ 462264 h 805005"/>
                  <a:gd name="connsiteX4" fmla="*/ 746935 w 9699180"/>
                  <a:gd name="connsiteY4" fmla="*/ 240921 h 805005"/>
                  <a:gd name="connsiteX5" fmla="*/ 0 w 9699180"/>
                  <a:gd name="connsiteY5" fmla="*/ 5064 h 805005"/>
                  <a:gd name="connsiteX0" fmla="*/ 0 w 9699180"/>
                  <a:gd name="connsiteY0" fmla="*/ 5064 h 805005"/>
                  <a:gd name="connsiteX1" fmla="*/ 9699180 w 9699180"/>
                  <a:gd name="connsiteY1" fmla="*/ 332685 h 805005"/>
                  <a:gd name="connsiteX2" fmla="*/ 9671821 w 9699180"/>
                  <a:gd name="connsiteY2" fmla="*/ 805005 h 805005"/>
                  <a:gd name="connsiteX3" fmla="*/ 0 w 9699180"/>
                  <a:gd name="connsiteY3" fmla="*/ 462264 h 805005"/>
                  <a:gd name="connsiteX4" fmla="*/ 746935 w 9699180"/>
                  <a:gd name="connsiteY4" fmla="*/ 240921 h 805005"/>
                  <a:gd name="connsiteX5" fmla="*/ 0 w 9699180"/>
                  <a:gd name="connsiteY5" fmla="*/ 5064 h 805005"/>
                  <a:gd name="connsiteX0" fmla="*/ 0 w 9699180"/>
                  <a:gd name="connsiteY0" fmla="*/ 5064 h 805005"/>
                  <a:gd name="connsiteX1" fmla="*/ 9699180 w 9699180"/>
                  <a:gd name="connsiteY1" fmla="*/ 332685 h 805005"/>
                  <a:gd name="connsiteX2" fmla="*/ 9671821 w 9699180"/>
                  <a:gd name="connsiteY2" fmla="*/ 805005 h 805005"/>
                  <a:gd name="connsiteX3" fmla="*/ 0 w 9699180"/>
                  <a:gd name="connsiteY3" fmla="*/ 462264 h 805005"/>
                  <a:gd name="connsiteX4" fmla="*/ 746935 w 9699180"/>
                  <a:gd name="connsiteY4" fmla="*/ 240921 h 805005"/>
                  <a:gd name="connsiteX5" fmla="*/ 0 w 9699180"/>
                  <a:gd name="connsiteY5" fmla="*/ 5064 h 805005"/>
                  <a:gd name="connsiteX0" fmla="*/ 0 w 9699180"/>
                  <a:gd name="connsiteY0" fmla="*/ 5064 h 805005"/>
                  <a:gd name="connsiteX1" fmla="*/ 9699180 w 9699180"/>
                  <a:gd name="connsiteY1" fmla="*/ 332685 h 805005"/>
                  <a:gd name="connsiteX2" fmla="*/ 9671821 w 9699180"/>
                  <a:gd name="connsiteY2" fmla="*/ 805005 h 805005"/>
                  <a:gd name="connsiteX3" fmla="*/ 0 w 9699180"/>
                  <a:gd name="connsiteY3" fmla="*/ 462264 h 805005"/>
                  <a:gd name="connsiteX4" fmla="*/ 746935 w 9699180"/>
                  <a:gd name="connsiteY4" fmla="*/ 240921 h 805005"/>
                  <a:gd name="connsiteX5" fmla="*/ 0 w 9699180"/>
                  <a:gd name="connsiteY5" fmla="*/ 5064 h 805005"/>
                  <a:gd name="connsiteX0" fmla="*/ 0 w 9699180"/>
                  <a:gd name="connsiteY0" fmla="*/ 5064 h 870529"/>
                  <a:gd name="connsiteX1" fmla="*/ 9699180 w 9699180"/>
                  <a:gd name="connsiteY1" fmla="*/ 332685 h 870529"/>
                  <a:gd name="connsiteX2" fmla="*/ 9590359 w 9699180"/>
                  <a:gd name="connsiteY2" fmla="*/ 870529 h 870529"/>
                  <a:gd name="connsiteX3" fmla="*/ 0 w 9699180"/>
                  <a:gd name="connsiteY3" fmla="*/ 462264 h 870529"/>
                  <a:gd name="connsiteX4" fmla="*/ 746935 w 9699180"/>
                  <a:gd name="connsiteY4" fmla="*/ 240921 h 870529"/>
                  <a:gd name="connsiteX5" fmla="*/ 0 w 9699180"/>
                  <a:gd name="connsiteY5" fmla="*/ 5064 h 870529"/>
                  <a:gd name="connsiteX0" fmla="*/ 0 w 9699180"/>
                  <a:gd name="connsiteY0" fmla="*/ 5064 h 870529"/>
                  <a:gd name="connsiteX1" fmla="*/ 9699180 w 9699180"/>
                  <a:gd name="connsiteY1" fmla="*/ 332685 h 870529"/>
                  <a:gd name="connsiteX2" fmla="*/ 9590359 w 9699180"/>
                  <a:gd name="connsiteY2" fmla="*/ 870529 h 870529"/>
                  <a:gd name="connsiteX3" fmla="*/ 0 w 9699180"/>
                  <a:gd name="connsiteY3" fmla="*/ 462264 h 870529"/>
                  <a:gd name="connsiteX4" fmla="*/ 746935 w 9699180"/>
                  <a:gd name="connsiteY4" fmla="*/ 240921 h 870529"/>
                  <a:gd name="connsiteX5" fmla="*/ 0 w 9699180"/>
                  <a:gd name="connsiteY5" fmla="*/ 5064 h 870529"/>
                  <a:gd name="connsiteX0" fmla="*/ 0 w 9730854"/>
                  <a:gd name="connsiteY0" fmla="*/ 5064 h 870529"/>
                  <a:gd name="connsiteX1" fmla="*/ 9699180 w 9730854"/>
                  <a:gd name="connsiteY1" fmla="*/ 332685 h 870529"/>
                  <a:gd name="connsiteX2" fmla="*/ 9590359 w 9730854"/>
                  <a:gd name="connsiteY2" fmla="*/ 870529 h 870529"/>
                  <a:gd name="connsiteX3" fmla="*/ 0 w 9730854"/>
                  <a:gd name="connsiteY3" fmla="*/ 462264 h 870529"/>
                  <a:gd name="connsiteX4" fmla="*/ 746935 w 9730854"/>
                  <a:gd name="connsiteY4" fmla="*/ 240921 h 870529"/>
                  <a:gd name="connsiteX5" fmla="*/ 0 w 9730854"/>
                  <a:gd name="connsiteY5" fmla="*/ 5064 h 870529"/>
                  <a:gd name="connsiteX0" fmla="*/ 0 w 9730851"/>
                  <a:gd name="connsiteY0" fmla="*/ 5064 h 870529"/>
                  <a:gd name="connsiteX1" fmla="*/ 9699180 w 9730851"/>
                  <a:gd name="connsiteY1" fmla="*/ 332685 h 870529"/>
                  <a:gd name="connsiteX2" fmla="*/ 9590359 w 9730851"/>
                  <a:gd name="connsiteY2" fmla="*/ 870529 h 870529"/>
                  <a:gd name="connsiteX3" fmla="*/ 0 w 9730851"/>
                  <a:gd name="connsiteY3" fmla="*/ 462264 h 870529"/>
                  <a:gd name="connsiteX4" fmla="*/ 746935 w 9730851"/>
                  <a:gd name="connsiteY4" fmla="*/ 240921 h 870529"/>
                  <a:gd name="connsiteX5" fmla="*/ 0 w 9730851"/>
                  <a:gd name="connsiteY5" fmla="*/ 5064 h 870529"/>
                  <a:gd name="connsiteX0" fmla="*/ 0 w 9730851"/>
                  <a:gd name="connsiteY0" fmla="*/ 0 h 865465"/>
                  <a:gd name="connsiteX1" fmla="*/ 9699180 w 9730851"/>
                  <a:gd name="connsiteY1" fmla="*/ 327621 h 865465"/>
                  <a:gd name="connsiteX2" fmla="*/ 9590359 w 9730851"/>
                  <a:gd name="connsiteY2" fmla="*/ 865465 h 865465"/>
                  <a:gd name="connsiteX3" fmla="*/ 0 w 9730851"/>
                  <a:gd name="connsiteY3" fmla="*/ 457200 h 865465"/>
                  <a:gd name="connsiteX4" fmla="*/ 746935 w 9730851"/>
                  <a:gd name="connsiteY4" fmla="*/ 235857 h 865465"/>
                  <a:gd name="connsiteX5" fmla="*/ 0 w 9730851"/>
                  <a:gd name="connsiteY5" fmla="*/ 0 h 865465"/>
                  <a:gd name="connsiteX0" fmla="*/ 0 w 9745721"/>
                  <a:gd name="connsiteY0" fmla="*/ 0 h 648690"/>
                  <a:gd name="connsiteX1" fmla="*/ 9699180 w 9745721"/>
                  <a:gd name="connsiteY1" fmla="*/ 327621 h 648690"/>
                  <a:gd name="connsiteX2" fmla="*/ 9641639 w 9745721"/>
                  <a:gd name="connsiteY2" fmla="*/ 648690 h 648690"/>
                  <a:gd name="connsiteX3" fmla="*/ 0 w 9745721"/>
                  <a:gd name="connsiteY3" fmla="*/ 457200 h 648690"/>
                  <a:gd name="connsiteX4" fmla="*/ 746935 w 9745721"/>
                  <a:gd name="connsiteY4" fmla="*/ 235857 h 648690"/>
                  <a:gd name="connsiteX5" fmla="*/ 0 w 9745721"/>
                  <a:gd name="connsiteY5" fmla="*/ 0 h 648690"/>
                  <a:gd name="connsiteX0" fmla="*/ 0 w 9745721"/>
                  <a:gd name="connsiteY0" fmla="*/ 0 h 648690"/>
                  <a:gd name="connsiteX1" fmla="*/ 9699180 w 9745721"/>
                  <a:gd name="connsiteY1" fmla="*/ 327621 h 648690"/>
                  <a:gd name="connsiteX2" fmla="*/ 9641639 w 9745721"/>
                  <a:gd name="connsiteY2" fmla="*/ 648690 h 648690"/>
                  <a:gd name="connsiteX3" fmla="*/ 0 w 9745721"/>
                  <a:gd name="connsiteY3" fmla="*/ 457200 h 648690"/>
                  <a:gd name="connsiteX4" fmla="*/ 746935 w 9745721"/>
                  <a:gd name="connsiteY4" fmla="*/ 235857 h 648690"/>
                  <a:gd name="connsiteX5" fmla="*/ 0 w 9745721"/>
                  <a:gd name="connsiteY5" fmla="*/ 0 h 648690"/>
                  <a:gd name="connsiteX0" fmla="*/ 0 w 9736717"/>
                  <a:gd name="connsiteY0" fmla="*/ 0 h 648690"/>
                  <a:gd name="connsiteX1" fmla="*/ 9699180 w 9736717"/>
                  <a:gd name="connsiteY1" fmla="*/ 327621 h 648690"/>
                  <a:gd name="connsiteX2" fmla="*/ 9641639 w 9736717"/>
                  <a:gd name="connsiteY2" fmla="*/ 648690 h 648690"/>
                  <a:gd name="connsiteX3" fmla="*/ 0 w 9736717"/>
                  <a:gd name="connsiteY3" fmla="*/ 457200 h 648690"/>
                  <a:gd name="connsiteX4" fmla="*/ 746935 w 9736717"/>
                  <a:gd name="connsiteY4" fmla="*/ 235857 h 648690"/>
                  <a:gd name="connsiteX5" fmla="*/ 0 w 9736717"/>
                  <a:gd name="connsiteY5" fmla="*/ 0 h 648690"/>
                  <a:gd name="connsiteX0" fmla="*/ 0 w 9740990"/>
                  <a:gd name="connsiteY0" fmla="*/ 0 h 648690"/>
                  <a:gd name="connsiteX1" fmla="*/ 9699180 w 9740990"/>
                  <a:gd name="connsiteY1" fmla="*/ 327621 h 648690"/>
                  <a:gd name="connsiteX2" fmla="*/ 9641639 w 9740990"/>
                  <a:gd name="connsiteY2" fmla="*/ 648690 h 648690"/>
                  <a:gd name="connsiteX3" fmla="*/ 0 w 9740990"/>
                  <a:gd name="connsiteY3" fmla="*/ 457200 h 648690"/>
                  <a:gd name="connsiteX4" fmla="*/ 746935 w 9740990"/>
                  <a:gd name="connsiteY4" fmla="*/ 235857 h 648690"/>
                  <a:gd name="connsiteX5" fmla="*/ 0 w 9740990"/>
                  <a:gd name="connsiteY5" fmla="*/ 0 h 648690"/>
                  <a:gd name="connsiteX0" fmla="*/ 0 w 9695034"/>
                  <a:gd name="connsiteY0" fmla="*/ 94703 h 743393"/>
                  <a:gd name="connsiteX1" fmla="*/ 9601430 w 9695034"/>
                  <a:gd name="connsiteY1" fmla="*/ 211406 h 743393"/>
                  <a:gd name="connsiteX2" fmla="*/ 9641639 w 9695034"/>
                  <a:gd name="connsiteY2" fmla="*/ 743393 h 743393"/>
                  <a:gd name="connsiteX3" fmla="*/ 0 w 9695034"/>
                  <a:gd name="connsiteY3" fmla="*/ 551903 h 743393"/>
                  <a:gd name="connsiteX4" fmla="*/ 746935 w 9695034"/>
                  <a:gd name="connsiteY4" fmla="*/ 330560 h 743393"/>
                  <a:gd name="connsiteX5" fmla="*/ 0 w 9695034"/>
                  <a:gd name="connsiteY5" fmla="*/ 94703 h 743393"/>
                  <a:gd name="connsiteX0" fmla="*/ 0 w 9695034"/>
                  <a:gd name="connsiteY0" fmla="*/ 0 h 648690"/>
                  <a:gd name="connsiteX1" fmla="*/ 9601430 w 9695034"/>
                  <a:gd name="connsiteY1" fmla="*/ 116703 h 648690"/>
                  <a:gd name="connsiteX2" fmla="*/ 9641639 w 9695034"/>
                  <a:gd name="connsiteY2" fmla="*/ 648690 h 648690"/>
                  <a:gd name="connsiteX3" fmla="*/ 0 w 9695034"/>
                  <a:gd name="connsiteY3" fmla="*/ 457200 h 648690"/>
                  <a:gd name="connsiteX4" fmla="*/ 746935 w 9695034"/>
                  <a:gd name="connsiteY4" fmla="*/ 235857 h 648690"/>
                  <a:gd name="connsiteX5" fmla="*/ 0 w 9695034"/>
                  <a:gd name="connsiteY5" fmla="*/ 0 h 648690"/>
                  <a:gd name="connsiteX0" fmla="*/ 0 w 9695034"/>
                  <a:gd name="connsiteY0" fmla="*/ 0 h 648690"/>
                  <a:gd name="connsiteX1" fmla="*/ 9601430 w 9695034"/>
                  <a:gd name="connsiteY1" fmla="*/ 116703 h 648690"/>
                  <a:gd name="connsiteX2" fmla="*/ 9641639 w 9695034"/>
                  <a:gd name="connsiteY2" fmla="*/ 648690 h 648690"/>
                  <a:gd name="connsiteX3" fmla="*/ 0 w 9695034"/>
                  <a:gd name="connsiteY3" fmla="*/ 457200 h 648690"/>
                  <a:gd name="connsiteX4" fmla="*/ 746935 w 9695034"/>
                  <a:gd name="connsiteY4" fmla="*/ 235857 h 648690"/>
                  <a:gd name="connsiteX5" fmla="*/ 0 w 9695034"/>
                  <a:gd name="connsiteY5" fmla="*/ 0 h 648690"/>
                  <a:gd name="connsiteX0" fmla="*/ 0 w 9684532"/>
                  <a:gd name="connsiteY0" fmla="*/ 0 h 648690"/>
                  <a:gd name="connsiteX1" fmla="*/ 9601430 w 9684532"/>
                  <a:gd name="connsiteY1" fmla="*/ 116703 h 648690"/>
                  <a:gd name="connsiteX2" fmla="*/ 9641639 w 9684532"/>
                  <a:gd name="connsiteY2" fmla="*/ 648690 h 648690"/>
                  <a:gd name="connsiteX3" fmla="*/ 0 w 9684532"/>
                  <a:gd name="connsiteY3" fmla="*/ 457200 h 648690"/>
                  <a:gd name="connsiteX4" fmla="*/ 746935 w 9684532"/>
                  <a:gd name="connsiteY4" fmla="*/ 235857 h 648690"/>
                  <a:gd name="connsiteX5" fmla="*/ 0 w 9684532"/>
                  <a:gd name="connsiteY5" fmla="*/ 0 h 648690"/>
                  <a:gd name="connsiteX0" fmla="*/ 0 w 9641638"/>
                  <a:gd name="connsiteY0" fmla="*/ 0 h 648690"/>
                  <a:gd name="connsiteX1" fmla="*/ 9601430 w 9641638"/>
                  <a:gd name="connsiteY1" fmla="*/ 116703 h 648690"/>
                  <a:gd name="connsiteX2" fmla="*/ 9641639 w 9641638"/>
                  <a:gd name="connsiteY2" fmla="*/ 648690 h 648690"/>
                  <a:gd name="connsiteX3" fmla="*/ 0 w 9641638"/>
                  <a:gd name="connsiteY3" fmla="*/ 457200 h 648690"/>
                  <a:gd name="connsiteX4" fmla="*/ 746935 w 9641638"/>
                  <a:gd name="connsiteY4" fmla="*/ 235857 h 648690"/>
                  <a:gd name="connsiteX5" fmla="*/ 0 w 9641638"/>
                  <a:gd name="connsiteY5" fmla="*/ 0 h 648690"/>
                  <a:gd name="connsiteX0" fmla="*/ 0 w 9625348"/>
                  <a:gd name="connsiteY0" fmla="*/ 0 h 648690"/>
                  <a:gd name="connsiteX1" fmla="*/ 9601430 w 9625348"/>
                  <a:gd name="connsiteY1" fmla="*/ 116703 h 648690"/>
                  <a:gd name="connsiteX2" fmla="*/ 9625348 w 9625348"/>
                  <a:gd name="connsiteY2" fmla="*/ 648690 h 648690"/>
                  <a:gd name="connsiteX3" fmla="*/ 0 w 9625348"/>
                  <a:gd name="connsiteY3" fmla="*/ 457200 h 648690"/>
                  <a:gd name="connsiteX4" fmla="*/ 746935 w 9625348"/>
                  <a:gd name="connsiteY4" fmla="*/ 235857 h 648690"/>
                  <a:gd name="connsiteX5" fmla="*/ 0 w 9625348"/>
                  <a:gd name="connsiteY5" fmla="*/ 0 h 648690"/>
                  <a:gd name="connsiteX0" fmla="*/ 0 w 9646138"/>
                  <a:gd name="connsiteY0" fmla="*/ 0 h 838750"/>
                  <a:gd name="connsiteX1" fmla="*/ 9601430 w 9646138"/>
                  <a:gd name="connsiteY1" fmla="*/ 116703 h 838750"/>
                  <a:gd name="connsiteX2" fmla="*/ 9646138 w 9646138"/>
                  <a:gd name="connsiteY2" fmla="*/ 838750 h 838750"/>
                  <a:gd name="connsiteX3" fmla="*/ 0 w 9646138"/>
                  <a:gd name="connsiteY3" fmla="*/ 457200 h 838750"/>
                  <a:gd name="connsiteX4" fmla="*/ 746935 w 9646138"/>
                  <a:gd name="connsiteY4" fmla="*/ 235857 h 838750"/>
                  <a:gd name="connsiteX5" fmla="*/ 0 w 9646138"/>
                  <a:gd name="connsiteY5" fmla="*/ 0 h 838750"/>
                  <a:gd name="connsiteX0" fmla="*/ 0 w 9646138"/>
                  <a:gd name="connsiteY0" fmla="*/ 0 h 838750"/>
                  <a:gd name="connsiteX1" fmla="*/ 9601430 w 9646138"/>
                  <a:gd name="connsiteY1" fmla="*/ 116703 h 838750"/>
                  <a:gd name="connsiteX2" fmla="*/ 9646138 w 9646138"/>
                  <a:gd name="connsiteY2" fmla="*/ 838750 h 838750"/>
                  <a:gd name="connsiteX3" fmla="*/ 0 w 9646138"/>
                  <a:gd name="connsiteY3" fmla="*/ 457200 h 838750"/>
                  <a:gd name="connsiteX4" fmla="*/ 746935 w 9646138"/>
                  <a:gd name="connsiteY4" fmla="*/ 235857 h 838750"/>
                  <a:gd name="connsiteX5" fmla="*/ 0 w 9646138"/>
                  <a:gd name="connsiteY5" fmla="*/ 0 h 838750"/>
                  <a:gd name="connsiteX0" fmla="*/ 0 w 9669019"/>
                  <a:gd name="connsiteY0" fmla="*/ 0 h 838750"/>
                  <a:gd name="connsiteX1" fmla="*/ 9663799 w 9669019"/>
                  <a:gd name="connsiteY1" fmla="*/ 262903 h 838750"/>
                  <a:gd name="connsiteX2" fmla="*/ 9646138 w 9669019"/>
                  <a:gd name="connsiteY2" fmla="*/ 838750 h 838750"/>
                  <a:gd name="connsiteX3" fmla="*/ 0 w 9669019"/>
                  <a:gd name="connsiteY3" fmla="*/ 457200 h 838750"/>
                  <a:gd name="connsiteX4" fmla="*/ 746935 w 9669019"/>
                  <a:gd name="connsiteY4" fmla="*/ 235857 h 838750"/>
                  <a:gd name="connsiteX5" fmla="*/ 0 w 9669019"/>
                  <a:gd name="connsiteY5" fmla="*/ 0 h 838750"/>
                  <a:gd name="connsiteX0" fmla="*/ 0 w 9669019"/>
                  <a:gd name="connsiteY0" fmla="*/ 7215 h 845965"/>
                  <a:gd name="connsiteX1" fmla="*/ 9663799 w 9669019"/>
                  <a:gd name="connsiteY1" fmla="*/ 270118 h 845965"/>
                  <a:gd name="connsiteX2" fmla="*/ 9646138 w 9669019"/>
                  <a:gd name="connsiteY2" fmla="*/ 845965 h 845965"/>
                  <a:gd name="connsiteX3" fmla="*/ 0 w 9669019"/>
                  <a:gd name="connsiteY3" fmla="*/ 464415 h 845965"/>
                  <a:gd name="connsiteX4" fmla="*/ 746935 w 9669019"/>
                  <a:gd name="connsiteY4" fmla="*/ 243072 h 845965"/>
                  <a:gd name="connsiteX5" fmla="*/ 0 w 9669019"/>
                  <a:gd name="connsiteY5" fmla="*/ 7215 h 845965"/>
                  <a:gd name="connsiteX0" fmla="*/ 0 w 9677971"/>
                  <a:gd name="connsiteY0" fmla="*/ 7215 h 860890"/>
                  <a:gd name="connsiteX1" fmla="*/ 9663799 w 9677971"/>
                  <a:gd name="connsiteY1" fmla="*/ 270118 h 860890"/>
                  <a:gd name="connsiteX2" fmla="*/ 9677971 w 9677971"/>
                  <a:gd name="connsiteY2" fmla="*/ 860890 h 860890"/>
                  <a:gd name="connsiteX3" fmla="*/ 0 w 9677971"/>
                  <a:gd name="connsiteY3" fmla="*/ 464415 h 860890"/>
                  <a:gd name="connsiteX4" fmla="*/ 746935 w 9677971"/>
                  <a:gd name="connsiteY4" fmla="*/ 243072 h 860890"/>
                  <a:gd name="connsiteX5" fmla="*/ 0 w 9677971"/>
                  <a:gd name="connsiteY5" fmla="*/ 7215 h 860890"/>
                  <a:gd name="connsiteX0" fmla="*/ 0 w 9677971"/>
                  <a:gd name="connsiteY0" fmla="*/ 7215 h 860890"/>
                  <a:gd name="connsiteX1" fmla="*/ 9663799 w 9677971"/>
                  <a:gd name="connsiteY1" fmla="*/ 270118 h 860890"/>
                  <a:gd name="connsiteX2" fmla="*/ 9677971 w 9677971"/>
                  <a:gd name="connsiteY2" fmla="*/ 860890 h 860890"/>
                  <a:gd name="connsiteX3" fmla="*/ 0 w 9677971"/>
                  <a:gd name="connsiteY3" fmla="*/ 464415 h 860890"/>
                  <a:gd name="connsiteX4" fmla="*/ 746935 w 9677971"/>
                  <a:gd name="connsiteY4" fmla="*/ 243072 h 860890"/>
                  <a:gd name="connsiteX5" fmla="*/ 0 w 9677971"/>
                  <a:gd name="connsiteY5" fmla="*/ 7215 h 860890"/>
                  <a:gd name="connsiteX0" fmla="*/ 0 w 9672519"/>
                  <a:gd name="connsiteY0" fmla="*/ 7215 h 860890"/>
                  <a:gd name="connsiteX1" fmla="*/ 9663799 w 9672519"/>
                  <a:gd name="connsiteY1" fmla="*/ 270118 h 860890"/>
                  <a:gd name="connsiteX2" fmla="*/ 9667360 w 9672519"/>
                  <a:gd name="connsiteY2" fmla="*/ 860890 h 860890"/>
                  <a:gd name="connsiteX3" fmla="*/ 0 w 9672519"/>
                  <a:gd name="connsiteY3" fmla="*/ 464415 h 860890"/>
                  <a:gd name="connsiteX4" fmla="*/ 746935 w 9672519"/>
                  <a:gd name="connsiteY4" fmla="*/ 243072 h 860890"/>
                  <a:gd name="connsiteX5" fmla="*/ 0 w 9672519"/>
                  <a:gd name="connsiteY5" fmla="*/ 7215 h 8608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672519" h="860890">
                    <a:moveTo>
                      <a:pt x="0" y="7215"/>
                    </a:moveTo>
                    <a:cubicBezTo>
                      <a:pt x="9252631" y="25696"/>
                      <a:pt x="9168430" y="-103513"/>
                      <a:pt x="9663799" y="270118"/>
                    </a:cubicBezTo>
                    <a:cubicBezTo>
                      <a:pt x="9687259" y="497386"/>
                      <a:pt x="9654506" y="567481"/>
                      <a:pt x="9667360" y="860890"/>
                    </a:cubicBezTo>
                    <a:cubicBezTo>
                      <a:pt x="9217193" y="430566"/>
                      <a:pt x="9954918" y="432495"/>
                      <a:pt x="0" y="464415"/>
                    </a:cubicBezTo>
                    <a:lnTo>
                      <a:pt x="746935" y="243072"/>
                    </a:lnTo>
                    <a:lnTo>
                      <a:pt x="0" y="7215"/>
                    </a:lnTo>
                    <a:close/>
                  </a:path>
                </a:pathLst>
              </a:custGeom>
              <a:solidFill>
                <a:srgbClr val="C99FA0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41" name="Стрелка вправо 4"/>
              <p:cNvSpPr/>
              <p:nvPr/>
            </p:nvSpPr>
            <p:spPr>
              <a:xfrm>
                <a:off x="289611" y="2556000"/>
                <a:ext cx="8573832" cy="1070475"/>
              </a:xfrm>
              <a:custGeom>
                <a:avLst/>
                <a:gdLst>
                  <a:gd name="connsiteX0" fmla="*/ 0 w 2155800"/>
                  <a:gd name="connsiteY0" fmla="*/ 133350 h 533400"/>
                  <a:gd name="connsiteX1" fmla="*/ 1889100 w 2155800"/>
                  <a:gd name="connsiteY1" fmla="*/ 133350 h 533400"/>
                  <a:gd name="connsiteX2" fmla="*/ 1889100 w 2155800"/>
                  <a:gd name="connsiteY2" fmla="*/ 0 h 533400"/>
                  <a:gd name="connsiteX3" fmla="*/ 2155800 w 2155800"/>
                  <a:gd name="connsiteY3" fmla="*/ 266700 h 533400"/>
                  <a:gd name="connsiteX4" fmla="*/ 1889100 w 2155800"/>
                  <a:gd name="connsiteY4" fmla="*/ 533400 h 533400"/>
                  <a:gd name="connsiteX5" fmla="*/ 1889100 w 2155800"/>
                  <a:gd name="connsiteY5" fmla="*/ 400050 h 533400"/>
                  <a:gd name="connsiteX6" fmla="*/ 0 w 2155800"/>
                  <a:gd name="connsiteY6" fmla="*/ 400050 h 533400"/>
                  <a:gd name="connsiteX7" fmla="*/ 0 w 2155800"/>
                  <a:gd name="connsiteY7" fmla="*/ 133350 h 533400"/>
                  <a:gd name="connsiteX0" fmla="*/ 0 w 2155800"/>
                  <a:gd name="connsiteY0" fmla="*/ 0 h 400050"/>
                  <a:gd name="connsiteX1" fmla="*/ 1889100 w 2155800"/>
                  <a:gd name="connsiteY1" fmla="*/ 0 h 400050"/>
                  <a:gd name="connsiteX2" fmla="*/ 2155800 w 2155800"/>
                  <a:gd name="connsiteY2" fmla="*/ 133350 h 400050"/>
                  <a:gd name="connsiteX3" fmla="*/ 1889100 w 2155800"/>
                  <a:gd name="connsiteY3" fmla="*/ 400050 h 400050"/>
                  <a:gd name="connsiteX4" fmla="*/ 1889100 w 2155800"/>
                  <a:gd name="connsiteY4" fmla="*/ 266700 h 400050"/>
                  <a:gd name="connsiteX5" fmla="*/ 0 w 2155800"/>
                  <a:gd name="connsiteY5" fmla="*/ 266700 h 400050"/>
                  <a:gd name="connsiteX6" fmla="*/ 0 w 2155800"/>
                  <a:gd name="connsiteY6" fmla="*/ 0 h 400050"/>
                  <a:gd name="connsiteX0" fmla="*/ 0 w 2155800"/>
                  <a:gd name="connsiteY0" fmla="*/ 0 h 266700"/>
                  <a:gd name="connsiteX1" fmla="*/ 1889100 w 2155800"/>
                  <a:gd name="connsiteY1" fmla="*/ 0 h 266700"/>
                  <a:gd name="connsiteX2" fmla="*/ 2155800 w 2155800"/>
                  <a:gd name="connsiteY2" fmla="*/ 133350 h 266700"/>
                  <a:gd name="connsiteX3" fmla="*/ 1889100 w 2155800"/>
                  <a:gd name="connsiteY3" fmla="*/ 266700 h 266700"/>
                  <a:gd name="connsiteX4" fmla="*/ 0 w 2155800"/>
                  <a:gd name="connsiteY4" fmla="*/ 266700 h 266700"/>
                  <a:gd name="connsiteX5" fmla="*/ 0 w 2155800"/>
                  <a:gd name="connsiteY5" fmla="*/ 0 h 266700"/>
                  <a:gd name="connsiteX0" fmla="*/ 0 w 2155800"/>
                  <a:gd name="connsiteY0" fmla="*/ 812 h 267512"/>
                  <a:gd name="connsiteX1" fmla="*/ 1500048 w 2155800"/>
                  <a:gd name="connsiteY1" fmla="*/ 0 h 267512"/>
                  <a:gd name="connsiteX2" fmla="*/ 1889100 w 2155800"/>
                  <a:gd name="connsiteY2" fmla="*/ 812 h 267512"/>
                  <a:gd name="connsiteX3" fmla="*/ 2155800 w 2155800"/>
                  <a:gd name="connsiteY3" fmla="*/ 134162 h 267512"/>
                  <a:gd name="connsiteX4" fmla="*/ 1889100 w 2155800"/>
                  <a:gd name="connsiteY4" fmla="*/ 267512 h 267512"/>
                  <a:gd name="connsiteX5" fmla="*/ 0 w 2155800"/>
                  <a:gd name="connsiteY5" fmla="*/ 267512 h 267512"/>
                  <a:gd name="connsiteX6" fmla="*/ 0 w 2155800"/>
                  <a:gd name="connsiteY6" fmla="*/ 812 h 267512"/>
                  <a:gd name="connsiteX0" fmla="*/ 0 w 2155800"/>
                  <a:gd name="connsiteY0" fmla="*/ 812 h 267512"/>
                  <a:gd name="connsiteX1" fmla="*/ 1500048 w 2155800"/>
                  <a:gd name="connsiteY1" fmla="*/ 0 h 267512"/>
                  <a:gd name="connsiteX2" fmla="*/ 1889100 w 2155800"/>
                  <a:gd name="connsiteY2" fmla="*/ 812 h 267512"/>
                  <a:gd name="connsiteX3" fmla="*/ 2155800 w 2155800"/>
                  <a:gd name="connsiteY3" fmla="*/ 134162 h 267512"/>
                  <a:gd name="connsiteX4" fmla="*/ 1889100 w 2155800"/>
                  <a:gd name="connsiteY4" fmla="*/ 267512 h 267512"/>
                  <a:gd name="connsiteX5" fmla="*/ 1496345 w 2155800"/>
                  <a:gd name="connsiteY5" fmla="*/ 265974 h 267512"/>
                  <a:gd name="connsiteX6" fmla="*/ 0 w 2155800"/>
                  <a:gd name="connsiteY6" fmla="*/ 267512 h 267512"/>
                  <a:gd name="connsiteX7" fmla="*/ 0 w 2155800"/>
                  <a:gd name="connsiteY7" fmla="*/ 812 h 267512"/>
                  <a:gd name="connsiteX0" fmla="*/ 0 w 2155800"/>
                  <a:gd name="connsiteY0" fmla="*/ 3264 h 269964"/>
                  <a:gd name="connsiteX1" fmla="*/ 1344488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0 w 2155800"/>
                  <a:gd name="connsiteY7" fmla="*/ 269964 h 269964"/>
                  <a:gd name="connsiteX8" fmla="*/ 0 w 2155800"/>
                  <a:gd name="connsiteY8" fmla="*/ 3264 h 269964"/>
                  <a:gd name="connsiteX0" fmla="*/ 0 w 2155800"/>
                  <a:gd name="connsiteY0" fmla="*/ 3264 h 269964"/>
                  <a:gd name="connsiteX1" fmla="*/ 1355600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0 w 2155800"/>
                  <a:gd name="connsiteY7" fmla="*/ 269964 h 269964"/>
                  <a:gd name="connsiteX8" fmla="*/ 0 w 2155800"/>
                  <a:gd name="connsiteY8" fmla="*/ 3264 h 269964"/>
                  <a:gd name="connsiteX0" fmla="*/ 0 w 2155800"/>
                  <a:gd name="connsiteY0" fmla="*/ 3264 h 269964"/>
                  <a:gd name="connsiteX1" fmla="*/ 1355600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1355599 w 2155800"/>
                  <a:gd name="connsiteY7" fmla="*/ 267192 h 269964"/>
                  <a:gd name="connsiteX8" fmla="*/ 0 w 2155800"/>
                  <a:gd name="connsiteY8" fmla="*/ 269964 h 269964"/>
                  <a:gd name="connsiteX9" fmla="*/ 0 w 2155800"/>
                  <a:gd name="connsiteY9" fmla="*/ 3264 h 269964"/>
                  <a:gd name="connsiteX0" fmla="*/ 0 w 2155800"/>
                  <a:gd name="connsiteY0" fmla="*/ 3264 h 269964"/>
                  <a:gd name="connsiteX1" fmla="*/ 1218558 w 2155800"/>
                  <a:gd name="connsiteY1" fmla="*/ 1770 h 269964"/>
                  <a:gd name="connsiteX2" fmla="*/ 1355600 w 2155800"/>
                  <a:gd name="connsiteY2" fmla="*/ 0 h 269964"/>
                  <a:gd name="connsiteX3" fmla="*/ 1500048 w 2155800"/>
                  <a:gd name="connsiteY3" fmla="*/ 2452 h 269964"/>
                  <a:gd name="connsiteX4" fmla="*/ 1889100 w 2155800"/>
                  <a:gd name="connsiteY4" fmla="*/ 3264 h 269964"/>
                  <a:gd name="connsiteX5" fmla="*/ 2155800 w 2155800"/>
                  <a:gd name="connsiteY5" fmla="*/ 136614 h 269964"/>
                  <a:gd name="connsiteX6" fmla="*/ 1889100 w 2155800"/>
                  <a:gd name="connsiteY6" fmla="*/ 269964 h 269964"/>
                  <a:gd name="connsiteX7" fmla="*/ 1496345 w 2155800"/>
                  <a:gd name="connsiteY7" fmla="*/ 268426 h 269964"/>
                  <a:gd name="connsiteX8" fmla="*/ 1355599 w 2155800"/>
                  <a:gd name="connsiteY8" fmla="*/ 267192 h 269964"/>
                  <a:gd name="connsiteX9" fmla="*/ 0 w 2155800"/>
                  <a:gd name="connsiteY9" fmla="*/ 269964 h 269964"/>
                  <a:gd name="connsiteX10" fmla="*/ 0 w 2155800"/>
                  <a:gd name="connsiteY10" fmla="*/ 3264 h 269964"/>
                  <a:gd name="connsiteX0" fmla="*/ 0 w 2155800"/>
                  <a:gd name="connsiteY0" fmla="*/ 3264 h 270731"/>
                  <a:gd name="connsiteX1" fmla="*/ 1218558 w 2155800"/>
                  <a:gd name="connsiteY1" fmla="*/ 1770 h 270731"/>
                  <a:gd name="connsiteX2" fmla="*/ 1355600 w 2155800"/>
                  <a:gd name="connsiteY2" fmla="*/ 0 h 270731"/>
                  <a:gd name="connsiteX3" fmla="*/ 1500048 w 2155800"/>
                  <a:gd name="connsiteY3" fmla="*/ 2452 h 270731"/>
                  <a:gd name="connsiteX4" fmla="*/ 1889100 w 2155800"/>
                  <a:gd name="connsiteY4" fmla="*/ 3264 h 270731"/>
                  <a:gd name="connsiteX5" fmla="*/ 2155800 w 2155800"/>
                  <a:gd name="connsiteY5" fmla="*/ 136614 h 270731"/>
                  <a:gd name="connsiteX6" fmla="*/ 1889100 w 2155800"/>
                  <a:gd name="connsiteY6" fmla="*/ 269964 h 270731"/>
                  <a:gd name="connsiteX7" fmla="*/ 1496345 w 2155800"/>
                  <a:gd name="connsiteY7" fmla="*/ 268426 h 270731"/>
                  <a:gd name="connsiteX8" fmla="*/ 1355599 w 2155800"/>
                  <a:gd name="connsiteY8" fmla="*/ 267192 h 270731"/>
                  <a:gd name="connsiteX9" fmla="*/ 1218558 w 2155800"/>
                  <a:gd name="connsiteY9" fmla="*/ 270731 h 270731"/>
                  <a:gd name="connsiteX10" fmla="*/ 0 w 2155800"/>
                  <a:gd name="connsiteY10" fmla="*/ 269964 h 270731"/>
                  <a:gd name="connsiteX11" fmla="*/ 0 w 2155800"/>
                  <a:gd name="connsiteY11" fmla="*/ 3264 h 270731"/>
                  <a:gd name="connsiteX0" fmla="*/ 0 w 2155800"/>
                  <a:gd name="connsiteY0" fmla="*/ 20136 h 287603"/>
                  <a:gd name="connsiteX1" fmla="*/ 1218558 w 2155800"/>
                  <a:gd name="connsiteY1" fmla="*/ 18642 h 287603"/>
                  <a:gd name="connsiteX2" fmla="*/ 1355600 w 2155800"/>
                  <a:gd name="connsiteY2" fmla="*/ 16872 h 287603"/>
                  <a:gd name="connsiteX3" fmla="*/ 1500048 w 2155800"/>
                  <a:gd name="connsiteY3" fmla="*/ 19324 h 287603"/>
                  <a:gd name="connsiteX4" fmla="*/ 1889100 w 2155800"/>
                  <a:gd name="connsiteY4" fmla="*/ 20136 h 287603"/>
                  <a:gd name="connsiteX5" fmla="*/ 2155800 w 2155800"/>
                  <a:gd name="connsiteY5" fmla="*/ 153486 h 287603"/>
                  <a:gd name="connsiteX6" fmla="*/ 1889100 w 2155800"/>
                  <a:gd name="connsiteY6" fmla="*/ 286836 h 287603"/>
                  <a:gd name="connsiteX7" fmla="*/ 1496345 w 2155800"/>
                  <a:gd name="connsiteY7" fmla="*/ 285298 h 287603"/>
                  <a:gd name="connsiteX8" fmla="*/ 1355599 w 2155800"/>
                  <a:gd name="connsiteY8" fmla="*/ 284064 h 287603"/>
                  <a:gd name="connsiteX9" fmla="*/ 1218558 w 2155800"/>
                  <a:gd name="connsiteY9" fmla="*/ 287603 h 287603"/>
                  <a:gd name="connsiteX10" fmla="*/ 0 w 2155800"/>
                  <a:gd name="connsiteY10" fmla="*/ 286836 h 287603"/>
                  <a:gd name="connsiteX11" fmla="*/ 0 w 2155800"/>
                  <a:gd name="connsiteY11" fmla="*/ 20136 h 287603"/>
                  <a:gd name="connsiteX0" fmla="*/ 0 w 2155800"/>
                  <a:gd name="connsiteY0" fmla="*/ 20136 h 287603"/>
                  <a:gd name="connsiteX1" fmla="*/ 1218558 w 2155800"/>
                  <a:gd name="connsiteY1" fmla="*/ 18642 h 287603"/>
                  <a:gd name="connsiteX2" fmla="*/ 1355600 w 2155800"/>
                  <a:gd name="connsiteY2" fmla="*/ 16872 h 287603"/>
                  <a:gd name="connsiteX3" fmla="*/ 1500048 w 2155800"/>
                  <a:gd name="connsiteY3" fmla="*/ 19324 h 287603"/>
                  <a:gd name="connsiteX4" fmla="*/ 1889100 w 2155800"/>
                  <a:gd name="connsiteY4" fmla="*/ 20136 h 287603"/>
                  <a:gd name="connsiteX5" fmla="*/ 2155800 w 2155800"/>
                  <a:gd name="connsiteY5" fmla="*/ 153486 h 287603"/>
                  <a:gd name="connsiteX6" fmla="*/ 1889100 w 2155800"/>
                  <a:gd name="connsiteY6" fmla="*/ 286836 h 287603"/>
                  <a:gd name="connsiteX7" fmla="*/ 1496345 w 2155800"/>
                  <a:gd name="connsiteY7" fmla="*/ 285298 h 287603"/>
                  <a:gd name="connsiteX8" fmla="*/ 1355599 w 2155800"/>
                  <a:gd name="connsiteY8" fmla="*/ 284064 h 287603"/>
                  <a:gd name="connsiteX9" fmla="*/ 1218558 w 2155800"/>
                  <a:gd name="connsiteY9" fmla="*/ 287603 h 287603"/>
                  <a:gd name="connsiteX10" fmla="*/ 0 w 2155800"/>
                  <a:gd name="connsiteY10" fmla="*/ 286836 h 287603"/>
                  <a:gd name="connsiteX11" fmla="*/ 0 w 2155800"/>
                  <a:gd name="connsiteY11" fmla="*/ 20136 h 287603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130982 h 417800"/>
                  <a:gd name="connsiteX1" fmla="*/ 1216706 w 2155800"/>
                  <a:gd name="connsiteY1" fmla="*/ 2 h 417800"/>
                  <a:gd name="connsiteX2" fmla="*/ 1355600 w 2155800"/>
                  <a:gd name="connsiteY2" fmla="*/ 127718 h 417800"/>
                  <a:gd name="connsiteX3" fmla="*/ 1500048 w 2155800"/>
                  <a:gd name="connsiteY3" fmla="*/ 130170 h 417800"/>
                  <a:gd name="connsiteX4" fmla="*/ 1889100 w 2155800"/>
                  <a:gd name="connsiteY4" fmla="*/ 130982 h 417800"/>
                  <a:gd name="connsiteX5" fmla="*/ 2155800 w 2155800"/>
                  <a:gd name="connsiteY5" fmla="*/ 264332 h 417800"/>
                  <a:gd name="connsiteX6" fmla="*/ 1889100 w 2155800"/>
                  <a:gd name="connsiteY6" fmla="*/ 397682 h 417800"/>
                  <a:gd name="connsiteX7" fmla="*/ 1496345 w 2155800"/>
                  <a:gd name="connsiteY7" fmla="*/ 396144 h 417800"/>
                  <a:gd name="connsiteX8" fmla="*/ 1355599 w 2155800"/>
                  <a:gd name="connsiteY8" fmla="*/ 394910 h 417800"/>
                  <a:gd name="connsiteX9" fmla="*/ 1218558 w 2155800"/>
                  <a:gd name="connsiteY9" fmla="*/ 398449 h 417800"/>
                  <a:gd name="connsiteX10" fmla="*/ 0 w 2155800"/>
                  <a:gd name="connsiteY10" fmla="*/ 397682 h 417800"/>
                  <a:gd name="connsiteX11" fmla="*/ 0 w 2155800"/>
                  <a:gd name="connsiteY11" fmla="*/ 130982 h 417800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1020 h 405011"/>
                  <a:gd name="connsiteX1" fmla="*/ 1216706 w 2155800"/>
                  <a:gd name="connsiteY1" fmla="*/ 40 h 405011"/>
                  <a:gd name="connsiteX2" fmla="*/ 1355600 w 2155800"/>
                  <a:gd name="connsiteY2" fmla="*/ 127756 h 405011"/>
                  <a:gd name="connsiteX3" fmla="*/ 1500048 w 2155800"/>
                  <a:gd name="connsiteY3" fmla="*/ 130208 h 405011"/>
                  <a:gd name="connsiteX4" fmla="*/ 1889100 w 2155800"/>
                  <a:gd name="connsiteY4" fmla="*/ 131020 h 405011"/>
                  <a:gd name="connsiteX5" fmla="*/ 2155800 w 2155800"/>
                  <a:gd name="connsiteY5" fmla="*/ 264370 h 405011"/>
                  <a:gd name="connsiteX6" fmla="*/ 1889100 w 2155800"/>
                  <a:gd name="connsiteY6" fmla="*/ 397720 h 405011"/>
                  <a:gd name="connsiteX7" fmla="*/ 1496345 w 2155800"/>
                  <a:gd name="connsiteY7" fmla="*/ 396182 h 405011"/>
                  <a:gd name="connsiteX8" fmla="*/ 1355599 w 2155800"/>
                  <a:gd name="connsiteY8" fmla="*/ 394948 h 405011"/>
                  <a:gd name="connsiteX9" fmla="*/ 1220410 w 2155800"/>
                  <a:gd name="connsiteY9" fmla="*/ 263490 h 405011"/>
                  <a:gd name="connsiteX10" fmla="*/ 0 w 2155800"/>
                  <a:gd name="connsiteY10" fmla="*/ 397720 h 405011"/>
                  <a:gd name="connsiteX11" fmla="*/ 0 w 2155800"/>
                  <a:gd name="connsiteY11" fmla="*/ 131020 h 405011"/>
                  <a:gd name="connsiteX0" fmla="*/ 0 w 2155800"/>
                  <a:gd name="connsiteY0" fmla="*/ 21278 h 441286"/>
                  <a:gd name="connsiteX1" fmla="*/ 1216706 w 2155800"/>
                  <a:gd name="connsiteY1" fmla="*/ 36315 h 441286"/>
                  <a:gd name="connsiteX2" fmla="*/ 1355600 w 2155800"/>
                  <a:gd name="connsiteY2" fmla="*/ 164031 h 441286"/>
                  <a:gd name="connsiteX3" fmla="*/ 1500048 w 2155800"/>
                  <a:gd name="connsiteY3" fmla="*/ 166483 h 441286"/>
                  <a:gd name="connsiteX4" fmla="*/ 1889100 w 2155800"/>
                  <a:gd name="connsiteY4" fmla="*/ 167295 h 441286"/>
                  <a:gd name="connsiteX5" fmla="*/ 2155800 w 2155800"/>
                  <a:gd name="connsiteY5" fmla="*/ 300645 h 441286"/>
                  <a:gd name="connsiteX6" fmla="*/ 1889100 w 2155800"/>
                  <a:gd name="connsiteY6" fmla="*/ 433995 h 441286"/>
                  <a:gd name="connsiteX7" fmla="*/ 1496345 w 2155800"/>
                  <a:gd name="connsiteY7" fmla="*/ 432457 h 441286"/>
                  <a:gd name="connsiteX8" fmla="*/ 1355599 w 2155800"/>
                  <a:gd name="connsiteY8" fmla="*/ 431223 h 441286"/>
                  <a:gd name="connsiteX9" fmla="*/ 1220410 w 2155800"/>
                  <a:gd name="connsiteY9" fmla="*/ 299765 h 441286"/>
                  <a:gd name="connsiteX10" fmla="*/ 0 w 2155800"/>
                  <a:gd name="connsiteY10" fmla="*/ 433995 h 441286"/>
                  <a:gd name="connsiteX11" fmla="*/ 0 w 2155800"/>
                  <a:gd name="connsiteY11" fmla="*/ 21278 h 441286"/>
                  <a:gd name="connsiteX0" fmla="*/ 0 w 2155800"/>
                  <a:gd name="connsiteY0" fmla="*/ 0 h 420008"/>
                  <a:gd name="connsiteX1" fmla="*/ 1216706 w 2155800"/>
                  <a:gd name="connsiteY1" fmla="*/ 15037 h 420008"/>
                  <a:gd name="connsiteX2" fmla="*/ 1355600 w 2155800"/>
                  <a:gd name="connsiteY2" fmla="*/ 142753 h 420008"/>
                  <a:gd name="connsiteX3" fmla="*/ 1500048 w 2155800"/>
                  <a:gd name="connsiteY3" fmla="*/ 145205 h 420008"/>
                  <a:gd name="connsiteX4" fmla="*/ 1889100 w 2155800"/>
                  <a:gd name="connsiteY4" fmla="*/ 146017 h 420008"/>
                  <a:gd name="connsiteX5" fmla="*/ 2155800 w 2155800"/>
                  <a:gd name="connsiteY5" fmla="*/ 279367 h 420008"/>
                  <a:gd name="connsiteX6" fmla="*/ 1889100 w 2155800"/>
                  <a:gd name="connsiteY6" fmla="*/ 412717 h 420008"/>
                  <a:gd name="connsiteX7" fmla="*/ 1496345 w 2155800"/>
                  <a:gd name="connsiteY7" fmla="*/ 411179 h 420008"/>
                  <a:gd name="connsiteX8" fmla="*/ 1355599 w 2155800"/>
                  <a:gd name="connsiteY8" fmla="*/ 409945 h 420008"/>
                  <a:gd name="connsiteX9" fmla="*/ 1220410 w 2155800"/>
                  <a:gd name="connsiteY9" fmla="*/ 278487 h 420008"/>
                  <a:gd name="connsiteX10" fmla="*/ 0 w 2155800"/>
                  <a:gd name="connsiteY10" fmla="*/ 412717 h 420008"/>
                  <a:gd name="connsiteX11" fmla="*/ 0 w 2155800"/>
                  <a:gd name="connsiteY11" fmla="*/ 0 h 420008"/>
                  <a:gd name="connsiteX0" fmla="*/ 0 w 2157652"/>
                  <a:gd name="connsiteY0" fmla="*/ 5105 h 414093"/>
                  <a:gd name="connsiteX1" fmla="*/ 1218558 w 2157652"/>
                  <a:gd name="connsiteY1" fmla="*/ 9122 h 414093"/>
                  <a:gd name="connsiteX2" fmla="*/ 1357452 w 2157652"/>
                  <a:gd name="connsiteY2" fmla="*/ 136838 h 414093"/>
                  <a:gd name="connsiteX3" fmla="*/ 1501900 w 2157652"/>
                  <a:gd name="connsiteY3" fmla="*/ 139290 h 414093"/>
                  <a:gd name="connsiteX4" fmla="*/ 1890952 w 2157652"/>
                  <a:gd name="connsiteY4" fmla="*/ 140102 h 414093"/>
                  <a:gd name="connsiteX5" fmla="*/ 2157652 w 2157652"/>
                  <a:gd name="connsiteY5" fmla="*/ 273452 h 414093"/>
                  <a:gd name="connsiteX6" fmla="*/ 1890952 w 2157652"/>
                  <a:gd name="connsiteY6" fmla="*/ 406802 h 414093"/>
                  <a:gd name="connsiteX7" fmla="*/ 1498197 w 2157652"/>
                  <a:gd name="connsiteY7" fmla="*/ 405264 h 414093"/>
                  <a:gd name="connsiteX8" fmla="*/ 1357451 w 2157652"/>
                  <a:gd name="connsiteY8" fmla="*/ 404030 h 414093"/>
                  <a:gd name="connsiteX9" fmla="*/ 1222262 w 2157652"/>
                  <a:gd name="connsiteY9" fmla="*/ 272572 h 414093"/>
                  <a:gd name="connsiteX10" fmla="*/ 1852 w 2157652"/>
                  <a:gd name="connsiteY10" fmla="*/ 406802 h 414093"/>
                  <a:gd name="connsiteX11" fmla="*/ 0 w 2157652"/>
                  <a:gd name="connsiteY11" fmla="*/ 5105 h 414093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1852 w 2157652"/>
                  <a:gd name="connsiteY10" fmla="*/ 409556 h 416847"/>
                  <a:gd name="connsiteX11" fmla="*/ 0 w 2157652"/>
                  <a:gd name="connsiteY11" fmla="*/ 7859 h 416847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5556 w 2157652"/>
                  <a:gd name="connsiteY10" fmla="*/ 274559 h 416847"/>
                  <a:gd name="connsiteX11" fmla="*/ 0 w 2157652"/>
                  <a:gd name="connsiteY11" fmla="*/ 7859 h 416847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5556 w 2157652"/>
                  <a:gd name="connsiteY10" fmla="*/ 274559 h 416847"/>
                  <a:gd name="connsiteX11" fmla="*/ 0 w 2157652"/>
                  <a:gd name="connsiteY11" fmla="*/ 7859 h 416847"/>
                  <a:gd name="connsiteX0" fmla="*/ 178 w 2157830"/>
                  <a:gd name="connsiteY0" fmla="*/ 7859 h 416847"/>
                  <a:gd name="connsiteX1" fmla="*/ 1218736 w 2157830"/>
                  <a:gd name="connsiteY1" fmla="*/ 11876 h 416847"/>
                  <a:gd name="connsiteX2" fmla="*/ 1357630 w 2157830"/>
                  <a:gd name="connsiteY2" fmla="*/ 139592 h 416847"/>
                  <a:gd name="connsiteX3" fmla="*/ 1502078 w 2157830"/>
                  <a:gd name="connsiteY3" fmla="*/ 142044 h 416847"/>
                  <a:gd name="connsiteX4" fmla="*/ 1891130 w 2157830"/>
                  <a:gd name="connsiteY4" fmla="*/ 142856 h 416847"/>
                  <a:gd name="connsiteX5" fmla="*/ 2157830 w 2157830"/>
                  <a:gd name="connsiteY5" fmla="*/ 276206 h 416847"/>
                  <a:gd name="connsiteX6" fmla="*/ 1891130 w 2157830"/>
                  <a:gd name="connsiteY6" fmla="*/ 409556 h 416847"/>
                  <a:gd name="connsiteX7" fmla="*/ 1498375 w 2157830"/>
                  <a:gd name="connsiteY7" fmla="*/ 408018 h 416847"/>
                  <a:gd name="connsiteX8" fmla="*/ 1357629 w 2157830"/>
                  <a:gd name="connsiteY8" fmla="*/ 406784 h 416847"/>
                  <a:gd name="connsiteX9" fmla="*/ 1222440 w 2157830"/>
                  <a:gd name="connsiteY9" fmla="*/ 275326 h 416847"/>
                  <a:gd name="connsiteX10" fmla="*/ 178 w 2157830"/>
                  <a:gd name="connsiteY10" fmla="*/ 274559 h 416847"/>
                  <a:gd name="connsiteX11" fmla="*/ 178 w 2157830"/>
                  <a:gd name="connsiteY11" fmla="*/ 7859 h 416847"/>
                  <a:gd name="connsiteX0" fmla="*/ 178 w 2157830"/>
                  <a:gd name="connsiteY0" fmla="*/ 7859 h 416847"/>
                  <a:gd name="connsiteX1" fmla="*/ 1218736 w 2157830"/>
                  <a:gd name="connsiteY1" fmla="*/ 11876 h 416847"/>
                  <a:gd name="connsiteX2" fmla="*/ 1357630 w 2157830"/>
                  <a:gd name="connsiteY2" fmla="*/ 139592 h 416847"/>
                  <a:gd name="connsiteX3" fmla="*/ 1502078 w 2157830"/>
                  <a:gd name="connsiteY3" fmla="*/ 142044 h 416847"/>
                  <a:gd name="connsiteX4" fmla="*/ 1891130 w 2157830"/>
                  <a:gd name="connsiteY4" fmla="*/ 142856 h 416847"/>
                  <a:gd name="connsiteX5" fmla="*/ 2157830 w 2157830"/>
                  <a:gd name="connsiteY5" fmla="*/ 276206 h 416847"/>
                  <a:gd name="connsiteX6" fmla="*/ 1891130 w 2157830"/>
                  <a:gd name="connsiteY6" fmla="*/ 409556 h 416847"/>
                  <a:gd name="connsiteX7" fmla="*/ 1498375 w 2157830"/>
                  <a:gd name="connsiteY7" fmla="*/ 408018 h 416847"/>
                  <a:gd name="connsiteX8" fmla="*/ 1357629 w 2157830"/>
                  <a:gd name="connsiteY8" fmla="*/ 406784 h 416847"/>
                  <a:gd name="connsiteX9" fmla="*/ 1222440 w 2157830"/>
                  <a:gd name="connsiteY9" fmla="*/ 275326 h 416847"/>
                  <a:gd name="connsiteX10" fmla="*/ 178 w 2157830"/>
                  <a:gd name="connsiteY10" fmla="*/ 274559 h 416847"/>
                  <a:gd name="connsiteX11" fmla="*/ 178 w 2157830"/>
                  <a:gd name="connsiteY11" fmla="*/ 7859 h 416847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04109"/>
                  <a:gd name="connsiteX1" fmla="*/ 1218736 w 2157830"/>
                  <a:gd name="connsiteY1" fmla="*/ 6429 h 404109"/>
                  <a:gd name="connsiteX2" fmla="*/ 1357630 w 2157830"/>
                  <a:gd name="connsiteY2" fmla="*/ 134145 h 404109"/>
                  <a:gd name="connsiteX3" fmla="*/ 1502078 w 2157830"/>
                  <a:gd name="connsiteY3" fmla="*/ 136597 h 404109"/>
                  <a:gd name="connsiteX4" fmla="*/ 1891130 w 2157830"/>
                  <a:gd name="connsiteY4" fmla="*/ 137409 h 404109"/>
                  <a:gd name="connsiteX5" fmla="*/ 2157830 w 2157830"/>
                  <a:gd name="connsiteY5" fmla="*/ 270759 h 404109"/>
                  <a:gd name="connsiteX6" fmla="*/ 1891130 w 2157830"/>
                  <a:gd name="connsiteY6" fmla="*/ 404109 h 404109"/>
                  <a:gd name="connsiteX7" fmla="*/ 1498375 w 2157830"/>
                  <a:gd name="connsiteY7" fmla="*/ 402571 h 404109"/>
                  <a:gd name="connsiteX8" fmla="*/ 1357629 w 2157830"/>
                  <a:gd name="connsiteY8" fmla="*/ 401337 h 404109"/>
                  <a:gd name="connsiteX9" fmla="*/ 1222440 w 2157830"/>
                  <a:gd name="connsiteY9" fmla="*/ 269879 h 404109"/>
                  <a:gd name="connsiteX10" fmla="*/ 178 w 2157830"/>
                  <a:gd name="connsiteY10" fmla="*/ 269112 h 404109"/>
                  <a:gd name="connsiteX11" fmla="*/ 178 w 2157830"/>
                  <a:gd name="connsiteY11" fmla="*/ 2412 h 404109"/>
                  <a:gd name="connsiteX0" fmla="*/ 178 w 2157830"/>
                  <a:gd name="connsiteY0" fmla="*/ 21040 h 422737"/>
                  <a:gd name="connsiteX1" fmla="*/ 379821 w 2157830"/>
                  <a:gd name="connsiteY1" fmla="*/ 17778 h 422737"/>
                  <a:gd name="connsiteX2" fmla="*/ 1218736 w 2157830"/>
                  <a:gd name="connsiteY2" fmla="*/ 25057 h 422737"/>
                  <a:gd name="connsiteX3" fmla="*/ 1357630 w 2157830"/>
                  <a:gd name="connsiteY3" fmla="*/ 152773 h 422737"/>
                  <a:gd name="connsiteX4" fmla="*/ 1502078 w 2157830"/>
                  <a:gd name="connsiteY4" fmla="*/ 155225 h 422737"/>
                  <a:gd name="connsiteX5" fmla="*/ 1891130 w 2157830"/>
                  <a:gd name="connsiteY5" fmla="*/ 156037 h 422737"/>
                  <a:gd name="connsiteX6" fmla="*/ 2157830 w 2157830"/>
                  <a:gd name="connsiteY6" fmla="*/ 289387 h 422737"/>
                  <a:gd name="connsiteX7" fmla="*/ 1891130 w 2157830"/>
                  <a:gd name="connsiteY7" fmla="*/ 422737 h 422737"/>
                  <a:gd name="connsiteX8" fmla="*/ 1498375 w 2157830"/>
                  <a:gd name="connsiteY8" fmla="*/ 421199 h 422737"/>
                  <a:gd name="connsiteX9" fmla="*/ 1357629 w 2157830"/>
                  <a:gd name="connsiteY9" fmla="*/ 419965 h 422737"/>
                  <a:gd name="connsiteX10" fmla="*/ 1222440 w 2157830"/>
                  <a:gd name="connsiteY10" fmla="*/ 288507 h 422737"/>
                  <a:gd name="connsiteX11" fmla="*/ 178 w 2157830"/>
                  <a:gd name="connsiteY11" fmla="*/ 287740 h 422737"/>
                  <a:gd name="connsiteX12" fmla="*/ 178 w 2157830"/>
                  <a:gd name="connsiteY12" fmla="*/ 21040 h 422737"/>
                  <a:gd name="connsiteX0" fmla="*/ 178 w 2157830"/>
                  <a:gd name="connsiteY0" fmla="*/ 21040 h 422737"/>
                  <a:gd name="connsiteX1" fmla="*/ 379821 w 2157830"/>
                  <a:gd name="connsiteY1" fmla="*/ 17778 h 422737"/>
                  <a:gd name="connsiteX2" fmla="*/ 1218736 w 2157830"/>
                  <a:gd name="connsiteY2" fmla="*/ 25057 h 422737"/>
                  <a:gd name="connsiteX3" fmla="*/ 1357630 w 2157830"/>
                  <a:gd name="connsiteY3" fmla="*/ 152773 h 422737"/>
                  <a:gd name="connsiteX4" fmla="*/ 1502078 w 2157830"/>
                  <a:gd name="connsiteY4" fmla="*/ 155225 h 422737"/>
                  <a:gd name="connsiteX5" fmla="*/ 1891130 w 2157830"/>
                  <a:gd name="connsiteY5" fmla="*/ 156037 h 422737"/>
                  <a:gd name="connsiteX6" fmla="*/ 2157830 w 2157830"/>
                  <a:gd name="connsiteY6" fmla="*/ 289387 h 422737"/>
                  <a:gd name="connsiteX7" fmla="*/ 1891130 w 2157830"/>
                  <a:gd name="connsiteY7" fmla="*/ 422737 h 422737"/>
                  <a:gd name="connsiteX8" fmla="*/ 1498375 w 2157830"/>
                  <a:gd name="connsiteY8" fmla="*/ 421199 h 422737"/>
                  <a:gd name="connsiteX9" fmla="*/ 1357629 w 2157830"/>
                  <a:gd name="connsiteY9" fmla="*/ 419965 h 422737"/>
                  <a:gd name="connsiteX10" fmla="*/ 1222440 w 2157830"/>
                  <a:gd name="connsiteY10" fmla="*/ 288507 h 422737"/>
                  <a:gd name="connsiteX11" fmla="*/ 377969 w 2157830"/>
                  <a:gd name="connsiteY11" fmla="*/ 282261 h 422737"/>
                  <a:gd name="connsiteX12" fmla="*/ 178 w 2157830"/>
                  <a:gd name="connsiteY12" fmla="*/ 287740 h 422737"/>
                  <a:gd name="connsiteX13" fmla="*/ 178 w 2157830"/>
                  <a:gd name="connsiteY13" fmla="*/ 21040 h 422737"/>
                  <a:gd name="connsiteX0" fmla="*/ 1935 w 2157735"/>
                  <a:gd name="connsiteY0" fmla="*/ 6063 h 586837"/>
                  <a:gd name="connsiteX1" fmla="*/ 379726 w 2157735"/>
                  <a:gd name="connsiteY1" fmla="*/ 181878 h 586837"/>
                  <a:gd name="connsiteX2" fmla="*/ 1218641 w 2157735"/>
                  <a:gd name="connsiteY2" fmla="*/ 189157 h 586837"/>
                  <a:gd name="connsiteX3" fmla="*/ 1357535 w 2157735"/>
                  <a:gd name="connsiteY3" fmla="*/ 316873 h 586837"/>
                  <a:gd name="connsiteX4" fmla="*/ 1501983 w 2157735"/>
                  <a:gd name="connsiteY4" fmla="*/ 319325 h 586837"/>
                  <a:gd name="connsiteX5" fmla="*/ 1891035 w 2157735"/>
                  <a:gd name="connsiteY5" fmla="*/ 320137 h 586837"/>
                  <a:gd name="connsiteX6" fmla="*/ 2157735 w 2157735"/>
                  <a:gd name="connsiteY6" fmla="*/ 453487 h 586837"/>
                  <a:gd name="connsiteX7" fmla="*/ 1891035 w 2157735"/>
                  <a:gd name="connsiteY7" fmla="*/ 586837 h 586837"/>
                  <a:gd name="connsiteX8" fmla="*/ 1498280 w 2157735"/>
                  <a:gd name="connsiteY8" fmla="*/ 585299 h 586837"/>
                  <a:gd name="connsiteX9" fmla="*/ 1357534 w 2157735"/>
                  <a:gd name="connsiteY9" fmla="*/ 584065 h 586837"/>
                  <a:gd name="connsiteX10" fmla="*/ 1222345 w 2157735"/>
                  <a:gd name="connsiteY10" fmla="*/ 452607 h 586837"/>
                  <a:gd name="connsiteX11" fmla="*/ 377874 w 2157735"/>
                  <a:gd name="connsiteY11" fmla="*/ 446361 h 586837"/>
                  <a:gd name="connsiteX12" fmla="*/ 83 w 2157735"/>
                  <a:gd name="connsiteY12" fmla="*/ 451840 h 586837"/>
                  <a:gd name="connsiteX13" fmla="*/ 1935 w 2157735"/>
                  <a:gd name="connsiteY13" fmla="*/ 6063 h 586837"/>
                  <a:gd name="connsiteX0" fmla="*/ 0 w 2155800"/>
                  <a:gd name="connsiteY0" fmla="*/ 6063 h 586837"/>
                  <a:gd name="connsiteX1" fmla="*/ 377791 w 2155800"/>
                  <a:gd name="connsiteY1" fmla="*/ 181878 h 586837"/>
                  <a:gd name="connsiteX2" fmla="*/ 1216706 w 2155800"/>
                  <a:gd name="connsiteY2" fmla="*/ 189157 h 586837"/>
                  <a:gd name="connsiteX3" fmla="*/ 1355600 w 2155800"/>
                  <a:gd name="connsiteY3" fmla="*/ 316873 h 586837"/>
                  <a:gd name="connsiteX4" fmla="*/ 1500048 w 2155800"/>
                  <a:gd name="connsiteY4" fmla="*/ 319325 h 586837"/>
                  <a:gd name="connsiteX5" fmla="*/ 1889100 w 2155800"/>
                  <a:gd name="connsiteY5" fmla="*/ 320137 h 586837"/>
                  <a:gd name="connsiteX6" fmla="*/ 2155800 w 2155800"/>
                  <a:gd name="connsiteY6" fmla="*/ 453487 h 586837"/>
                  <a:gd name="connsiteX7" fmla="*/ 1889100 w 2155800"/>
                  <a:gd name="connsiteY7" fmla="*/ 586837 h 586837"/>
                  <a:gd name="connsiteX8" fmla="*/ 1496345 w 2155800"/>
                  <a:gd name="connsiteY8" fmla="*/ 585299 h 586837"/>
                  <a:gd name="connsiteX9" fmla="*/ 1355599 w 2155800"/>
                  <a:gd name="connsiteY9" fmla="*/ 584065 h 586837"/>
                  <a:gd name="connsiteX10" fmla="*/ 1220410 w 2155800"/>
                  <a:gd name="connsiteY10" fmla="*/ 452607 h 586837"/>
                  <a:gd name="connsiteX11" fmla="*/ 375939 w 2155800"/>
                  <a:gd name="connsiteY11" fmla="*/ 446361 h 586837"/>
                  <a:gd name="connsiteX12" fmla="*/ 1852 w 2155800"/>
                  <a:gd name="connsiteY12" fmla="*/ 258988 h 586837"/>
                  <a:gd name="connsiteX13" fmla="*/ 0 w 2155800"/>
                  <a:gd name="connsiteY13" fmla="*/ 6063 h 586837"/>
                  <a:gd name="connsiteX0" fmla="*/ 0 w 2155800"/>
                  <a:gd name="connsiteY0" fmla="*/ 14464 h 595238"/>
                  <a:gd name="connsiteX1" fmla="*/ 377791 w 2155800"/>
                  <a:gd name="connsiteY1" fmla="*/ 190279 h 595238"/>
                  <a:gd name="connsiteX2" fmla="*/ 1216706 w 2155800"/>
                  <a:gd name="connsiteY2" fmla="*/ 197558 h 595238"/>
                  <a:gd name="connsiteX3" fmla="*/ 1355600 w 2155800"/>
                  <a:gd name="connsiteY3" fmla="*/ 325274 h 595238"/>
                  <a:gd name="connsiteX4" fmla="*/ 1500048 w 2155800"/>
                  <a:gd name="connsiteY4" fmla="*/ 327726 h 595238"/>
                  <a:gd name="connsiteX5" fmla="*/ 1889100 w 2155800"/>
                  <a:gd name="connsiteY5" fmla="*/ 328538 h 595238"/>
                  <a:gd name="connsiteX6" fmla="*/ 2155800 w 2155800"/>
                  <a:gd name="connsiteY6" fmla="*/ 461888 h 595238"/>
                  <a:gd name="connsiteX7" fmla="*/ 1889100 w 2155800"/>
                  <a:gd name="connsiteY7" fmla="*/ 595238 h 595238"/>
                  <a:gd name="connsiteX8" fmla="*/ 1496345 w 2155800"/>
                  <a:gd name="connsiteY8" fmla="*/ 593700 h 595238"/>
                  <a:gd name="connsiteX9" fmla="*/ 1355599 w 2155800"/>
                  <a:gd name="connsiteY9" fmla="*/ 592466 h 595238"/>
                  <a:gd name="connsiteX10" fmla="*/ 1220410 w 2155800"/>
                  <a:gd name="connsiteY10" fmla="*/ 461008 h 595238"/>
                  <a:gd name="connsiteX11" fmla="*/ 375939 w 2155800"/>
                  <a:gd name="connsiteY11" fmla="*/ 454762 h 595238"/>
                  <a:gd name="connsiteX12" fmla="*/ 1852 w 2155800"/>
                  <a:gd name="connsiteY12" fmla="*/ 267389 h 595238"/>
                  <a:gd name="connsiteX13" fmla="*/ 0 w 2155800"/>
                  <a:gd name="connsiteY13" fmla="*/ 14464 h 595238"/>
                  <a:gd name="connsiteX0" fmla="*/ 0 w 2155800"/>
                  <a:gd name="connsiteY0" fmla="*/ 6064 h 586838"/>
                  <a:gd name="connsiteX1" fmla="*/ 377791 w 2155800"/>
                  <a:gd name="connsiteY1" fmla="*/ 181879 h 586838"/>
                  <a:gd name="connsiteX2" fmla="*/ 1216706 w 2155800"/>
                  <a:gd name="connsiteY2" fmla="*/ 189158 h 586838"/>
                  <a:gd name="connsiteX3" fmla="*/ 1355600 w 2155800"/>
                  <a:gd name="connsiteY3" fmla="*/ 316874 h 586838"/>
                  <a:gd name="connsiteX4" fmla="*/ 1500048 w 2155800"/>
                  <a:gd name="connsiteY4" fmla="*/ 319326 h 586838"/>
                  <a:gd name="connsiteX5" fmla="*/ 1889100 w 2155800"/>
                  <a:gd name="connsiteY5" fmla="*/ 320138 h 586838"/>
                  <a:gd name="connsiteX6" fmla="*/ 2155800 w 2155800"/>
                  <a:gd name="connsiteY6" fmla="*/ 453488 h 586838"/>
                  <a:gd name="connsiteX7" fmla="*/ 1889100 w 2155800"/>
                  <a:gd name="connsiteY7" fmla="*/ 586838 h 586838"/>
                  <a:gd name="connsiteX8" fmla="*/ 1496345 w 2155800"/>
                  <a:gd name="connsiteY8" fmla="*/ 585300 h 586838"/>
                  <a:gd name="connsiteX9" fmla="*/ 1355599 w 2155800"/>
                  <a:gd name="connsiteY9" fmla="*/ 584066 h 586838"/>
                  <a:gd name="connsiteX10" fmla="*/ 1220410 w 2155800"/>
                  <a:gd name="connsiteY10" fmla="*/ 452608 h 586838"/>
                  <a:gd name="connsiteX11" fmla="*/ 375939 w 2155800"/>
                  <a:gd name="connsiteY11" fmla="*/ 446362 h 586838"/>
                  <a:gd name="connsiteX12" fmla="*/ 1852 w 2155800"/>
                  <a:gd name="connsiteY12" fmla="*/ 258989 h 586838"/>
                  <a:gd name="connsiteX13" fmla="*/ 0 w 2155800"/>
                  <a:gd name="connsiteY13" fmla="*/ 6064 h 586838"/>
                  <a:gd name="connsiteX0" fmla="*/ 0 w 2155800"/>
                  <a:gd name="connsiteY0" fmla="*/ 4 h 580778"/>
                  <a:gd name="connsiteX1" fmla="*/ 377791 w 2155800"/>
                  <a:gd name="connsiteY1" fmla="*/ 175819 h 580778"/>
                  <a:gd name="connsiteX2" fmla="*/ 1216706 w 2155800"/>
                  <a:gd name="connsiteY2" fmla="*/ 183098 h 580778"/>
                  <a:gd name="connsiteX3" fmla="*/ 1355600 w 2155800"/>
                  <a:gd name="connsiteY3" fmla="*/ 310814 h 580778"/>
                  <a:gd name="connsiteX4" fmla="*/ 1500048 w 2155800"/>
                  <a:gd name="connsiteY4" fmla="*/ 313266 h 580778"/>
                  <a:gd name="connsiteX5" fmla="*/ 1889100 w 2155800"/>
                  <a:gd name="connsiteY5" fmla="*/ 314078 h 580778"/>
                  <a:gd name="connsiteX6" fmla="*/ 2155800 w 2155800"/>
                  <a:gd name="connsiteY6" fmla="*/ 447428 h 580778"/>
                  <a:gd name="connsiteX7" fmla="*/ 1889100 w 2155800"/>
                  <a:gd name="connsiteY7" fmla="*/ 580778 h 580778"/>
                  <a:gd name="connsiteX8" fmla="*/ 1496345 w 2155800"/>
                  <a:gd name="connsiteY8" fmla="*/ 579240 h 580778"/>
                  <a:gd name="connsiteX9" fmla="*/ 1355599 w 2155800"/>
                  <a:gd name="connsiteY9" fmla="*/ 578006 h 580778"/>
                  <a:gd name="connsiteX10" fmla="*/ 1220410 w 2155800"/>
                  <a:gd name="connsiteY10" fmla="*/ 446548 h 580778"/>
                  <a:gd name="connsiteX11" fmla="*/ 375939 w 2155800"/>
                  <a:gd name="connsiteY11" fmla="*/ 440302 h 580778"/>
                  <a:gd name="connsiteX12" fmla="*/ 1852 w 2155800"/>
                  <a:gd name="connsiteY12" fmla="*/ 252929 h 580778"/>
                  <a:gd name="connsiteX13" fmla="*/ 0 w 2155800"/>
                  <a:gd name="connsiteY13" fmla="*/ 4 h 580778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2086792 w 2155800"/>
                  <a:gd name="connsiteY5" fmla="*/ 323310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2086792 w 2155800"/>
                  <a:gd name="connsiteY5" fmla="*/ 323310 h 581613"/>
                  <a:gd name="connsiteX6" fmla="*/ 2155800 w 2155800"/>
                  <a:gd name="connsiteY6" fmla="*/ 448263 h 581613"/>
                  <a:gd name="connsiteX7" fmla="*/ 2086792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7732 w 2183532"/>
                  <a:gd name="connsiteY0" fmla="*/ 842 h 581616"/>
                  <a:gd name="connsiteX1" fmla="*/ 405523 w 2183532"/>
                  <a:gd name="connsiteY1" fmla="*/ 176657 h 581616"/>
                  <a:gd name="connsiteX2" fmla="*/ 1244438 w 2183532"/>
                  <a:gd name="connsiteY2" fmla="*/ 183936 h 581616"/>
                  <a:gd name="connsiteX3" fmla="*/ 1383332 w 2183532"/>
                  <a:gd name="connsiteY3" fmla="*/ 311652 h 581616"/>
                  <a:gd name="connsiteX4" fmla="*/ 1527780 w 2183532"/>
                  <a:gd name="connsiteY4" fmla="*/ 314104 h 581616"/>
                  <a:gd name="connsiteX5" fmla="*/ 2114524 w 2183532"/>
                  <a:gd name="connsiteY5" fmla="*/ 323313 h 581616"/>
                  <a:gd name="connsiteX6" fmla="*/ 2183532 w 2183532"/>
                  <a:gd name="connsiteY6" fmla="*/ 448266 h 581616"/>
                  <a:gd name="connsiteX7" fmla="*/ 2114524 w 2183532"/>
                  <a:gd name="connsiteY7" fmla="*/ 581616 h 581616"/>
                  <a:gd name="connsiteX8" fmla="*/ 1524077 w 2183532"/>
                  <a:gd name="connsiteY8" fmla="*/ 580078 h 581616"/>
                  <a:gd name="connsiteX9" fmla="*/ 1383331 w 2183532"/>
                  <a:gd name="connsiteY9" fmla="*/ 578844 h 581616"/>
                  <a:gd name="connsiteX10" fmla="*/ 1248142 w 2183532"/>
                  <a:gd name="connsiteY10" fmla="*/ 447386 h 581616"/>
                  <a:gd name="connsiteX11" fmla="*/ 403671 w 2183532"/>
                  <a:gd name="connsiteY11" fmla="*/ 441140 h 581616"/>
                  <a:gd name="connsiteX12" fmla="*/ 29584 w 2183532"/>
                  <a:gd name="connsiteY12" fmla="*/ 253767 h 581616"/>
                  <a:gd name="connsiteX13" fmla="*/ 27733 w 2183532"/>
                  <a:gd name="connsiteY13" fmla="*/ 116045 h 581616"/>
                  <a:gd name="connsiteX14" fmla="*/ 27732 w 2183532"/>
                  <a:gd name="connsiteY14" fmla="*/ 842 h 581616"/>
                  <a:gd name="connsiteX0" fmla="*/ 27577 w 2183377"/>
                  <a:gd name="connsiteY0" fmla="*/ 842 h 581616"/>
                  <a:gd name="connsiteX1" fmla="*/ 405368 w 2183377"/>
                  <a:gd name="connsiteY1" fmla="*/ 176657 h 581616"/>
                  <a:gd name="connsiteX2" fmla="*/ 1244283 w 2183377"/>
                  <a:gd name="connsiteY2" fmla="*/ 183936 h 581616"/>
                  <a:gd name="connsiteX3" fmla="*/ 1383177 w 2183377"/>
                  <a:gd name="connsiteY3" fmla="*/ 311652 h 581616"/>
                  <a:gd name="connsiteX4" fmla="*/ 1527625 w 2183377"/>
                  <a:gd name="connsiteY4" fmla="*/ 314104 h 581616"/>
                  <a:gd name="connsiteX5" fmla="*/ 2114369 w 2183377"/>
                  <a:gd name="connsiteY5" fmla="*/ 323313 h 581616"/>
                  <a:gd name="connsiteX6" fmla="*/ 2183377 w 2183377"/>
                  <a:gd name="connsiteY6" fmla="*/ 448266 h 581616"/>
                  <a:gd name="connsiteX7" fmla="*/ 2114369 w 2183377"/>
                  <a:gd name="connsiteY7" fmla="*/ 581616 h 581616"/>
                  <a:gd name="connsiteX8" fmla="*/ 1523922 w 2183377"/>
                  <a:gd name="connsiteY8" fmla="*/ 580078 h 581616"/>
                  <a:gd name="connsiteX9" fmla="*/ 1383176 w 2183377"/>
                  <a:gd name="connsiteY9" fmla="*/ 578844 h 581616"/>
                  <a:gd name="connsiteX10" fmla="*/ 1247987 w 2183377"/>
                  <a:gd name="connsiteY10" fmla="*/ 447386 h 581616"/>
                  <a:gd name="connsiteX11" fmla="*/ 403516 w 2183377"/>
                  <a:gd name="connsiteY11" fmla="*/ 441140 h 581616"/>
                  <a:gd name="connsiteX12" fmla="*/ 29429 w 2183377"/>
                  <a:gd name="connsiteY12" fmla="*/ 253767 h 581616"/>
                  <a:gd name="connsiteX13" fmla="*/ 27578 w 2183377"/>
                  <a:gd name="connsiteY13" fmla="*/ 116045 h 581616"/>
                  <a:gd name="connsiteX14" fmla="*/ 27577 w 2183377"/>
                  <a:gd name="connsiteY14" fmla="*/ 842 h 581616"/>
                  <a:gd name="connsiteX0" fmla="*/ 27577 w 2183377"/>
                  <a:gd name="connsiteY0" fmla="*/ 842 h 581616"/>
                  <a:gd name="connsiteX1" fmla="*/ 405368 w 2183377"/>
                  <a:gd name="connsiteY1" fmla="*/ 176657 h 581616"/>
                  <a:gd name="connsiteX2" fmla="*/ 1244283 w 2183377"/>
                  <a:gd name="connsiteY2" fmla="*/ 183936 h 581616"/>
                  <a:gd name="connsiteX3" fmla="*/ 1383177 w 2183377"/>
                  <a:gd name="connsiteY3" fmla="*/ 311652 h 581616"/>
                  <a:gd name="connsiteX4" fmla="*/ 1527625 w 2183377"/>
                  <a:gd name="connsiteY4" fmla="*/ 314104 h 581616"/>
                  <a:gd name="connsiteX5" fmla="*/ 2114369 w 2183377"/>
                  <a:gd name="connsiteY5" fmla="*/ 323313 h 581616"/>
                  <a:gd name="connsiteX6" fmla="*/ 2183377 w 2183377"/>
                  <a:gd name="connsiteY6" fmla="*/ 448266 h 581616"/>
                  <a:gd name="connsiteX7" fmla="*/ 2114369 w 2183377"/>
                  <a:gd name="connsiteY7" fmla="*/ 581616 h 581616"/>
                  <a:gd name="connsiteX8" fmla="*/ 1523922 w 2183377"/>
                  <a:gd name="connsiteY8" fmla="*/ 580078 h 581616"/>
                  <a:gd name="connsiteX9" fmla="*/ 1383176 w 2183377"/>
                  <a:gd name="connsiteY9" fmla="*/ 578844 h 581616"/>
                  <a:gd name="connsiteX10" fmla="*/ 1247987 w 2183377"/>
                  <a:gd name="connsiteY10" fmla="*/ 447386 h 581616"/>
                  <a:gd name="connsiteX11" fmla="*/ 403516 w 2183377"/>
                  <a:gd name="connsiteY11" fmla="*/ 441140 h 581616"/>
                  <a:gd name="connsiteX12" fmla="*/ 29429 w 2183377"/>
                  <a:gd name="connsiteY12" fmla="*/ 253767 h 581616"/>
                  <a:gd name="connsiteX13" fmla="*/ 27578 w 2183377"/>
                  <a:gd name="connsiteY13" fmla="*/ 116045 h 581616"/>
                  <a:gd name="connsiteX14" fmla="*/ 27577 w 2183377"/>
                  <a:gd name="connsiteY14" fmla="*/ 842 h 581616"/>
                  <a:gd name="connsiteX0" fmla="*/ 18044 w 2173844"/>
                  <a:gd name="connsiteY0" fmla="*/ 840 h 581614"/>
                  <a:gd name="connsiteX1" fmla="*/ 395835 w 2173844"/>
                  <a:gd name="connsiteY1" fmla="*/ 176655 h 581614"/>
                  <a:gd name="connsiteX2" fmla="*/ 1234750 w 2173844"/>
                  <a:gd name="connsiteY2" fmla="*/ 183934 h 581614"/>
                  <a:gd name="connsiteX3" fmla="*/ 1373644 w 2173844"/>
                  <a:gd name="connsiteY3" fmla="*/ 311650 h 581614"/>
                  <a:gd name="connsiteX4" fmla="*/ 1518092 w 2173844"/>
                  <a:gd name="connsiteY4" fmla="*/ 314102 h 581614"/>
                  <a:gd name="connsiteX5" fmla="*/ 2104836 w 2173844"/>
                  <a:gd name="connsiteY5" fmla="*/ 323311 h 581614"/>
                  <a:gd name="connsiteX6" fmla="*/ 2173844 w 2173844"/>
                  <a:gd name="connsiteY6" fmla="*/ 448264 h 581614"/>
                  <a:gd name="connsiteX7" fmla="*/ 2104836 w 2173844"/>
                  <a:gd name="connsiteY7" fmla="*/ 581614 h 581614"/>
                  <a:gd name="connsiteX8" fmla="*/ 1514389 w 2173844"/>
                  <a:gd name="connsiteY8" fmla="*/ 580076 h 581614"/>
                  <a:gd name="connsiteX9" fmla="*/ 1373643 w 2173844"/>
                  <a:gd name="connsiteY9" fmla="*/ 578842 h 581614"/>
                  <a:gd name="connsiteX10" fmla="*/ 1238454 w 2173844"/>
                  <a:gd name="connsiteY10" fmla="*/ 447384 h 581614"/>
                  <a:gd name="connsiteX11" fmla="*/ 393983 w 2173844"/>
                  <a:gd name="connsiteY11" fmla="*/ 441138 h 581614"/>
                  <a:gd name="connsiteX12" fmla="*/ 19896 w 2173844"/>
                  <a:gd name="connsiteY12" fmla="*/ 253765 h 581614"/>
                  <a:gd name="connsiteX13" fmla="*/ 72847 w 2173844"/>
                  <a:gd name="connsiteY13" fmla="*/ 118798 h 581614"/>
                  <a:gd name="connsiteX14" fmla="*/ 18044 w 2173844"/>
                  <a:gd name="connsiteY14" fmla="*/ 840 h 581614"/>
                  <a:gd name="connsiteX0" fmla="*/ 18044 w 2173844"/>
                  <a:gd name="connsiteY0" fmla="*/ 840 h 581614"/>
                  <a:gd name="connsiteX1" fmla="*/ 395835 w 2173844"/>
                  <a:gd name="connsiteY1" fmla="*/ 176655 h 581614"/>
                  <a:gd name="connsiteX2" fmla="*/ 1234750 w 2173844"/>
                  <a:gd name="connsiteY2" fmla="*/ 183934 h 581614"/>
                  <a:gd name="connsiteX3" fmla="*/ 1373644 w 2173844"/>
                  <a:gd name="connsiteY3" fmla="*/ 311650 h 581614"/>
                  <a:gd name="connsiteX4" fmla="*/ 1518092 w 2173844"/>
                  <a:gd name="connsiteY4" fmla="*/ 314102 h 581614"/>
                  <a:gd name="connsiteX5" fmla="*/ 2104836 w 2173844"/>
                  <a:gd name="connsiteY5" fmla="*/ 323311 h 581614"/>
                  <a:gd name="connsiteX6" fmla="*/ 2173844 w 2173844"/>
                  <a:gd name="connsiteY6" fmla="*/ 448264 h 581614"/>
                  <a:gd name="connsiteX7" fmla="*/ 2104836 w 2173844"/>
                  <a:gd name="connsiteY7" fmla="*/ 581614 h 581614"/>
                  <a:gd name="connsiteX8" fmla="*/ 1514389 w 2173844"/>
                  <a:gd name="connsiteY8" fmla="*/ 580076 h 581614"/>
                  <a:gd name="connsiteX9" fmla="*/ 1373643 w 2173844"/>
                  <a:gd name="connsiteY9" fmla="*/ 578842 h 581614"/>
                  <a:gd name="connsiteX10" fmla="*/ 1238454 w 2173844"/>
                  <a:gd name="connsiteY10" fmla="*/ 447384 h 581614"/>
                  <a:gd name="connsiteX11" fmla="*/ 393983 w 2173844"/>
                  <a:gd name="connsiteY11" fmla="*/ 441138 h 581614"/>
                  <a:gd name="connsiteX12" fmla="*/ 19896 w 2173844"/>
                  <a:gd name="connsiteY12" fmla="*/ 253765 h 581614"/>
                  <a:gd name="connsiteX13" fmla="*/ 72847 w 2173844"/>
                  <a:gd name="connsiteY13" fmla="*/ 118798 h 581614"/>
                  <a:gd name="connsiteX14" fmla="*/ 18044 w 2173844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1877 h 582651"/>
                  <a:gd name="connsiteX1" fmla="*/ 377791 w 2155800"/>
                  <a:gd name="connsiteY1" fmla="*/ 177692 h 582651"/>
                  <a:gd name="connsiteX2" fmla="*/ 1216706 w 2155800"/>
                  <a:gd name="connsiteY2" fmla="*/ 184971 h 582651"/>
                  <a:gd name="connsiteX3" fmla="*/ 1355600 w 2155800"/>
                  <a:gd name="connsiteY3" fmla="*/ 312687 h 582651"/>
                  <a:gd name="connsiteX4" fmla="*/ 1500048 w 2155800"/>
                  <a:gd name="connsiteY4" fmla="*/ 315139 h 582651"/>
                  <a:gd name="connsiteX5" fmla="*/ 2086792 w 2155800"/>
                  <a:gd name="connsiteY5" fmla="*/ 324348 h 582651"/>
                  <a:gd name="connsiteX6" fmla="*/ 2155800 w 2155800"/>
                  <a:gd name="connsiteY6" fmla="*/ 449301 h 582651"/>
                  <a:gd name="connsiteX7" fmla="*/ 2086792 w 2155800"/>
                  <a:gd name="connsiteY7" fmla="*/ 582651 h 582651"/>
                  <a:gd name="connsiteX8" fmla="*/ 1496345 w 2155800"/>
                  <a:gd name="connsiteY8" fmla="*/ 581113 h 582651"/>
                  <a:gd name="connsiteX9" fmla="*/ 1355599 w 2155800"/>
                  <a:gd name="connsiteY9" fmla="*/ 579879 h 582651"/>
                  <a:gd name="connsiteX10" fmla="*/ 1220410 w 2155800"/>
                  <a:gd name="connsiteY10" fmla="*/ 448421 h 582651"/>
                  <a:gd name="connsiteX11" fmla="*/ 375939 w 2155800"/>
                  <a:gd name="connsiteY11" fmla="*/ 442175 h 582651"/>
                  <a:gd name="connsiteX12" fmla="*/ 1852 w 2155800"/>
                  <a:gd name="connsiteY12" fmla="*/ 254802 h 582651"/>
                  <a:gd name="connsiteX13" fmla="*/ 54803 w 2155800"/>
                  <a:gd name="connsiteY13" fmla="*/ 128100 h 582651"/>
                  <a:gd name="connsiteX14" fmla="*/ 0 w 2155800"/>
                  <a:gd name="connsiteY14" fmla="*/ 1877 h 582651"/>
                  <a:gd name="connsiteX0" fmla="*/ 0 w 2155800"/>
                  <a:gd name="connsiteY0" fmla="*/ 17891 h 598665"/>
                  <a:gd name="connsiteX1" fmla="*/ 377791 w 2155800"/>
                  <a:gd name="connsiteY1" fmla="*/ 193706 h 598665"/>
                  <a:gd name="connsiteX2" fmla="*/ 1216706 w 2155800"/>
                  <a:gd name="connsiteY2" fmla="*/ 200985 h 598665"/>
                  <a:gd name="connsiteX3" fmla="*/ 1355600 w 2155800"/>
                  <a:gd name="connsiteY3" fmla="*/ 328701 h 598665"/>
                  <a:gd name="connsiteX4" fmla="*/ 1500048 w 2155800"/>
                  <a:gd name="connsiteY4" fmla="*/ 331153 h 598665"/>
                  <a:gd name="connsiteX5" fmla="*/ 2086792 w 2155800"/>
                  <a:gd name="connsiteY5" fmla="*/ 340362 h 598665"/>
                  <a:gd name="connsiteX6" fmla="*/ 2155800 w 2155800"/>
                  <a:gd name="connsiteY6" fmla="*/ 465315 h 598665"/>
                  <a:gd name="connsiteX7" fmla="*/ 2086792 w 2155800"/>
                  <a:gd name="connsiteY7" fmla="*/ 598665 h 598665"/>
                  <a:gd name="connsiteX8" fmla="*/ 1496345 w 2155800"/>
                  <a:gd name="connsiteY8" fmla="*/ 597127 h 598665"/>
                  <a:gd name="connsiteX9" fmla="*/ 1355599 w 2155800"/>
                  <a:gd name="connsiteY9" fmla="*/ 595893 h 598665"/>
                  <a:gd name="connsiteX10" fmla="*/ 1220410 w 2155800"/>
                  <a:gd name="connsiteY10" fmla="*/ 464435 h 598665"/>
                  <a:gd name="connsiteX11" fmla="*/ 375939 w 2155800"/>
                  <a:gd name="connsiteY11" fmla="*/ 458189 h 598665"/>
                  <a:gd name="connsiteX12" fmla="*/ 1852 w 2155800"/>
                  <a:gd name="connsiteY12" fmla="*/ 270816 h 598665"/>
                  <a:gd name="connsiteX13" fmla="*/ 54803 w 2155800"/>
                  <a:gd name="connsiteY13" fmla="*/ 144114 h 598665"/>
                  <a:gd name="connsiteX14" fmla="*/ 0 w 2155800"/>
                  <a:gd name="connsiteY14" fmla="*/ 17891 h 598665"/>
                  <a:gd name="connsiteX0" fmla="*/ 0 w 2155800"/>
                  <a:gd name="connsiteY0" fmla="*/ 14262 h 595036"/>
                  <a:gd name="connsiteX1" fmla="*/ 377791 w 2155800"/>
                  <a:gd name="connsiteY1" fmla="*/ 190077 h 595036"/>
                  <a:gd name="connsiteX2" fmla="*/ 1216706 w 2155800"/>
                  <a:gd name="connsiteY2" fmla="*/ 197356 h 595036"/>
                  <a:gd name="connsiteX3" fmla="*/ 1355600 w 2155800"/>
                  <a:gd name="connsiteY3" fmla="*/ 325072 h 595036"/>
                  <a:gd name="connsiteX4" fmla="*/ 1500048 w 2155800"/>
                  <a:gd name="connsiteY4" fmla="*/ 327524 h 595036"/>
                  <a:gd name="connsiteX5" fmla="*/ 2086792 w 2155800"/>
                  <a:gd name="connsiteY5" fmla="*/ 336733 h 595036"/>
                  <a:gd name="connsiteX6" fmla="*/ 2155800 w 2155800"/>
                  <a:gd name="connsiteY6" fmla="*/ 461686 h 595036"/>
                  <a:gd name="connsiteX7" fmla="*/ 2086792 w 2155800"/>
                  <a:gd name="connsiteY7" fmla="*/ 595036 h 595036"/>
                  <a:gd name="connsiteX8" fmla="*/ 1496345 w 2155800"/>
                  <a:gd name="connsiteY8" fmla="*/ 593498 h 595036"/>
                  <a:gd name="connsiteX9" fmla="*/ 1355599 w 2155800"/>
                  <a:gd name="connsiteY9" fmla="*/ 592264 h 595036"/>
                  <a:gd name="connsiteX10" fmla="*/ 1220410 w 2155800"/>
                  <a:gd name="connsiteY10" fmla="*/ 460806 h 595036"/>
                  <a:gd name="connsiteX11" fmla="*/ 375939 w 2155800"/>
                  <a:gd name="connsiteY11" fmla="*/ 454560 h 595036"/>
                  <a:gd name="connsiteX12" fmla="*/ 1852 w 2155800"/>
                  <a:gd name="connsiteY12" fmla="*/ 267187 h 595036"/>
                  <a:gd name="connsiteX13" fmla="*/ 54803 w 2155800"/>
                  <a:gd name="connsiteY13" fmla="*/ 140485 h 595036"/>
                  <a:gd name="connsiteX14" fmla="*/ 0 w 2155800"/>
                  <a:gd name="connsiteY14" fmla="*/ 14262 h 595036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6741 w 2155800"/>
                  <a:gd name="connsiteY3" fmla="*/ 313837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9723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2853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28530 h 587474"/>
                  <a:gd name="connsiteX4" fmla="*/ 1498929 w 2155800"/>
                  <a:gd name="connsiteY4" fmla="*/ 32547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1498929 w 2155800"/>
                  <a:gd name="connsiteY4" fmla="*/ 32547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496345 w 2155800"/>
                  <a:gd name="connsiteY7" fmla="*/ 585936 h 587474"/>
                  <a:gd name="connsiteX8" fmla="*/ 1245249 w 2155800"/>
                  <a:gd name="connsiteY8" fmla="*/ 581029 h 587474"/>
                  <a:gd name="connsiteX9" fmla="*/ 1075763 w 2155800"/>
                  <a:gd name="connsiteY9" fmla="*/ 453244 h 587474"/>
                  <a:gd name="connsiteX10" fmla="*/ 375939 w 2155800"/>
                  <a:gd name="connsiteY10" fmla="*/ 446998 h 587474"/>
                  <a:gd name="connsiteX11" fmla="*/ 1852 w 2155800"/>
                  <a:gd name="connsiteY11" fmla="*/ 259625 h 587474"/>
                  <a:gd name="connsiteX12" fmla="*/ 54803 w 2155800"/>
                  <a:gd name="connsiteY12" fmla="*/ 132923 h 587474"/>
                  <a:gd name="connsiteX13" fmla="*/ 0 w 2155800"/>
                  <a:gd name="connsiteY13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42891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42891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0489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4848 h 585622"/>
                  <a:gd name="connsiteX1" fmla="*/ 377791 w 2155800"/>
                  <a:gd name="connsiteY1" fmla="*/ 180663 h 585622"/>
                  <a:gd name="connsiteX2" fmla="*/ 1186509 w 2155800"/>
                  <a:gd name="connsiteY2" fmla="*/ 187024 h 585622"/>
                  <a:gd name="connsiteX3" fmla="*/ 1245995 w 2155800"/>
                  <a:gd name="connsiteY3" fmla="*/ 326678 h 585622"/>
                  <a:gd name="connsiteX4" fmla="*/ 2086792 w 2155800"/>
                  <a:gd name="connsiteY4" fmla="*/ 327319 h 585622"/>
                  <a:gd name="connsiteX5" fmla="*/ 2155800 w 2155800"/>
                  <a:gd name="connsiteY5" fmla="*/ 452272 h 585622"/>
                  <a:gd name="connsiteX6" fmla="*/ 2086792 w 2155800"/>
                  <a:gd name="connsiteY6" fmla="*/ 585622 h 585622"/>
                  <a:gd name="connsiteX7" fmla="*/ 1245249 w 2155800"/>
                  <a:gd name="connsiteY7" fmla="*/ 579177 h 585622"/>
                  <a:gd name="connsiteX8" fmla="*/ 1179775 w 2155800"/>
                  <a:gd name="connsiteY8" fmla="*/ 448637 h 585622"/>
                  <a:gd name="connsiteX9" fmla="*/ 375939 w 2155800"/>
                  <a:gd name="connsiteY9" fmla="*/ 445146 h 585622"/>
                  <a:gd name="connsiteX10" fmla="*/ 1852 w 2155800"/>
                  <a:gd name="connsiteY10" fmla="*/ 257773 h 585622"/>
                  <a:gd name="connsiteX11" fmla="*/ 54803 w 2155800"/>
                  <a:gd name="connsiteY11" fmla="*/ 131071 h 585622"/>
                  <a:gd name="connsiteX12" fmla="*/ 0 w 2155800"/>
                  <a:gd name="connsiteY12" fmla="*/ 4848 h 585622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1480 h 582254"/>
                  <a:gd name="connsiteX1" fmla="*/ 377791 w 2155800"/>
                  <a:gd name="connsiteY1" fmla="*/ 177295 h 582254"/>
                  <a:gd name="connsiteX2" fmla="*/ 1186509 w 2155800"/>
                  <a:gd name="connsiteY2" fmla="*/ 183656 h 582254"/>
                  <a:gd name="connsiteX3" fmla="*/ 1245995 w 2155800"/>
                  <a:gd name="connsiteY3" fmla="*/ 323310 h 582254"/>
                  <a:gd name="connsiteX4" fmla="*/ 2086792 w 2155800"/>
                  <a:gd name="connsiteY4" fmla="*/ 323951 h 582254"/>
                  <a:gd name="connsiteX5" fmla="*/ 2155800 w 2155800"/>
                  <a:gd name="connsiteY5" fmla="*/ 448904 h 582254"/>
                  <a:gd name="connsiteX6" fmla="*/ 2086792 w 2155800"/>
                  <a:gd name="connsiteY6" fmla="*/ 582254 h 582254"/>
                  <a:gd name="connsiteX7" fmla="*/ 1245249 w 2155800"/>
                  <a:gd name="connsiteY7" fmla="*/ 575809 h 582254"/>
                  <a:gd name="connsiteX8" fmla="*/ 1179775 w 2155800"/>
                  <a:gd name="connsiteY8" fmla="*/ 445269 h 582254"/>
                  <a:gd name="connsiteX9" fmla="*/ 375939 w 2155800"/>
                  <a:gd name="connsiteY9" fmla="*/ 441778 h 582254"/>
                  <a:gd name="connsiteX10" fmla="*/ 1852 w 2155800"/>
                  <a:gd name="connsiteY10" fmla="*/ 254405 h 582254"/>
                  <a:gd name="connsiteX11" fmla="*/ 54803 w 2155800"/>
                  <a:gd name="connsiteY11" fmla="*/ 127703 h 582254"/>
                  <a:gd name="connsiteX12" fmla="*/ 0 w 2155800"/>
                  <a:gd name="connsiteY12" fmla="*/ 1480 h 582254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75939 w 2155800"/>
                  <a:gd name="connsiteY9" fmla="*/ 448062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75939 w 2155800"/>
                  <a:gd name="connsiteY9" fmla="*/ 448062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6560 h 587334"/>
                  <a:gd name="connsiteX1" fmla="*/ 399041 w 2155800"/>
                  <a:gd name="connsiteY1" fmla="*/ 187885 h 587334"/>
                  <a:gd name="connsiteX2" fmla="*/ 1186509 w 2155800"/>
                  <a:gd name="connsiteY2" fmla="*/ 188736 h 587334"/>
                  <a:gd name="connsiteX3" fmla="*/ 1245995 w 2155800"/>
                  <a:gd name="connsiteY3" fmla="*/ 328390 h 587334"/>
                  <a:gd name="connsiteX4" fmla="*/ 2086792 w 2155800"/>
                  <a:gd name="connsiteY4" fmla="*/ 329031 h 587334"/>
                  <a:gd name="connsiteX5" fmla="*/ 2155800 w 2155800"/>
                  <a:gd name="connsiteY5" fmla="*/ 453984 h 587334"/>
                  <a:gd name="connsiteX6" fmla="*/ 2086792 w 2155800"/>
                  <a:gd name="connsiteY6" fmla="*/ 587334 h 587334"/>
                  <a:gd name="connsiteX7" fmla="*/ 1245249 w 2155800"/>
                  <a:gd name="connsiteY7" fmla="*/ 580889 h 587334"/>
                  <a:gd name="connsiteX8" fmla="*/ 1179775 w 2155800"/>
                  <a:gd name="connsiteY8" fmla="*/ 450349 h 587334"/>
                  <a:gd name="connsiteX9" fmla="*/ 398307 w 2155800"/>
                  <a:gd name="connsiteY9" fmla="*/ 444104 h 587334"/>
                  <a:gd name="connsiteX10" fmla="*/ 1852 w 2155800"/>
                  <a:gd name="connsiteY10" fmla="*/ 259485 h 587334"/>
                  <a:gd name="connsiteX11" fmla="*/ 54803 w 2155800"/>
                  <a:gd name="connsiteY11" fmla="*/ 132783 h 587334"/>
                  <a:gd name="connsiteX12" fmla="*/ 0 w 2155800"/>
                  <a:gd name="connsiteY12" fmla="*/ 6560 h 587334"/>
                  <a:gd name="connsiteX0" fmla="*/ 0 w 2155800"/>
                  <a:gd name="connsiteY0" fmla="*/ 6011 h 586785"/>
                  <a:gd name="connsiteX1" fmla="*/ 400159 w 2155800"/>
                  <a:gd name="connsiteY1" fmla="*/ 190091 h 586785"/>
                  <a:gd name="connsiteX2" fmla="*/ 1186509 w 2155800"/>
                  <a:gd name="connsiteY2" fmla="*/ 188187 h 586785"/>
                  <a:gd name="connsiteX3" fmla="*/ 1245995 w 2155800"/>
                  <a:gd name="connsiteY3" fmla="*/ 327841 h 586785"/>
                  <a:gd name="connsiteX4" fmla="*/ 2086792 w 2155800"/>
                  <a:gd name="connsiteY4" fmla="*/ 328482 h 586785"/>
                  <a:gd name="connsiteX5" fmla="*/ 2155800 w 2155800"/>
                  <a:gd name="connsiteY5" fmla="*/ 453435 h 586785"/>
                  <a:gd name="connsiteX6" fmla="*/ 2086792 w 2155800"/>
                  <a:gd name="connsiteY6" fmla="*/ 586785 h 586785"/>
                  <a:gd name="connsiteX7" fmla="*/ 1245249 w 2155800"/>
                  <a:gd name="connsiteY7" fmla="*/ 580340 h 586785"/>
                  <a:gd name="connsiteX8" fmla="*/ 1179775 w 2155800"/>
                  <a:gd name="connsiteY8" fmla="*/ 449800 h 586785"/>
                  <a:gd name="connsiteX9" fmla="*/ 398307 w 2155800"/>
                  <a:gd name="connsiteY9" fmla="*/ 443555 h 586785"/>
                  <a:gd name="connsiteX10" fmla="*/ 1852 w 2155800"/>
                  <a:gd name="connsiteY10" fmla="*/ 258936 h 586785"/>
                  <a:gd name="connsiteX11" fmla="*/ 54803 w 2155800"/>
                  <a:gd name="connsiteY11" fmla="*/ 132234 h 586785"/>
                  <a:gd name="connsiteX12" fmla="*/ 0 w 2155800"/>
                  <a:gd name="connsiteY12" fmla="*/ 6011 h 586785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2885 h 583659"/>
                  <a:gd name="connsiteX1" fmla="*/ 400159 w 2155800"/>
                  <a:gd name="connsiteY1" fmla="*/ 178700 h 583659"/>
                  <a:gd name="connsiteX2" fmla="*/ 1186509 w 2155800"/>
                  <a:gd name="connsiteY2" fmla="*/ 185061 h 583659"/>
                  <a:gd name="connsiteX3" fmla="*/ 1245995 w 2155800"/>
                  <a:gd name="connsiteY3" fmla="*/ 324715 h 583659"/>
                  <a:gd name="connsiteX4" fmla="*/ 2086792 w 2155800"/>
                  <a:gd name="connsiteY4" fmla="*/ 325356 h 583659"/>
                  <a:gd name="connsiteX5" fmla="*/ 2155800 w 2155800"/>
                  <a:gd name="connsiteY5" fmla="*/ 450309 h 583659"/>
                  <a:gd name="connsiteX6" fmla="*/ 2086792 w 2155800"/>
                  <a:gd name="connsiteY6" fmla="*/ 583659 h 583659"/>
                  <a:gd name="connsiteX7" fmla="*/ 1245249 w 2155800"/>
                  <a:gd name="connsiteY7" fmla="*/ 577214 h 583659"/>
                  <a:gd name="connsiteX8" fmla="*/ 1179775 w 2155800"/>
                  <a:gd name="connsiteY8" fmla="*/ 446674 h 583659"/>
                  <a:gd name="connsiteX9" fmla="*/ 398307 w 2155800"/>
                  <a:gd name="connsiteY9" fmla="*/ 440429 h 583659"/>
                  <a:gd name="connsiteX10" fmla="*/ 1852 w 2155800"/>
                  <a:gd name="connsiteY10" fmla="*/ 255810 h 583659"/>
                  <a:gd name="connsiteX11" fmla="*/ 54803 w 2155800"/>
                  <a:gd name="connsiteY11" fmla="*/ 129108 h 583659"/>
                  <a:gd name="connsiteX12" fmla="*/ 0 w 2155800"/>
                  <a:gd name="connsiteY12" fmla="*/ 2885 h 583659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155800 w 2155800"/>
                  <a:gd name="connsiteY4" fmla="*/ 447424 h 580774"/>
                  <a:gd name="connsiteX5" fmla="*/ 2086792 w 2155800"/>
                  <a:gd name="connsiteY5" fmla="*/ 580774 h 580774"/>
                  <a:gd name="connsiteX6" fmla="*/ 1245249 w 2155800"/>
                  <a:gd name="connsiteY6" fmla="*/ 574329 h 580774"/>
                  <a:gd name="connsiteX7" fmla="*/ 1179775 w 2155800"/>
                  <a:gd name="connsiteY7" fmla="*/ 443789 h 580774"/>
                  <a:gd name="connsiteX8" fmla="*/ 398307 w 2155800"/>
                  <a:gd name="connsiteY8" fmla="*/ 437544 h 580774"/>
                  <a:gd name="connsiteX9" fmla="*/ 1852 w 2155800"/>
                  <a:gd name="connsiteY9" fmla="*/ 252925 h 580774"/>
                  <a:gd name="connsiteX10" fmla="*/ 36909 w 2155800"/>
                  <a:gd name="connsiteY10" fmla="*/ 137243 h 580774"/>
                  <a:gd name="connsiteX11" fmla="*/ 0 w 2155800"/>
                  <a:gd name="connsiteY11" fmla="*/ 0 h 580774"/>
                  <a:gd name="connsiteX0" fmla="*/ 0 w 2086792"/>
                  <a:gd name="connsiteY0" fmla="*/ 0 h 580774"/>
                  <a:gd name="connsiteX1" fmla="*/ 400159 w 2086792"/>
                  <a:gd name="connsiteY1" fmla="*/ 175815 h 580774"/>
                  <a:gd name="connsiteX2" fmla="*/ 1186509 w 2086792"/>
                  <a:gd name="connsiteY2" fmla="*/ 182176 h 580774"/>
                  <a:gd name="connsiteX3" fmla="*/ 1245995 w 2086792"/>
                  <a:gd name="connsiteY3" fmla="*/ 321830 h 580774"/>
                  <a:gd name="connsiteX4" fmla="*/ 2086792 w 2086792"/>
                  <a:gd name="connsiteY4" fmla="*/ 580774 h 580774"/>
                  <a:gd name="connsiteX5" fmla="*/ 1245249 w 2086792"/>
                  <a:gd name="connsiteY5" fmla="*/ 574329 h 580774"/>
                  <a:gd name="connsiteX6" fmla="*/ 1179775 w 2086792"/>
                  <a:gd name="connsiteY6" fmla="*/ 443789 h 580774"/>
                  <a:gd name="connsiteX7" fmla="*/ 398307 w 2086792"/>
                  <a:gd name="connsiteY7" fmla="*/ 437544 h 580774"/>
                  <a:gd name="connsiteX8" fmla="*/ 1852 w 2086792"/>
                  <a:gd name="connsiteY8" fmla="*/ 252925 h 580774"/>
                  <a:gd name="connsiteX9" fmla="*/ 36909 w 2086792"/>
                  <a:gd name="connsiteY9" fmla="*/ 137243 h 580774"/>
                  <a:gd name="connsiteX10" fmla="*/ 0 w 2086792"/>
                  <a:gd name="connsiteY10" fmla="*/ 0 h 580774"/>
                  <a:gd name="connsiteX0" fmla="*/ 0 w 1245995"/>
                  <a:gd name="connsiteY0" fmla="*/ 0 h 575267"/>
                  <a:gd name="connsiteX1" fmla="*/ 400159 w 1245995"/>
                  <a:gd name="connsiteY1" fmla="*/ 175815 h 575267"/>
                  <a:gd name="connsiteX2" fmla="*/ 1186509 w 1245995"/>
                  <a:gd name="connsiteY2" fmla="*/ 182176 h 575267"/>
                  <a:gd name="connsiteX3" fmla="*/ 1245995 w 1245995"/>
                  <a:gd name="connsiteY3" fmla="*/ 321830 h 575267"/>
                  <a:gd name="connsiteX4" fmla="*/ 1245249 w 1245995"/>
                  <a:gd name="connsiteY4" fmla="*/ 574329 h 575267"/>
                  <a:gd name="connsiteX5" fmla="*/ 1179775 w 1245995"/>
                  <a:gd name="connsiteY5" fmla="*/ 443789 h 575267"/>
                  <a:gd name="connsiteX6" fmla="*/ 398307 w 1245995"/>
                  <a:gd name="connsiteY6" fmla="*/ 437544 h 575267"/>
                  <a:gd name="connsiteX7" fmla="*/ 1852 w 1245995"/>
                  <a:gd name="connsiteY7" fmla="*/ 252925 h 575267"/>
                  <a:gd name="connsiteX8" fmla="*/ 36909 w 1245995"/>
                  <a:gd name="connsiteY8" fmla="*/ 137243 h 575267"/>
                  <a:gd name="connsiteX9" fmla="*/ 0 w 1245995"/>
                  <a:gd name="connsiteY9" fmla="*/ 0 h 575267"/>
                  <a:gd name="connsiteX0" fmla="*/ 929878 w 1244143"/>
                  <a:gd name="connsiteY0" fmla="*/ 10996 h 550401"/>
                  <a:gd name="connsiteX1" fmla="*/ 398307 w 1244143"/>
                  <a:gd name="connsiteY1" fmla="*/ 150949 h 550401"/>
                  <a:gd name="connsiteX2" fmla="*/ 1184657 w 1244143"/>
                  <a:gd name="connsiteY2" fmla="*/ 157310 h 550401"/>
                  <a:gd name="connsiteX3" fmla="*/ 1244143 w 1244143"/>
                  <a:gd name="connsiteY3" fmla="*/ 296964 h 550401"/>
                  <a:gd name="connsiteX4" fmla="*/ 1243397 w 1244143"/>
                  <a:gd name="connsiteY4" fmla="*/ 549463 h 550401"/>
                  <a:gd name="connsiteX5" fmla="*/ 1177923 w 1244143"/>
                  <a:gd name="connsiteY5" fmla="*/ 418923 h 550401"/>
                  <a:gd name="connsiteX6" fmla="*/ 396455 w 1244143"/>
                  <a:gd name="connsiteY6" fmla="*/ 412678 h 550401"/>
                  <a:gd name="connsiteX7" fmla="*/ 0 w 1244143"/>
                  <a:gd name="connsiteY7" fmla="*/ 228059 h 550401"/>
                  <a:gd name="connsiteX8" fmla="*/ 35057 w 1244143"/>
                  <a:gd name="connsiteY8" fmla="*/ 112377 h 550401"/>
                  <a:gd name="connsiteX9" fmla="*/ 929878 w 1244143"/>
                  <a:gd name="connsiteY9" fmla="*/ 10996 h 550401"/>
                  <a:gd name="connsiteX0" fmla="*/ 929878 w 1244143"/>
                  <a:gd name="connsiteY0" fmla="*/ 10996 h 550401"/>
                  <a:gd name="connsiteX1" fmla="*/ 398307 w 1244143"/>
                  <a:gd name="connsiteY1" fmla="*/ 150949 h 550401"/>
                  <a:gd name="connsiteX2" fmla="*/ 1184657 w 1244143"/>
                  <a:gd name="connsiteY2" fmla="*/ 157310 h 550401"/>
                  <a:gd name="connsiteX3" fmla="*/ 1244143 w 1244143"/>
                  <a:gd name="connsiteY3" fmla="*/ 296964 h 550401"/>
                  <a:gd name="connsiteX4" fmla="*/ 1243397 w 1244143"/>
                  <a:gd name="connsiteY4" fmla="*/ 549463 h 550401"/>
                  <a:gd name="connsiteX5" fmla="*/ 1177923 w 1244143"/>
                  <a:gd name="connsiteY5" fmla="*/ 418923 h 550401"/>
                  <a:gd name="connsiteX6" fmla="*/ 396455 w 1244143"/>
                  <a:gd name="connsiteY6" fmla="*/ 412678 h 550401"/>
                  <a:gd name="connsiteX7" fmla="*/ 0 w 1244143"/>
                  <a:gd name="connsiteY7" fmla="*/ 228059 h 550401"/>
                  <a:gd name="connsiteX8" fmla="*/ 929878 w 1244143"/>
                  <a:gd name="connsiteY8" fmla="*/ 10996 h 550401"/>
                  <a:gd name="connsiteX0" fmla="*/ 537728 w 851993"/>
                  <a:gd name="connsiteY0" fmla="*/ 10996 h 550401"/>
                  <a:gd name="connsiteX1" fmla="*/ 6157 w 851993"/>
                  <a:gd name="connsiteY1" fmla="*/ 150949 h 550401"/>
                  <a:gd name="connsiteX2" fmla="*/ 792507 w 851993"/>
                  <a:gd name="connsiteY2" fmla="*/ 157310 h 550401"/>
                  <a:gd name="connsiteX3" fmla="*/ 851993 w 851993"/>
                  <a:gd name="connsiteY3" fmla="*/ 296964 h 550401"/>
                  <a:gd name="connsiteX4" fmla="*/ 851247 w 851993"/>
                  <a:gd name="connsiteY4" fmla="*/ 549463 h 550401"/>
                  <a:gd name="connsiteX5" fmla="*/ 785773 w 851993"/>
                  <a:gd name="connsiteY5" fmla="*/ 418923 h 550401"/>
                  <a:gd name="connsiteX6" fmla="*/ 4305 w 851993"/>
                  <a:gd name="connsiteY6" fmla="*/ 412678 h 550401"/>
                  <a:gd name="connsiteX7" fmla="*/ 4563 w 851993"/>
                  <a:gd name="connsiteY7" fmla="*/ 147370 h 550401"/>
                  <a:gd name="connsiteX8" fmla="*/ 537728 w 851993"/>
                  <a:gd name="connsiteY8" fmla="*/ 10996 h 550401"/>
                  <a:gd name="connsiteX0" fmla="*/ 570433 w 884698"/>
                  <a:gd name="connsiteY0" fmla="*/ 10996 h 550401"/>
                  <a:gd name="connsiteX1" fmla="*/ 38862 w 884698"/>
                  <a:gd name="connsiteY1" fmla="*/ 150949 h 550401"/>
                  <a:gd name="connsiteX2" fmla="*/ 825212 w 884698"/>
                  <a:gd name="connsiteY2" fmla="*/ 157310 h 550401"/>
                  <a:gd name="connsiteX3" fmla="*/ 884698 w 884698"/>
                  <a:gd name="connsiteY3" fmla="*/ 296964 h 550401"/>
                  <a:gd name="connsiteX4" fmla="*/ 883952 w 884698"/>
                  <a:gd name="connsiteY4" fmla="*/ 549463 h 550401"/>
                  <a:gd name="connsiteX5" fmla="*/ 818478 w 884698"/>
                  <a:gd name="connsiteY5" fmla="*/ 418923 h 550401"/>
                  <a:gd name="connsiteX6" fmla="*/ 37010 w 884698"/>
                  <a:gd name="connsiteY6" fmla="*/ 412678 h 550401"/>
                  <a:gd name="connsiteX7" fmla="*/ 37268 w 884698"/>
                  <a:gd name="connsiteY7" fmla="*/ 147370 h 550401"/>
                  <a:gd name="connsiteX8" fmla="*/ 570433 w 884698"/>
                  <a:gd name="connsiteY8" fmla="*/ 10996 h 550401"/>
                  <a:gd name="connsiteX0" fmla="*/ 570433 w 884698"/>
                  <a:gd name="connsiteY0" fmla="*/ 10996 h 550401"/>
                  <a:gd name="connsiteX1" fmla="*/ 38862 w 884698"/>
                  <a:gd name="connsiteY1" fmla="*/ 150949 h 550401"/>
                  <a:gd name="connsiteX2" fmla="*/ 825212 w 884698"/>
                  <a:gd name="connsiteY2" fmla="*/ 157310 h 550401"/>
                  <a:gd name="connsiteX3" fmla="*/ 884698 w 884698"/>
                  <a:gd name="connsiteY3" fmla="*/ 296964 h 550401"/>
                  <a:gd name="connsiteX4" fmla="*/ 883952 w 884698"/>
                  <a:gd name="connsiteY4" fmla="*/ 549463 h 550401"/>
                  <a:gd name="connsiteX5" fmla="*/ 818478 w 884698"/>
                  <a:gd name="connsiteY5" fmla="*/ 418923 h 550401"/>
                  <a:gd name="connsiteX6" fmla="*/ 37010 w 884698"/>
                  <a:gd name="connsiteY6" fmla="*/ 412678 h 550401"/>
                  <a:gd name="connsiteX7" fmla="*/ 37268 w 884698"/>
                  <a:gd name="connsiteY7" fmla="*/ 147370 h 550401"/>
                  <a:gd name="connsiteX8" fmla="*/ 570433 w 884698"/>
                  <a:gd name="connsiteY8" fmla="*/ 10996 h 550401"/>
                  <a:gd name="connsiteX0" fmla="*/ 570433 w 884698"/>
                  <a:gd name="connsiteY0" fmla="*/ 199963 h 739368"/>
                  <a:gd name="connsiteX1" fmla="*/ 38862 w 884698"/>
                  <a:gd name="connsiteY1" fmla="*/ 339916 h 739368"/>
                  <a:gd name="connsiteX2" fmla="*/ 825212 w 884698"/>
                  <a:gd name="connsiteY2" fmla="*/ 346277 h 739368"/>
                  <a:gd name="connsiteX3" fmla="*/ 884698 w 884698"/>
                  <a:gd name="connsiteY3" fmla="*/ 485931 h 739368"/>
                  <a:gd name="connsiteX4" fmla="*/ 883952 w 884698"/>
                  <a:gd name="connsiteY4" fmla="*/ 738430 h 739368"/>
                  <a:gd name="connsiteX5" fmla="*/ 818478 w 884698"/>
                  <a:gd name="connsiteY5" fmla="*/ 607890 h 739368"/>
                  <a:gd name="connsiteX6" fmla="*/ 37010 w 884698"/>
                  <a:gd name="connsiteY6" fmla="*/ 601645 h 739368"/>
                  <a:gd name="connsiteX7" fmla="*/ 37268 w 884698"/>
                  <a:gd name="connsiteY7" fmla="*/ 336337 h 739368"/>
                  <a:gd name="connsiteX8" fmla="*/ 570433 w 884698"/>
                  <a:gd name="connsiteY8" fmla="*/ 199963 h 739368"/>
                  <a:gd name="connsiteX0" fmla="*/ 577712 w 884698"/>
                  <a:gd name="connsiteY0" fmla="*/ 144170 h 952541"/>
                  <a:gd name="connsiteX1" fmla="*/ 38862 w 884698"/>
                  <a:gd name="connsiteY1" fmla="*/ 553089 h 952541"/>
                  <a:gd name="connsiteX2" fmla="*/ 825212 w 884698"/>
                  <a:gd name="connsiteY2" fmla="*/ 559450 h 952541"/>
                  <a:gd name="connsiteX3" fmla="*/ 884698 w 884698"/>
                  <a:gd name="connsiteY3" fmla="*/ 699104 h 952541"/>
                  <a:gd name="connsiteX4" fmla="*/ 883952 w 884698"/>
                  <a:gd name="connsiteY4" fmla="*/ 951603 h 952541"/>
                  <a:gd name="connsiteX5" fmla="*/ 818478 w 884698"/>
                  <a:gd name="connsiteY5" fmla="*/ 821063 h 952541"/>
                  <a:gd name="connsiteX6" fmla="*/ 37010 w 884698"/>
                  <a:gd name="connsiteY6" fmla="*/ 814818 h 952541"/>
                  <a:gd name="connsiteX7" fmla="*/ 37268 w 884698"/>
                  <a:gd name="connsiteY7" fmla="*/ 549510 h 952541"/>
                  <a:gd name="connsiteX8" fmla="*/ 577712 w 884698"/>
                  <a:gd name="connsiteY8" fmla="*/ 144170 h 952541"/>
                  <a:gd name="connsiteX0" fmla="*/ 552319 w 864791"/>
                  <a:gd name="connsiteY0" fmla="*/ 144170 h 952677"/>
                  <a:gd name="connsiteX1" fmla="*/ 13469 w 864791"/>
                  <a:gd name="connsiteY1" fmla="*/ 553089 h 952677"/>
                  <a:gd name="connsiteX2" fmla="*/ 799819 w 864791"/>
                  <a:gd name="connsiteY2" fmla="*/ 559450 h 952677"/>
                  <a:gd name="connsiteX3" fmla="*/ 859305 w 864791"/>
                  <a:gd name="connsiteY3" fmla="*/ 699104 h 952677"/>
                  <a:gd name="connsiteX4" fmla="*/ 858559 w 864791"/>
                  <a:gd name="connsiteY4" fmla="*/ 951603 h 952677"/>
                  <a:gd name="connsiteX5" fmla="*/ 793085 w 864791"/>
                  <a:gd name="connsiteY5" fmla="*/ 821063 h 952677"/>
                  <a:gd name="connsiteX6" fmla="*/ 109885 w 864791"/>
                  <a:gd name="connsiteY6" fmla="*/ 814818 h 952677"/>
                  <a:gd name="connsiteX7" fmla="*/ 11875 w 864791"/>
                  <a:gd name="connsiteY7" fmla="*/ 549510 h 952677"/>
                  <a:gd name="connsiteX8" fmla="*/ 552319 w 864791"/>
                  <a:gd name="connsiteY8" fmla="*/ 144170 h 952677"/>
                  <a:gd name="connsiteX0" fmla="*/ 577632 w 890104"/>
                  <a:gd name="connsiteY0" fmla="*/ 144170 h 952677"/>
                  <a:gd name="connsiteX1" fmla="*/ 38782 w 890104"/>
                  <a:gd name="connsiteY1" fmla="*/ 553089 h 952677"/>
                  <a:gd name="connsiteX2" fmla="*/ 825132 w 890104"/>
                  <a:gd name="connsiteY2" fmla="*/ 559450 h 952677"/>
                  <a:gd name="connsiteX3" fmla="*/ 884618 w 890104"/>
                  <a:gd name="connsiteY3" fmla="*/ 699104 h 952677"/>
                  <a:gd name="connsiteX4" fmla="*/ 883872 w 890104"/>
                  <a:gd name="connsiteY4" fmla="*/ 951603 h 952677"/>
                  <a:gd name="connsiteX5" fmla="*/ 818398 w 890104"/>
                  <a:gd name="connsiteY5" fmla="*/ 821063 h 952677"/>
                  <a:gd name="connsiteX6" fmla="*/ 135198 w 890104"/>
                  <a:gd name="connsiteY6" fmla="*/ 814818 h 952677"/>
                  <a:gd name="connsiteX7" fmla="*/ 37188 w 890104"/>
                  <a:gd name="connsiteY7" fmla="*/ 549510 h 952677"/>
                  <a:gd name="connsiteX8" fmla="*/ 577632 w 890104"/>
                  <a:gd name="connsiteY8" fmla="*/ 144170 h 952677"/>
                  <a:gd name="connsiteX0" fmla="*/ 559932 w 872404"/>
                  <a:gd name="connsiteY0" fmla="*/ 144170 h 952677"/>
                  <a:gd name="connsiteX1" fmla="*/ 21082 w 872404"/>
                  <a:gd name="connsiteY1" fmla="*/ 553089 h 952677"/>
                  <a:gd name="connsiteX2" fmla="*/ 807432 w 872404"/>
                  <a:gd name="connsiteY2" fmla="*/ 559450 h 952677"/>
                  <a:gd name="connsiteX3" fmla="*/ 866918 w 872404"/>
                  <a:gd name="connsiteY3" fmla="*/ 699104 h 952677"/>
                  <a:gd name="connsiteX4" fmla="*/ 866172 w 872404"/>
                  <a:gd name="connsiteY4" fmla="*/ 951603 h 952677"/>
                  <a:gd name="connsiteX5" fmla="*/ 800698 w 872404"/>
                  <a:gd name="connsiteY5" fmla="*/ 821063 h 952677"/>
                  <a:gd name="connsiteX6" fmla="*/ 117498 w 872404"/>
                  <a:gd name="connsiteY6" fmla="*/ 814818 h 952677"/>
                  <a:gd name="connsiteX7" fmla="*/ 19488 w 872404"/>
                  <a:gd name="connsiteY7" fmla="*/ 549510 h 952677"/>
                  <a:gd name="connsiteX8" fmla="*/ 559932 w 872404"/>
                  <a:gd name="connsiteY8" fmla="*/ 144170 h 952677"/>
                  <a:gd name="connsiteX0" fmla="*/ 543360 w 855832"/>
                  <a:gd name="connsiteY0" fmla="*/ 144170 h 952677"/>
                  <a:gd name="connsiteX1" fmla="*/ 4510 w 855832"/>
                  <a:gd name="connsiteY1" fmla="*/ 553089 h 952677"/>
                  <a:gd name="connsiteX2" fmla="*/ 790860 w 855832"/>
                  <a:gd name="connsiteY2" fmla="*/ 559450 h 952677"/>
                  <a:gd name="connsiteX3" fmla="*/ 850346 w 855832"/>
                  <a:gd name="connsiteY3" fmla="*/ 699104 h 952677"/>
                  <a:gd name="connsiteX4" fmla="*/ 849600 w 855832"/>
                  <a:gd name="connsiteY4" fmla="*/ 951603 h 952677"/>
                  <a:gd name="connsiteX5" fmla="*/ 784126 w 855832"/>
                  <a:gd name="connsiteY5" fmla="*/ 821063 h 952677"/>
                  <a:gd name="connsiteX6" fmla="*/ 100926 w 855832"/>
                  <a:gd name="connsiteY6" fmla="*/ 814818 h 952677"/>
                  <a:gd name="connsiteX7" fmla="*/ 2916 w 855832"/>
                  <a:gd name="connsiteY7" fmla="*/ 549510 h 952677"/>
                  <a:gd name="connsiteX8" fmla="*/ 543360 w 855832"/>
                  <a:gd name="connsiteY8" fmla="*/ 144170 h 952677"/>
                  <a:gd name="connsiteX0" fmla="*/ 543360 w 855832"/>
                  <a:gd name="connsiteY0" fmla="*/ 144170 h 952677"/>
                  <a:gd name="connsiteX1" fmla="*/ 4510 w 855832"/>
                  <a:gd name="connsiteY1" fmla="*/ 553089 h 952677"/>
                  <a:gd name="connsiteX2" fmla="*/ 790860 w 855832"/>
                  <a:gd name="connsiteY2" fmla="*/ 559450 h 952677"/>
                  <a:gd name="connsiteX3" fmla="*/ 850346 w 855832"/>
                  <a:gd name="connsiteY3" fmla="*/ 699104 h 952677"/>
                  <a:gd name="connsiteX4" fmla="*/ 849600 w 855832"/>
                  <a:gd name="connsiteY4" fmla="*/ 951603 h 952677"/>
                  <a:gd name="connsiteX5" fmla="*/ 784126 w 855832"/>
                  <a:gd name="connsiteY5" fmla="*/ 821063 h 952677"/>
                  <a:gd name="connsiteX6" fmla="*/ 100926 w 855832"/>
                  <a:gd name="connsiteY6" fmla="*/ 814818 h 952677"/>
                  <a:gd name="connsiteX7" fmla="*/ 68428 w 855832"/>
                  <a:gd name="connsiteY7" fmla="*/ 558475 h 952677"/>
                  <a:gd name="connsiteX8" fmla="*/ 543360 w 855832"/>
                  <a:gd name="connsiteY8" fmla="*/ 144170 h 952677"/>
                  <a:gd name="connsiteX0" fmla="*/ 543360 w 855832"/>
                  <a:gd name="connsiteY0" fmla="*/ 144170 h 952677"/>
                  <a:gd name="connsiteX1" fmla="*/ 4510 w 855832"/>
                  <a:gd name="connsiteY1" fmla="*/ 553089 h 952677"/>
                  <a:gd name="connsiteX2" fmla="*/ 790860 w 855832"/>
                  <a:gd name="connsiteY2" fmla="*/ 559450 h 952677"/>
                  <a:gd name="connsiteX3" fmla="*/ 850346 w 855832"/>
                  <a:gd name="connsiteY3" fmla="*/ 699104 h 952677"/>
                  <a:gd name="connsiteX4" fmla="*/ 849600 w 855832"/>
                  <a:gd name="connsiteY4" fmla="*/ 951603 h 952677"/>
                  <a:gd name="connsiteX5" fmla="*/ 784126 w 855832"/>
                  <a:gd name="connsiteY5" fmla="*/ 821063 h 952677"/>
                  <a:gd name="connsiteX6" fmla="*/ 100926 w 855832"/>
                  <a:gd name="connsiteY6" fmla="*/ 814818 h 952677"/>
                  <a:gd name="connsiteX7" fmla="*/ 68428 w 855832"/>
                  <a:gd name="connsiteY7" fmla="*/ 558475 h 952677"/>
                  <a:gd name="connsiteX8" fmla="*/ 230452 w 855832"/>
                  <a:gd name="connsiteY8" fmla="*/ 493477 h 952677"/>
                  <a:gd name="connsiteX9" fmla="*/ 543360 w 855832"/>
                  <a:gd name="connsiteY9" fmla="*/ 144170 h 952677"/>
                  <a:gd name="connsiteX0" fmla="*/ 584119 w 896591"/>
                  <a:gd name="connsiteY0" fmla="*/ 144170 h 952677"/>
                  <a:gd name="connsiteX1" fmla="*/ 45269 w 896591"/>
                  <a:gd name="connsiteY1" fmla="*/ 553089 h 952677"/>
                  <a:gd name="connsiteX2" fmla="*/ 831619 w 896591"/>
                  <a:gd name="connsiteY2" fmla="*/ 559450 h 952677"/>
                  <a:gd name="connsiteX3" fmla="*/ 891105 w 896591"/>
                  <a:gd name="connsiteY3" fmla="*/ 699104 h 952677"/>
                  <a:gd name="connsiteX4" fmla="*/ 890359 w 896591"/>
                  <a:gd name="connsiteY4" fmla="*/ 951603 h 952677"/>
                  <a:gd name="connsiteX5" fmla="*/ 824885 w 896591"/>
                  <a:gd name="connsiteY5" fmla="*/ 821063 h 952677"/>
                  <a:gd name="connsiteX6" fmla="*/ 141685 w 896591"/>
                  <a:gd name="connsiteY6" fmla="*/ 814818 h 952677"/>
                  <a:gd name="connsiteX7" fmla="*/ 0 w 896591"/>
                  <a:gd name="connsiteY7" fmla="*/ 558475 h 952677"/>
                  <a:gd name="connsiteX8" fmla="*/ 271211 w 896591"/>
                  <a:gd name="connsiteY8" fmla="*/ 493477 h 952677"/>
                  <a:gd name="connsiteX9" fmla="*/ 584119 w 896591"/>
                  <a:gd name="connsiteY9" fmla="*/ 144170 h 952677"/>
                  <a:gd name="connsiteX0" fmla="*/ 584119 w 902526"/>
                  <a:gd name="connsiteY0" fmla="*/ 142814 h 951321"/>
                  <a:gd name="connsiteX1" fmla="*/ 45269 w 902526"/>
                  <a:gd name="connsiteY1" fmla="*/ 560698 h 951321"/>
                  <a:gd name="connsiteX2" fmla="*/ 831619 w 902526"/>
                  <a:gd name="connsiteY2" fmla="*/ 558094 h 951321"/>
                  <a:gd name="connsiteX3" fmla="*/ 891105 w 902526"/>
                  <a:gd name="connsiteY3" fmla="*/ 697748 h 951321"/>
                  <a:gd name="connsiteX4" fmla="*/ 890359 w 902526"/>
                  <a:gd name="connsiteY4" fmla="*/ 950247 h 951321"/>
                  <a:gd name="connsiteX5" fmla="*/ 824885 w 902526"/>
                  <a:gd name="connsiteY5" fmla="*/ 819707 h 951321"/>
                  <a:gd name="connsiteX6" fmla="*/ 141685 w 902526"/>
                  <a:gd name="connsiteY6" fmla="*/ 813462 h 951321"/>
                  <a:gd name="connsiteX7" fmla="*/ 0 w 902526"/>
                  <a:gd name="connsiteY7" fmla="*/ 557119 h 951321"/>
                  <a:gd name="connsiteX8" fmla="*/ 271211 w 902526"/>
                  <a:gd name="connsiteY8" fmla="*/ 492121 h 951321"/>
                  <a:gd name="connsiteX9" fmla="*/ 584119 w 902526"/>
                  <a:gd name="connsiteY9" fmla="*/ 142814 h 951321"/>
                  <a:gd name="connsiteX0" fmla="*/ 620444 w 938851"/>
                  <a:gd name="connsiteY0" fmla="*/ 2047 h 810554"/>
                  <a:gd name="connsiteX1" fmla="*/ 85522 w 938851"/>
                  <a:gd name="connsiteY1" fmla="*/ 216871 h 810554"/>
                  <a:gd name="connsiteX2" fmla="*/ 81594 w 938851"/>
                  <a:gd name="connsiteY2" fmla="*/ 419931 h 810554"/>
                  <a:gd name="connsiteX3" fmla="*/ 867944 w 938851"/>
                  <a:gd name="connsiteY3" fmla="*/ 417327 h 810554"/>
                  <a:gd name="connsiteX4" fmla="*/ 927430 w 938851"/>
                  <a:gd name="connsiteY4" fmla="*/ 556981 h 810554"/>
                  <a:gd name="connsiteX5" fmla="*/ 926684 w 938851"/>
                  <a:gd name="connsiteY5" fmla="*/ 809480 h 810554"/>
                  <a:gd name="connsiteX6" fmla="*/ 861210 w 938851"/>
                  <a:gd name="connsiteY6" fmla="*/ 678940 h 810554"/>
                  <a:gd name="connsiteX7" fmla="*/ 178010 w 938851"/>
                  <a:gd name="connsiteY7" fmla="*/ 672695 h 810554"/>
                  <a:gd name="connsiteX8" fmla="*/ 36325 w 938851"/>
                  <a:gd name="connsiteY8" fmla="*/ 416352 h 810554"/>
                  <a:gd name="connsiteX9" fmla="*/ 307536 w 938851"/>
                  <a:gd name="connsiteY9" fmla="*/ 351354 h 810554"/>
                  <a:gd name="connsiteX10" fmla="*/ 620444 w 938851"/>
                  <a:gd name="connsiteY10" fmla="*/ 2047 h 810554"/>
                  <a:gd name="connsiteX0" fmla="*/ 584119 w 902526"/>
                  <a:gd name="connsiteY0" fmla="*/ 261889 h 1070396"/>
                  <a:gd name="connsiteX1" fmla="*/ 191140 w 902526"/>
                  <a:gd name="connsiteY1" fmla="*/ 10505 h 1070396"/>
                  <a:gd name="connsiteX2" fmla="*/ 45269 w 902526"/>
                  <a:gd name="connsiteY2" fmla="*/ 679773 h 1070396"/>
                  <a:gd name="connsiteX3" fmla="*/ 831619 w 902526"/>
                  <a:gd name="connsiteY3" fmla="*/ 677169 h 1070396"/>
                  <a:gd name="connsiteX4" fmla="*/ 891105 w 902526"/>
                  <a:gd name="connsiteY4" fmla="*/ 816823 h 1070396"/>
                  <a:gd name="connsiteX5" fmla="*/ 890359 w 902526"/>
                  <a:gd name="connsiteY5" fmla="*/ 1069322 h 1070396"/>
                  <a:gd name="connsiteX6" fmla="*/ 824885 w 902526"/>
                  <a:gd name="connsiteY6" fmla="*/ 938782 h 1070396"/>
                  <a:gd name="connsiteX7" fmla="*/ 141685 w 902526"/>
                  <a:gd name="connsiteY7" fmla="*/ 932537 h 1070396"/>
                  <a:gd name="connsiteX8" fmla="*/ 0 w 902526"/>
                  <a:gd name="connsiteY8" fmla="*/ 676194 h 1070396"/>
                  <a:gd name="connsiteX9" fmla="*/ 271211 w 902526"/>
                  <a:gd name="connsiteY9" fmla="*/ 611196 h 1070396"/>
                  <a:gd name="connsiteX10" fmla="*/ 584119 w 902526"/>
                  <a:gd name="connsiteY10" fmla="*/ 261889 h 1070396"/>
                  <a:gd name="connsiteX0" fmla="*/ 584119 w 902526"/>
                  <a:gd name="connsiteY0" fmla="*/ 261889 h 1070396"/>
                  <a:gd name="connsiteX1" fmla="*/ 191140 w 902526"/>
                  <a:gd name="connsiteY1" fmla="*/ 10505 h 1070396"/>
                  <a:gd name="connsiteX2" fmla="*/ 45269 w 902526"/>
                  <a:gd name="connsiteY2" fmla="*/ 679773 h 1070396"/>
                  <a:gd name="connsiteX3" fmla="*/ 831619 w 902526"/>
                  <a:gd name="connsiteY3" fmla="*/ 677169 h 1070396"/>
                  <a:gd name="connsiteX4" fmla="*/ 891105 w 902526"/>
                  <a:gd name="connsiteY4" fmla="*/ 816823 h 1070396"/>
                  <a:gd name="connsiteX5" fmla="*/ 890359 w 902526"/>
                  <a:gd name="connsiteY5" fmla="*/ 1069322 h 1070396"/>
                  <a:gd name="connsiteX6" fmla="*/ 824885 w 902526"/>
                  <a:gd name="connsiteY6" fmla="*/ 938782 h 1070396"/>
                  <a:gd name="connsiteX7" fmla="*/ 141685 w 902526"/>
                  <a:gd name="connsiteY7" fmla="*/ 932537 h 1070396"/>
                  <a:gd name="connsiteX8" fmla="*/ 0 w 902526"/>
                  <a:gd name="connsiteY8" fmla="*/ 676194 h 1070396"/>
                  <a:gd name="connsiteX9" fmla="*/ 271211 w 902526"/>
                  <a:gd name="connsiteY9" fmla="*/ 611196 h 1070396"/>
                  <a:gd name="connsiteX10" fmla="*/ 584119 w 902526"/>
                  <a:gd name="connsiteY10" fmla="*/ 261889 h 1070396"/>
                  <a:gd name="connsiteX0" fmla="*/ 719668 w 1038075"/>
                  <a:gd name="connsiteY0" fmla="*/ 261889 h 1070396"/>
                  <a:gd name="connsiteX1" fmla="*/ 326689 w 1038075"/>
                  <a:gd name="connsiteY1" fmla="*/ 10505 h 1070396"/>
                  <a:gd name="connsiteX2" fmla="*/ 180818 w 1038075"/>
                  <a:gd name="connsiteY2" fmla="*/ 679773 h 1070396"/>
                  <a:gd name="connsiteX3" fmla="*/ 967168 w 1038075"/>
                  <a:gd name="connsiteY3" fmla="*/ 677169 h 1070396"/>
                  <a:gd name="connsiteX4" fmla="*/ 1026654 w 1038075"/>
                  <a:gd name="connsiteY4" fmla="*/ 816823 h 1070396"/>
                  <a:gd name="connsiteX5" fmla="*/ 1025908 w 1038075"/>
                  <a:gd name="connsiteY5" fmla="*/ 1069322 h 1070396"/>
                  <a:gd name="connsiteX6" fmla="*/ 960434 w 1038075"/>
                  <a:gd name="connsiteY6" fmla="*/ 938782 h 1070396"/>
                  <a:gd name="connsiteX7" fmla="*/ 277234 w 1038075"/>
                  <a:gd name="connsiteY7" fmla="*/ 932537 h 1070396"/>
                  <a:gd name="connsiteX8" fmla="*/ 135549 w 1038075"/>
                  <a:gd name="connsiteY8" fmla="*/ 676194 h 1070396"/>
                  <a:gd name="connsiteX9" fmla="*/ 17326 w 1038075"/>
                  <a:gd name="connsiteY9" fmla="*/ 207747 h 1070396"/>
                  <a:gd name="connsiteX10" fmla="*/ 719668 w 1038075"/>
                  <a:gd name="connsiteY10" fmla="*/ 261889 h 1070396"/>
                  <a:gd name="connsiteX0" fmla="*/ 719668 w 1038075"/>
                  <a:gd name="connsiteY0" fmla="*/ 261889 h 1070168"/>
                  <a:gd name="connsiteX1" fmla="*/ 326689 w 1038075"/>
                  <a:gd name="connsiteY1" fmla="*/ 10505 h 1070168"/>
                  <a:gd name="connsiteX2" fmla="*/ 180818 w 1038075"/>
                  <a:gd name="connsiteY2" fmla="*/ 679773 h 1070168"/>
                  <a:gd name="connsiteX3" fmla="*/ 967168 w 1038075"/>
                  <a:gd name="connsiteY3" fmla="*/ 677169 h 1070168"/>
                  <a:gd name="connsiteX4" fmla="*/ 1026654 w 1038075"/>
                  <a:gd name="connsiteY4" fmla="*/ 816823 h 1070168"/>
                  <a:gd name="connsiteX5" fmla="*/ 1025908 w 1038075"/>
                  <a:gd name="connsiteY5" fmla="*/ 1069322 h 1070168"/>
                  <a:gd name="connsiteX6" fmla="*/ 960434 w 1038075"/>
                  <a:gd name="connsiteY6" fmla="*/ 938782 h 1070168"/>
                  <a:gd name="connsiteX7" fmla="*/ 277234 w 1038075"/>
                  <a:gd name="connsiteY7" fmla="*/ 932537 h 1070168"/>
                  <a:gd name="connsiteX8" fmla="*/ 135549 w 1038075"/>
                  <a:gd name="connsiteY8" fmla="*/ 676194 h 1070168"/>
                  <a:gd name="connsiteX9" fmla="*/ 17326 w 1038075"/>
                  <a:gd name="connsiteY9" fmla="*/ 207747 h 1070168"/>
                  <a:gd name="connsiteX10" fmla="*/ 719668 w 1038075"/>
                  <a:gd name="connsiteY10" fmla="*/ 261889 h 1070168"/>
                  <a:gd name="connsiteX0" fmla="*/ 719668 w 1038075"/>
                  <a:gd name="connsiteY0" fmla="*/ 261889 h 1070087"/>
                  <a:gd name="connsiteX1" fmla="*/ 326689 w 1038075"/>
                  <a:gd name="connsiteY1" fmla="*/ 10505 h 1070087"/>
                  <a:gd name="connsiteX2" fmla="*/ 180818 w 1038075"/>
                  <a:gd name="connsiteY2" fmla="*/ 679773 h 1070087"/>
                  <a:gd name="connsiteX3" fmla="*/ 967168 w 1038075"/>
                  <a:gd name="connsiteY3" fmla="*/ 677169 h 1070087"/>
                  <a:gd name="connsiteX4" fmla="*/ 1026654 w 1038075"/>
                  <a:gd name="connsiteY4" fmla="*/ 816823 h 1070087"/>
                  <a:gd name="connsiteX5" fmla="*/ 1025908 w 1038075"/>
                  <a:gd name="connsiteY5" fmla="*/ 1069322 h 1070087"/>
                  <a:gd name="connsiteX6" fmla="*/ 960434 w 1038075"/>
                  <a:gd name="connsiteY6" fmla="*/ 938782 h 1070087"/>
                  <a:gd name="connsiteX7" fmla="*/ 277234 w 1038075"/>
                  <a:gd name="connsiteY7" fmla="*/ 932537 h 1070087"/>
                  <a:gd name="connsiteX8" fmla="*/ 135549 w 1038075"/>
                  <a:gd name="connsiteY8" fmla="*/ 676194 h 1070087"/>
                  <a:gd name="connsiteX9" fmla="*/ 17326 w 1038075"/>
                  <a:gd name="connsiteY9" fmla="*/ 207747 h 1070087"/>
                  <a:gd name="connsiteX10" fmla="*/ 719668 w 1038075"/>
                  <a:gd name="connsiteY10" fmla="*/ 261889 h 1070087"/>
                  <a:gd name="connsiteX0" fmla="*/ 719668 w 1026654"/>
                  <a:gd name="connsiteY0" fmla="*/ 261889 h 1070087"/>
                  <a:gd name="connsiteX1" fmla="*/ 326689 w 1026654"/>
                  <a:gd name="connsiteY1" fmla="*/ 10505 h 1070087"/>
                  <a:gd name="connsiteX2" fmla="*/ 180818 w 1026654"/>
                  <a:gd name="connsiteY2" fmla="*/ 679773 h 1070087"/>
                  <a:gd name="connsiteX3" fmla="*/ 967168 w 1026654"/>
                  <a:gd name="connsiteY3" fmla="*/ 677169 h 1070087"/>
                  <a:gd name="connsiteX4" fmla="*/ 1026654 w 1026654"/>
                  <a:gd name="connsiteY4" fmla="*/ 816823 h 1070087"/>
                  <a:gd name="connsiteX5" fmla="*/ 1025908 w 1026654"/>
                  <a:gd name="connsiteY5" fmla="*/ 1069322 h 1070087"/>
                  <a:gd name="connsiteX6" fmla="*/ 960434 w 1026654"/>
                  <a:gd name="connsiteY6" fmla="*/ 938782 h 1070087"/>
                  <a:gd name="connsiteX7" fmla="*/ 277234 w 1026654"/>
                  <a:gd name="connsiteY7" fmla="*/ 932537 h 1070087"/>
                  <a:gd name="connsiteX8" fmla="*/ 135549 w 1026654"/>
                  <a:gd name="connsiteY8" fmla="*/ 676194 h 1070087"/>
                  <a:gd name="connsiteX9" fmla="*/ 17326 w 1026654"/>
                  <a:gd name="connsiteY9" fmla="*/ 207747 h 1070087"/>
                  <a:gd name="connsiteX10" fmla="*/ 719668 w 1026654"/>
                  <a:gd name="connsiteY10" fmla="*/ 261889 h 1070087"/>
                  <a:gd name="connsiteX0" fmla="*/ 719668 w 1026654"/>
                  <a:gd name="connsiteY0" fmla="*/ 261889 h 1070087"/>
                  <a:gd name="connsiteX1" fmla="*/ 326689 w 1026654"/>
                  <a:gd name="connsiteY1" fmla="*/ 10505 h 1070087"/>
                  <a:gd name="connsiteX2" fmla="*/ 180818 w 1026654"/>
                  <a:gd name="connsiteY2" fmla="*/ 679773 h 1070087"/>
                  <a:gd name="connsiteX3" fmla="*/ 967168 w 1026654"/>
                  <a:gd name="connsiteY3" fmla="*/ 677169 h 1070087"/>
                  <a:gd name="connsiteX4" fmla="*/ 1026654 w 1026654"/>
                  <a:gd name="connsiteY4" fmla="*/ 816823 h 1070087"/>
                  <a:gd name="connsiteX5" fmla="*/ 1025908 w 1026654"/>
                  <a:gd name="connsiteY5" fmla="*/ 1069322 h 1070087"/>
                  <a:gd name="connsiteX6" fmla="*/ 960434 w 1026654"/>
                  <a:gd name="connsiteY6" fmla="*/ 938782 h 1070087"/>
                  <a:gd name="connsiteX7" fmla="*/ 277234 w 1026654"/>
                  <a:gd name="connsiteY7" fmla="*/ 932537 h 1070087"/>
                  <a:gd name="connsiteX8" fmla="*/ 135549 w 1026654"/>
                  <a:gd name="connsiteY8" fmla="*/ 676194 h 1070087"/>
                  <a:gd name="connsiteX9" fmla="*/ 17326 w 1026654"/>
                  <a:gd name="connsiteY9" fmla="*/ 207747 h 1070087"/>
                  <a:gd name="connsiteX10" fmla="*/ 719668 w 1026654"/>
                  <a:gd name="connsiteY10" fmla="*/ 261889 h 1070087"/>
                  <a:gd name="connsiteX0" fmla="*/ 719668 w 1037988"/>
                  <a:gd name="connsiteY0" fmla="*/ 261889 h 1070087"/>
                  <a:gd name="connsiteX1" fmla="*/ 326689 w 1037988"/>
                  <a:gd name="connsiteY1" fmla="*/ 10505 h 1070087"/>
                  <a:gd name="connsiteX2" fmla="*/ 260889 w 1037988"/>
                  <a:gd name="connsiteY2" fmla="*/ 688738 h 1070087"/>
                  <a:gd name="connsiteX3" fmla="*/ 967168 w 1037988"/>
                  <a:gd name="connsiteY3" fmla="*/ 677169 h 1070087"/>
                  <a:gd name="connsiteX4" fmla="*/ 1026654 w 1037988"/>
                  <a:gd name="connsiteY4" fmla="*/ 816823 h 1070087"/>
                  <a:gd name="connsiteX5" fmla="*/ 1025908 w 1037988"/>
                  <a:gd name="connsiteY5" fmla="*/ 1069322 h 1070087"/>
                  <a:gd name="connsiteX6" fmla="*/ 960434 w 1037988"/>
                  <a:gd name="connsiteY6" fmla="*/ 938782 h 1070087"/>
                  <a:gd name="connsiteX7" fmla="*/ 277234 w 1037988"/>
                  <a:gd name="connsiteY7" fmla="*/ 932537 h 1070087"/>
                  <a:gd name="connsiteX8" fmla="*/ 135549 w 1037988"/>
                  <a:gd name="connsiteY8" fmla="*/ 676194 h 1070087"/>
                  <a:gd name="connsiteX9" fmla="*/ 17326 w 1037988"/>
                  <a:gd name="connsiteY9" fmla="*/ 207747 h 1070087"/>
                  <a:gd name="connsiteX10" fmla="*/ 719668 w 1037988"/>
                  <a:gd name="connsiteY10" fmla="*/ 261889 h 1070087"/>
                  <a:gd name="connsiteX0" fmla="*/ 719668 w 1037988"/>
                  <a:gd name="connsiteY0" fmla="*/ 76331 h 884529"/>
                  <a:gd name="connsiteX1" fmla="*/ 202944 w 1037988"/>
                  <a:gd name="connsiteY1" fmla="*/ 165638 h 884529"/>
                  <a:gd name="connsiteX2" fmla="*/ 260889 w 1037988"/>
                  <a:gd name="connsiteY2" fmla="*/ 503180 h 884529"/>
                  <a:gd name="connsiteX3" fmla="*/ 967168 w 1037988"/>
                  <a:gd name="connsiteY3" fmla="*/ 491611 h 884529"/>
                  <a:gd name="connsiteX4" fmla="*/ 1026654 w 1037988"/>
                  <a:gd name="connsiteY4" fmla="*/ 631265 h 884529"/>
                  <a:gd name="connsiteX5" fmla="*/ 1025908 w 1037988"/>
                  <a:gd name="connsiteY5" fmla="*/ 883764 h 884529"/>
                  <a:gd name="connsiteX6" fmla="*/ 960434 w 1037988"/>
                  <a:gd name="connsiteY6" fmla="*/ 753224 h 884529"/>
                  <a:gd name="connsiteX7" fmla="*/ 277234 w 1037988"/>
                  <a:gd name="connsiteY7" fmla="*/ 746979 h 884529"/>
                  <a:gd name="connsiteX8" fmla="*/ 135549 w 1037988"/>
                  <a:gd name="connsiteY8" fmla="*/ 490636 h 884529"/>
                  <a:gd name="connsiteX9" fmla="*/ 17326 w 1037988"/>
                  <a:gd name="connsiteY9" fmla="*/ 22189 h 884529"/>
                  <a:gd name="connsiteX10" fmla="*/ 719668 w 1037988"/>
                  <a:gd name="connsiteY10" fmla="*/ 76331 h 884529"/>
                  <a:gd name="connsiteX0" fmla="*/ 719668 w 1037988"/>
                  <a:gd name="connsiteY0" fmla="*/ 76331 h 884529"/>
                  <a:gd name="connsiteX1" fmla="*/ 202944 w 1037988"/>
                  <a:gd name="connsiteY1" fmla="*/ 165638 h 884529"/>
                  <a:gd name="connsiteX2" fmla="*/ 260889 w 1037988"/>
                  <a:gd name="connsiteY2" fmla="*/ 503180 h 884529"/>
                  <a:gd name="connsiteX3" fmla="*/ 967168 w 1037988"/>
                  <a:gd name="connsiteY3" fmla="*/ 491611 h 884529"/>
                  <a:gd name="connsiteX4" fmla="*/ 1026654 w 1037988"/>
                  <a:gd name="connsiteY4" fmla="*/ 631265 h 884529"/>
                  <a:gd name="connsiteX5" fmla="*/ 1025908 w 1037988"/>
                  <a:gd name="connsiteY5" fmla="*/ 883764 h 884529"/>
                  <a:gd name="connsiteX6" fmla="*/ 960434 w 1037988"/>
                  <a:gd name="connsiteY6" fmla="*/ 753224 h 884529"/>
                  <a:gd name="connsiteX7" fmla="*/ 277234 w 1037988"/>
                  <a:gd name="connsiteY7" fmla="*/ 746979 h 884529"/>
                  <a:gd name="connsiteX8" fmla="*/ 135549 w 1037988"/>
                  <a:gd name="connsiteY8" fmla="*/ 490636 h 884529"/>
                  <a:gd name="connsiteX9" fmla="*/ 17326 w 1037988"/>
                  <a:gd name="connsiteY9" fmla="*/ 22189 h 884529"/>
                  <a:gd name="connsiteX10" fmla="*/ 719668 w 1037988"/>
                  <a:gd name="connsiteY10" fmla="*/ 76331 h 884529"/>
                  <a:gd name="connsiteX0" fmla="*/ 719668 w 1037988"/>
                  <a:gd name="connsiteY0" fmla="*/ 76331 h 884529"/>
                  <a:gd name="connsiteX1" fmla="*/ 148350 w 1037988"/>
                  <a:gd name="connsiteY1" fmla="*/ 327017 h 884529"/>
                  <a:gd name="connsiteX2" fmla="*/ 260889 w 1037988"/>
                  <a:gd name="connsiteY2" fmla="*/ 503180 h 884529"/>
                  <a:gd name="connsiteX3" fmla="*/ 967168 w 1037988"/>
                  <a:gd name="connsiteY3" fmla="*/ 491611 h 884529"/>
                  <a:gd name="connsiteX4" fmla="*/ 1026654 w 1037988"/>
                  <a:gd name="connsiteY4" fmla="*/ 631265 h 884529"/>
                  <a:gd name="connsiteX5" fmla="*/ 1025908 w 1037988"/>
                  <a:gd name="connsiteY5" fmla="*/ 883764 h 884529"/>
                  <a:gd name="connsiteX6" fmla="*/ 960434 w 1037988"/>
                  <a:gd name="connsiteY6" fmla="*/ 753224 h 884529"/>
                  <a:gd name="connsiteX7" fmla="*/ 277234 w 1037988"/>
                  <a:gd name="connsiteY7" fmla="*/ 746979 h 884529"/>
                  <a:gd name="connsiteX8" fmla="*/ 135549 w 1037988"/>
                  <a:gd name="connsiteY8" fmla="*/ 490636 h 884529"/>
                  <a:gd name="connsiteX9" fmla="*/ 17326 w 1037988"/>
                  <a:gd name="connsiteY9" fmla="*/ 22189 h 884529"/>
                  <a:gd name="connsiteX10" fmla="*/ 719668 w 1037988"/>
                  <a:gd name="connsiteY10" fmla="*/ 76331 h 884529"/>
                  <a:gd name="connsiteX0" fmla="*/ 719668 w 1037988"/>
                  <a:gd name="connsiteY0" fmla="*/ 76331 h 884529"/>
                  <a:gd name="connsiteX1" fmla="*/ 148350 w 1037988"/>
                  <a:gd name="connsiteY1" fmla="*/ 327017 h 884529"/>
                  <a:gd name="connsiteX2" fmla="*/ 260889 w 1037988"/>
                  <a:gd name="connsiteY2" fmla="*/ 503180 h 884529"/>
                  <a:gd name="connsiteX3" fmla="*/ 967168 w 1037988"/>
                  <a:gd name="connsiteY3" fmla="*/ 491611 h 884529"/>
                  <a:gd name="connsiteX4" fmla="*/ 1026654 w 1037988"/>
                  <a:gd name="connsiteY4" fmla="*/ 631265 h 884529"/>
                  <a:gd name="connsiteX5" fmla="*/ 1025908 w 1037988"/>
                  <a:gd name="connsiteY5" fmla="*/ 883764 h 884529"/>
                  <a:gd name="connsiteX6" fmla="*/ 960434 w 1037988"/>
                  <a:gd name="connsiteY6" fmla="*/ 753224 h 884529"/>
                  <a:gd name="connsiteX7" fmla="*/ 277234 w 1037988"/>
                  <a:gd name="connsiteY7" fmla="*/ 746979 h 884529"/>
                  <a:gd name="connsiteX8" fmla="*/ 135549 w 1037988"/>
                  <a:gd name="connsiteY8" fmla="*/ 490636 h 884529"/>
                  <a:gd name="connsiteX9" fmla="*/ 17326 w 1037988"/>
                  <a:gd name="connsiteY9" fmla="*/ 22189 h 884529"/>
                  <a:gd name="connsiteX10" fmla="*/ 719668 w 1037988"/>
                  <a:gd name="connsiteY10" fmla="*/ 76331 h 884529"/>
                  <a:gd name="connsiteX0" fmla="*/ 716924 w 1035244"/>
                  <a:gd name="connsiteY0" fmla="*/ 76331 h 884529"/>
                  <a:gd name="connsiteX1" fmla="*/ 145606 w 1035244"/>
                  <a:gd name="connsiteY1" fmla="*/ 327017 h 884529"/>
                  <a:gd name="connsiteX2" fmla="*/ 258145 w 1035244"/>
                  <a:gd name="connsiteY2" fmla="*/ 503180 h 884529"/>
                  <a:gd name="connsiteX3" fmla="*/ 964424 w 1035244"/>
                  <a:gd name="connsiteY3" fmla="*/ 491611 h 884529"/>
                  <a:gd name="connsiteX4" fmla="*/ 1023910 w 1035244"/>
                  <a:gd name="connsiteY4" fmla="*/ 631265 h 884529"/>
                  <a:gd name="connsiteX5" fmla="*/ 1023164 w 1035244"/>
                  <a:gd name="connsiteY5" fmla="*/ 883764 h 884529"/>
                  <a:gd name="connsiteX6" fmla="*/ 957690 w 1035244"/>
                  <a:gd name="connsiteY6" fmla="*/ 753224 h 884529"/>
                  <a:gd name="connsiteX7" fmla="*/ 274490 w 1035244"/>
                  <a:gd name="connsiteY7" fmla="*/ 746979 h 884529"/>
                  <a:gd name="connsiteX8" fmla="*/ 183759 w 1035244"/>
                  <a:gd name="connsiteY8" fmla="*/ 643050 h 884529"/>
                  <a:gd name="connsiteX9" fmla="*/ 14582 w 1035244"/>
                  <a:gd name="connsiteY9" fmla="*/ 22189 h 884529"/>
                  <a:gd name="connsiteX10" fmla="*/ 716924 w 1035244"/>
                  <a:gd name="connsiteY10" fmla="*/ 76331 h 884529"/>
                  <a:gd name="connsiteX0" fmla="*/ 716924 w 1035244"/>
                  <a:gd name="connsiteY0" fmla="*/ 76331 h 884529"/>
                  <a:gd name="connsiteX1" fmla="*/ 145606 w 1035244"/>
                  <a:gd name="connsiteY1" fmla="*/ 327017 h 884529"/>
                  <a:gd name="connsiteX2" fmla="*/ 258145 w 1035244"/>
                  <a:gd name="connsiteY2" fmla="*/ 503180 h 884529"/>
                  <a:gd name="connsiteX3" fmla="*/ 964424 w 1035244"/>
                  <a:gd name="connsiteY3" fmla="*/ 491611 h 884529"/>
                  <a:gd name="connsiteX4" fmla="*/ 1023910 w 1035244"/>
                  <a:gd name="connsiteY4" fmla="*/ 631265 h 884529"/>
                  <a:gd name="connsiteX5" fmla="*/ 1023164 w 1035244"/>
                  <a:gd name="connsiteY5" fmla="*/ 883764 h 884529"/>
                  <a:gd name="connsiteX6" fmla="*/ 957690 w 1035244"/>
                  <a:gd name="connsiteY6" fmla="*/ 753224 h 884529"/>
                  <a:gd name="connsiteX7" fmla="*/ 274490 w 1035244"/>
                  <a:gd name="connsiteY7" fmla="*/ 746979 h 884529"/>
                  <a:gd name="connsiteX8" fmla="*/ 183759 w 1035244"/>
                  <a:gd name="connsiteY8" fmla="*/ 643050 h 884529"/>
                  <a:gd name="connsiteX9" fmla="*/ 14582 w 1035244"/>
                  <a:gd name="connsiteY9" fmla="*/ 22189 h 884529"/>
                  <a:gd name="connsiteX10" fmla="*/ 716924 w 1035244"/>
                  <a:gd name="connsiteY10" fmla="*/ 76331 h 884529"/>
                  <a:gd name="connsiteX0" fmla="*/ 716924 w 1035244"/>
                  <a:gd name="connsiteY0" fmla="*/ 76331 h 884529"/>
                  <a:gd name="connsiteX1" fmla="*/ 145606 w 1035244"/>
                  <a:gd name="connsiteY1" fmla="*/ 327017 h 884529"/>
                  <a:gd name="connsiteX2" fmla="*/ 258145 w 1035244"/>
                  <a:gd name="connsiteY2" fmla="*/ 503180 h 884529"/>
                  <a:gd name="connsiteX3" fmla="*/ 964424 w 1035244"/>
                  <a:gd name="connsiteY3" fmla="*/ 491611 h 884529"/>
                  <a:gd name="connsiteX4" fmla="*/ 1023910 w 1035244"/>
                  <a:gd name="connsiteY4" fmla="*/ 631265 h 884529"/>
                  <a:gd name="connsiteX5" fmla="*/ 1023164 w 1035244"/>
                  <a:gd name="connsiteY5" fmla="*/ 883764 h 884529"/>
                  <a:gd name="connsiteX6" fmla="*/ 957690 w 1035244"/>
                  <a:gd name="connsiteY6" fmla="*/ 753224 h 884529"/>
                  <a:gd name="connsiteX7" fmla="*/ 274490 w 1035244"/>
                  <a:gd name="connsiteY7" fmla="*/ 746979 h 884529"/>
                  <a:gd name="connsiteX8" fmla="*/ 183759 w 1035244"/>
                  <a:gd name="connsiteY8" fmla="*/ 643050 h 884529"/>
                  <a:gd name="connsiteX9" fmla="*/ 14582 w 1035244"/>
                  <a:gd name="connsiteY9" fmla="*/ 22189 h 884529"/>
                  <a:gd name="connsiteX10" fmla="*/ 716924 w 1035244"/>
                  <a:gd name="connsiteY10" fmla="*/ 76331 h 884529"/>
                  <a:gd name="connsiteX0" fmla="*/ 716924 w 1035244"/>
                  <a:gd name="connsiteY0" fmla="*/ 76331 h 884803"/>
                  <a:gd name="connsiteX1" fmla="*/ 145606 w 1035244"/>
                  <a:gd name="connsiteY1" fmla="*/ 327017 h 884803"/>
                  <a:gd name="connsiteX2" fmla="*/ 258145 w 1035244"/>
                  <a:gd name="connsiteY2" fmla="*/ 503180 h 884803"/>
                  <a:gd name="connsiteX3" fmla="*/ 964424 w 1035244"/>
                  <a:gd name="connsiteY3" fmla="*/ 491611 h 884803"/>
                  <a:gd name="connsiteX4" fmla="*/ 1023910 w 1035244"/>
                  <a:gd name="connsiteY4" fmla="*/ 631265 h 884803"/>
                  <a:gd name="connsiteX5" fmla="*/ 1023164 w 1035244"/>
                  <a:gd name="connsiteY5" fmla="*/ 883764 h 884803"/>
                  <a:gd name="connsiteX6" fmla="*/ 957690 w 1035244"/>
                  <a:gd name="connsiteY6" fmla="*/ 753224 h 884803"/>
                  <a:gd name="connsiteX7" fmla="*/ 267211 w 1035244"/>
                  <a:gd name="connsiteY7" fmla="*/ 773875 h 884803"/>
                  <a:gd name="connsiteX8" fmla="*/ 183759 w 1035244"/>
                  <a:gd name="connsiteY8" fmla="*/ 643050 h 884803"/>
                  <a:gd name="connsiteX9" fmla="*/ 14582 w 1035244"/>
                  <a:gd name="connsiteY9" fmla="*/ 22189 h 884803"/>
                  <a:gd name="connsiteX10" fmla="*/ 716924 w 1035244"/>
                  <a:gd name="connsiteY10" fmla="*/ 76331 h 884803"/>
                  <a:gd name="connsiteX0" fmla="*/ 716924 w 1079670"/>
                  <a:gd name="connsiteY0" fmla="*/ 76331 h 884803"/>
                  <a:gd name="connsiteX1" fmla="*/ 145606 w 1079670"/>
                  <a:gd name="connsiteY1" fmla="*/ 327017 h 884803"/>
                  <a:gd name="connsiteX2" fmla="*/ 258145 w 1079670"/>
                  <a:gd name="connsiteY2" fmla="*/ 503180 h 884803"/>
                  <a:gd name="connsiteX3" fmla="*/ 964424 w 1079670"/>
                  <a:gd name="connsiteY3" fmla="*/ 491611 h 884803"/>
                  <a:gd name="connsiteX4" fmla="*/ 1023910 w 1079670"/>
                  <a:gd name="connsiteY4" fmla="*/ 631265 h 884803"/>
                  <a:gd name="connsiteX5" fmla="*/ 1023164 w 1079670"/>
                  <a:gd name="connsiteY5" fmla="*/ 883764 h 884803"/>
                  <a:gd name="connsiteX6" fmla="*/ 957690 w 1079670"/>
                  <a:gd name="connsiteY6" fmla="*/ 753224 h 884803"/>
                  <a:gd name="connsiteX7" fmla="*/ 267211 w 1079670"/>
                  <a:gd name="connsiteY7" fmla="*/ 773875 h 884803"/>
                  <a:gd name="connsiteX8" fmla="*/ 183759 w 1079670"/>
                  <a:gd name="connsiteY8" fmla="*/ 643050 h 884803"/>
                  <a:gd name="connsiteX9" fmla="*/ 14582 w 1079670"/>
                  <a:gd name="connsiteY9" fmla="*/ 22189 h 884803"/>
                  <a:gd name="connsiteX10" fmla="*/ 716924 w 1079670"/>
                  <a:gd name="connsiteY10" fmla="*/ 76331 h 884803"/>
                  <a:gd name="connsiteX0" fmla="*/ 716924 w 1035244"/>
                  <a:gd name="connsiteY0" fmla="*/ 76331 h 884803"/>
                  <a:gd name="connsiteX1" fmla="*/ 145606 w 1035244"/>
                  <a:gd name="connsiteY1" fmla="*/ 327017 h 884803"/>
                  <a:gd name="connsiteX2" fmla="*/ 258145 w 1035244"/>
                  <a:gd name="connsiteY2" fmla="*/ 503180 h 884803"/>
                  <a:gd name="connsiteX3" fmla="*/ 964424 w 1035244"/>
                  <a:gd name="connsiteY3" fmla="*/ 491611 h 884803"/>
                  <a:gd name="connsiteX4" fmla="*/ 1023910 w 1035244"/>
                  <a:gd name="connsiteY4" fmla="*/ 631265 h 884803"/>
                  <a:gd name="connsiteX5" fmla="*/ 1023164 w 1035244"/>
                  <a:gd name="connsiteY5" fmla="*/ 883764 h 884803"/>
                  <a:gd name="connsiteX6" fmla="*/ 957690 w 1035244"/>
                  <a:gd name="connsiteY6" fmla="*/ 753224 h 884803"/>
                  <a:gd name="connsiteX7" fmla="*/ 267211 w 1035244"/>
                  <a:gd name="connsiteY7" fmla="*/ 773875 h 884803"/>
                  <a:gd name="connsiteX8" fmla="*/ 183759 w 1035244"/>
                  <a:gd name="connsiteY8" fmla="*/ 643050 h 884803"/>
                  <a:gd name="connsiteX9" fmla="*/ 14582 w 1035244"/>
                  <a:gd name="connsiteY9" fmla="*/ 22189 h 884803"/>
                  <a:gd name="connsiteX10" fmla="*/ 716924 w 1035244"/>
                  <a:gd name="connsiteY10" fmla="*/ 76331 h 884803"/>
                  <a:gd name="connsiteX0" fmla="*/ 717435 w 1035755"/>
                  <a:gd name="connsiteY0" fmla="*/ 76331 h 884803"/>
                  <a:gd name="connsiteX1" fmla="*/ 146117 w 1035755"/>
                  <a:gd name="connsiteY1" fmla="*/ 327017 h 884803"/>
                  <a:gd name="connsiteX2" fmla="*/ 258656 w 1035755"/>
                  <a:gd name="connsiteY2" fmla="*/ 503180 h 884803"/>
                  <a:gd name="connsiteX3" fmla="*/ 964935 w 1035755"/>
                  <a:gd name="connsiteY3" fmla="*/ 491611 h 884803"/>
                  <a:gd name="connsiteX4" fmla="*/ 1024421 w 1035755"/>
                  <a:gd name="connsiteY4" fmla="*/ 631265 h 884803"/>
                  <a:gd name="connsiteX5" fmla="*/ 1023675 w 1035755"/>
                  <a:gd name="connsiteY5" fmla="*/ 883764 h 884803"/>
                  <a:gd name="connsiteX6" fmla="*/ 958201 w 1035755"/>
                  <a:gd name="connsiteY6" fmla="*/ 753224 h 884803"/>
                  <a:gd name="connsiteX7" fmla="*/ 267722 w 1035755"/>
                  <a:gd name="connsiteY7" fmla="*/ 773875 h 884803"/>
                  <a:gd name="connsiteX8" fmla="*/ 173351 w 1035755"/>
                  <a:gd name="connsiteY8" fmla="*/ 400981 h 884803"/>
                  <a:gd name="connsiteX9" fmla="*/ 15093 w 1035755"/>
                  <a:gd name="connsiteY9" fmla="*/ 22189 h 884803"/>
                  <a:gd name="connsiteX10" fmla="*/ 717435 w 1035755"/>
                  <a:gd name="connsiteY10" fmla="*/ 76331 h 884803"/>
                  <a:gd name="connsiteX0" fmla="*/ 717435 w 1035755"/>
                  <a:gd name="connsiteY0" fmla="*/ 76331 h 884803"/>
                  <a:gd name="connsiteX1" fmla="*/ 178873 w 1035755"/>
                  <a:gd name="connsiteY1" fmla="*/ 416673 h 884803"/>
                  <a:gd name="connsiteX2" fmla="*/ 258656 w 1035755"/>
                  <a:gd name="connsiteY2" fmla="*/ 503180 h 884803"/>
                  <a:gd name="connsiteX3" fmla="*/ 964935 w 1035755"/>
                  <a:gd name="connsiteY3" fmla="*/ 491611 h 884803"/>
                  <a:gd name="connsiteX4" fmla="*/ 1024421 w 1035755"/>
                  <a:gd name="connsiteY4" fmla="*/ 631265 h 884803"/>
                  <a:gd name="connsiteX5" fmla="*/ 1023675 w 1035755"/>
                  <a:gd name="connsiteY5" fmla="*/ 883764 h 884803"/>
                  <a:gd name="connsiteX6" fmla="*/ 958201 w 1035755"/>
                  <a:gd name="connsiteY6" fmla="*/ 753224 h 884803"/>
                  <a:gd name="connsiteX7" fmla="*/ 267722 w 1035755"/>
                  <a:gd name="connsiteY7" fmla="*/ 773875 h 884803"/>
                  <a:gd name="connsiteX8" fmla="*/ 173351 w 1035755"/>
                  <a:gd name="connsiteY8" fmla="*/ 400981 h 884803"/>
                  <a:gd name="connsiteX9" fmla="*/ 15093 w 1035755"/>
                  <a:gd name="connsiteY9" fmla="*/ 22189 h 884803"/>
                  <a:gd name="connsiteX10" fmla="*/ 717435 w 1035755"/>
                  <a:gd name="connsiteY10" fmla="*/ 76331 h 884803"/>
                  <a:gd name="connsiteX0" fmla="*/ 717435 w 1035755"/>
                  <a:gd name="connsiteY0" fmla="*/ 76331 h 884803"/>
                  <a:gd name="connsiteX1" fmla="*/ 178873 w 1035755"/>
                  <a:gd name="connsiteY1" fmla="*/ 416673 h 884803"/>
                  <a:gd name="connsiteX2" fmla="*/ 258656 w 1035755"/>
                  <a:gd name="connsiteY2" fmla="*/ 503180 h 884803"/>
                  <a:gd name="connsiteX3" fmla="*/ 964935 w 1035755"/>
                  <a:gd name="connsiteY3" fmla="*/ 491611 h 884803"/>
                  <a:gd name="connsiteX4" fmla="*/ 1024421 w 1035755"/>
                  <a:gd name="connsiteY4" fmla="*/ 631265 h 884803"/>
                  <a:gd name="connsiteX5" fmla="*/ 1023675 w 1035755"/>
                  <a:gd name="connsiteY5" fmla="*/ 883764 h 884803"/>
                  <a:gd name="connsiteX6" fmla="*/ 958201 w 1035755"/>
                  <a:gd name="connsiteY6" fmla="*/ 753224 h 884803"/>
                  <a:gd name="connsiteX7" fmla="*/ 267722 w 1035755"/>
                  <a:gd name="connsiteY7" fmla="*/ 773875 h 884803"/>
                  <a:gd name="connsiteX8" fmla="*/ 173351 w 1035755"/>
                  <a:gd name="connsiteY8" fmla="*/ 400981 h 884803"/>
                  <a:gd name="connsiteX9" fmla="*/ 15093 w 1035755"/>
                  <a:gd name="connsiteY9" fmla="*/ 22189 h 884803"/>
                  <a:gd name="connsiteX10" fmla="*/ 717435 w 1035755"/>
                  <a:gd name="connsiteY10" fmla="*/ 76331 h 884803"/>
                  <a:gd name="connsiteX0" fmla="*/ 717435 w 1031305"/>
                  <a:gd name="connsiteY0" fmla="*/ 76331 h 884803"/>
                  <a:gd name="connsiteX1" fmla="*/ 178873 w 1031305"/>
                  <a:gd name="connsiteY1" fmla="*/ 416673 h 884803"/>
                  <a:gd name="connsiteX2" fmla="*/ 324168 w 1031305"/>
                  <a:gd name="connsiteY2" fmla="*/ 503180 h 884803"/>
                  <a:gd name="connsiteX3" fmla="*/ 964935 w 1031305"/>
                  <a:gd name="connsiteY3" fmla="*/ 491611 h 884803"/>
                  <a:gd name="connsiteX4" fmla="*/ 1024421 w 1031305"/>
                  <a:gd name="connsiteY4" fmla="*/ 631265 h 884803"/>
                  <a:gd name="connsiteX5" fmla="*/ 1023675 w 1031305"/>
                  <a:gd name="connsiteY5" fmla="*/ 883764 h 884803"/>
                  <a:gd name="connsiteX6" fmla="*/ 958201 w 1031305"/>
                  <a:gd name="connsiteY6" fmla="*/ 753224 h 884803"/>
                  <a:gd name="connsiteX7" fmla="*/ 267722 w 1031305"/>
                  <a:gd name="connsiteY7" fmla="*/ 773875 h 884803"/>
                  <a:gd name="connsiteX8" fmla="*/ 173351 w 1031305"/>
                  <a:gd name="connsiteY8" fmla="*/ 400981 h 884803"/>
                  <a:gd name="connsiteX9" fmla="*/ 15093 w 1031305"/>
                  <a:gd name="connsiteY9" fmla="*/ 22189 h 884803"/>
                  <a:gd name="connsiteX10" fmla="*/ 717435 w 1031305"/>
                  <a:gd name="connsiteY10" fmla="*/ 76331 h 884803"/>
                  <a:gd name="connsiteX0" fmla="*/ 717435 w 1031305"/>
                  <a:gd name="connsiteY0" fmla="*/ 76331 h 884803"/>
                  <a:gd name="connsiteX1" fmla="*/ 178873 w 1031305"/>
                  <a:gd name="connsiteY1" fmla="*/ 416673 h 884803"/>
                  <a:gd name="connsiteX2" fmla="*/ 324168 w 1031305"/>
                  <a:gd name="connsiteY2" fmla="*/ 503180 h 884803"/>
                  <a:gd name="connsiteX3" fmla="*/ 964935 w 1031305"/>
                  <a:gd name="connsiteY3" fmla="*/ 491611 h 884803"/>
                  <a:gd name="connsiteX4" fmla="*/ 1024421 w 1031305"/>
                  <a:gd name="connsiteY4" fmla="*/ 631265 h 884803"/>
                  <a:gd name="connsiteX5" fmla="*/ 1023675 w 1031305"/>
                  <a:gd name="connsiteY5" fmla="*/ 883764 h 884803"/>
                  <a:gd name="connsiteX6" fmla="*/ 958201 w 1031305"/>
                  <a:gd name="connsiteY6" fmla="*/ 753224 h 884803"/>
                  <a:gd name="connsiteX7" fmla="*/ 267722 w 1031305"/>
                  <a:gd name="connsiteY7" fmla="*/ 773875 h 884803"/>
                  <a:gd name="connsiteX8" fmla="*/ 173351 w 1031305"/>
                  <a:gd name="connsiteY8" fmla="*/ 400981 h 884803"/>
                  <a:gd name="connsiteX9" fmla="*/ 15093 w 1031305"/>
                  <a:gd name="connsiteY9" fmla="*/ 22189 h 884803"/>
                  <a:gd name="connsiteX10" fmla="*/ 717435 w 1031305"/>
                  <a:gd name="connsiteY10" fmla="*/ 76331 h 884803"/>
                  <a:gd name="connsiteX0" fmla="*/ 717435 w 1031305"/>
                  <a:gd name="connsiteY0" fmla="*/ 76331 h 884850"/>
                  <a:gd name="connsiteX1" fmla="*/ 178873 w 1031305"/>
                  <a:gd name="connsiteY1" fmla="*/ 416673 h 884850"/>
                  <a:gd name="connsiteX2" fmla="*/ 324168 w 1031305"/>
                  <a:gd name="connsiteY2" fmla="*/ 503180 h 884850"/>
                  <a:gd name="connsiteX3" fmla="*/ 964935 w 1031305"/>
                  <a:gd name="connsiteY3" fmla="*/ 491611 h 884850"/>
                  <a:gd name="connsiteX4" fmla="*/ 1024421 w 1031305"/>
                  <a:gd name="connsiteY4" fmla="*/ 631265 h 884850"/>
                  <a:gd name="connsiteX5" fmla="*/ 1023675 w 1031305"/>
                  <a:gd name="connsiteY5" fmla="*/ 883764 h 884850"/>
                  <a:gd name="connsiteX6" fmla="*/ 958201 w 1031305"/>
                  <a:gd name="connsiteY6" fmla="*/ 753224 h 884850"/>
                  <a:gd name="connsiteX7" fmla="*/ 271362 w 1031305"/>
                  <a:gd name="connsiteY7" fmla="*/ 738013 h 884850"/>
                  <a:gd name="connsiteX8" fmla="*/ 173351 w 1031305"/>
                  <a:gd name="connsiteY8" fmla="*/ 400981 h 884850"/>
                  <a:gd name="connsiteX9" fmla="*/ 15093 w 1031305"/>
                  <a:gd name="connsiteY9" fmla="*/ 22189 h 884850"/>
                  <a:gd name="connsiteX10" fmla="*/ 717435 w 1031305"/>
                  <a:gd name="connsiteY10" fmla="*/ 76331 h 884850"/>
                  <a:gd name="connsiteX0" fmla="*/ 716445 w 1030315"/>
                  <a:gd name="connsiteY0" fmla="*/ 76331 h 884850"/>
                  <a:gd name="connsiteX1" fmla="*/ 177883 w 1030315"/>
                  <a:gd name="connsiteY1" fmla="*/ 416673 h 884850"/>
                  <a:gd name="connsiteX2" fmla="*/ 323178 w 1030315"/>
                  <a:gd name="connsiteY2" fmla="*/ 503180 h 884850"/>
                  <a:gd name="connsiteX3" fmla="*/ 963945 w 1030315"/>
                  <a:gd name="connsiteY3" fmla="*/ 491611 h 884850"/>
                  <a:gd name="connsiteX4" fmla="*/ 1023431 w 1030315"/>
                  <a:gd name="connsiteY4" fmla="*/ 631265 h 884850"/>
                  <a:gd name="connsiteX5" fmla="*/ 1022685 w 1030315"/>
                  <a:gd name="connsiteY5" fmla="*/ 883764 h 884850"/>
                  <a:gd name="connsiteX6" fmla="*/ 957211 w 1030315"/>
                  <a:gd name="connsiteY6" fmla="*/ 753224 h 884850"/>
                  <a:gd name="connsiteX7" fmla="*/ 270372 w 1030315"/>
                  <a:gd name="connsiteY7" fmla="*/ 738013 h 884850"/>
                  <a:gd name="connsiteX8" fmla="*/ 194198 w 1030315"/>
                  <a:gd name="connsiteY8" fmla="*/ 409947 h 884850"/>
                  <a:gd name="connsiteX9" fmla="*/ 14103 w 1030315"/>
                  <a:gd name="connsiteY9" fmla="*/ 22189 h 884850"/>
                  <a:gd name="connsiteX10" fmla="*/ 716445 w 1030315"/>
                  <a:gd name="connsiteY10" fmla="*/ 76331 h 884850"/>
                  <a:gd name="connsiteX0" fmla="*/ 716445 w 1030315"/>
                  <a:gd name="connsiteY0" fmla="*/ 76331 h 884850"/>
                  <a:gd name="connsiteX1" fmla="*/ 199721 w 1030315"/>
                  <a:gd name="connsiteY1" fmla="*/ 398742 h 884850"/>
                  <a:gd name="connsiteX2" fmla="*/ 323178 w 1030315"/>
                  <a:gd name="connsiteY2" fmla="*/ 503180 h 884850"/>
                  <a:gd name="connsiteX3" fmla="*/ 963945 w 1030315"/>
                  <a:gd name="connsiteY3" fmla="*/ 491611 h 884850"/>
                  <a:gd name="connsiteX4" fmla="*/ 1023431 w 1030315"/>
                  <a:gd name="connsiteY4" fmla="*/ 631265 h 884850"/>
                  <a:gd name="connsiteX5" fmla="*/ 1022685 w 1030315"/>
                  <a:gd name="connsiteY5" fmla="*/ 883764 h 884850"/>
                  <a:gd name="connsiteX6" fmla="*/ 957211 w 1030315"/>
                  <a:gd name="connsiteY6" fmla="*/ 753224 h 884850"/>
                  <a:gd name="connsiteX7" fmla="*/ 270372 w 1030315"/>
                  <a:gd name="connsiteY7" fmla="*/ 738013 h 884850"/>
                  <a:gd name="connsiteX8" fmla="*/ 194198 w 1030315"/>
                  <a:gd name="connsiteY8" fmla="*/ 409947 h 884850"/>
                  <a:gd name="connsiteX9" fmla="*/ 14103 w 1030315"/>
                  <a:gd name="connsiteY9" fmla="*/ 22189 h 884850"/>
                  <a:gd name="connsiteX10" fmla="*/ 716445 w 1030315"/>
                  <a:gd name="connsiteY10" fmla="*/ 76331 h 884850"/>
                  <a:gd name="connsiteX0" fmla="*/ 716445 w 1029159"/>
                  <a:gd name="connsiteY0" fmla="*/ 76331 h 884850"/>
                  <a:gd name="connsiteX1" fmla="*/ 199721 w 1029159"/>
                  <a:gd name="connsiteY1" fmla="*/ 398742 h 884850"/>
                  <a:gd name="connsiteX2" fmla="*/ 323178 w 1029159"/>
                  <a:gd name="connsiteY2" fmla="*/ 503180 h 884850"/>
                  <a:gd name="connsiteX3" fmla="*/ 800165 w 1029159"/>
                  <a:gd name="connsiteY3" fmla="*/ 491611 h 884850"/>
                  <a:gd name="connsiteX4" fmla="*/ 1023431 w 1029159"/>
                  <a:gd name="connsiteY4" fmla="*/ 631265 h 884850"/>
                  <a:gd name="connsiteX5" fmla="*/ 1022685 w 1029159"/>
                  <a:gd name="connsiteY5" fmla="*/ 883764 h 884850"/>
                  <a:gd name="connsiteX6" fmla="*/ 957211 w 1029159"/>
                  <a:gd name="connsiteY6" fmla="*/ 753224 h 884850"/>
                  <a:gd name="connsiteX7" fmla="*/ 270372 w 1029159"/>
                  <a:gd name="connsiteY7" fmla="*/ 738013 h 884850"/>
                  <a:gd name="connsiteX8" fmla="*/ 194198 w 1029159"/>
                  <a:gd name="connsiteY8" fmla="*/ 409947 h 884850"/>
                  <a:gd name="connsiteX9" fmla="*/ 14103 w 1029159"/>
                  <a:gd name="connsiteY9" fmla="*/ 22189 h 884850"/>
                  <a:gd name="connsiteX10" fmla="*/ 716445 w 1029159"/>
                  <a:gd name="connsiteY10" fmla="*/ 76331 h 884850"/>
                  <a:gd name="connsiteX0" fmla="*/ 716445 w 1029159"/>
                  <a:gd name="connsiteY0" fmla="*/ 76331 h 884850"/>
                  <a:gd name="connsiteX1" fmla="*/ 199721 w 1029159"/>
                  <a:gd name="connsiteY1" fmla="*/ 398742 h 884850"/>
                  <a:gd name="connsiteX2" fmla="*/ 323178 w 1029159"/>
                  <a:gd name="connsiteY2" fmla="*/ 503180 h 884850"/>
                  <a:gd name="connsiteX3" fmla="*/ 800165 w 1029159"/>
                  <a:gd name="connsiteY3" fmla="*/ 491611 h 884850"/>
                  <a:gd name="connsiteX4" fmla="*/ 1023431 w 1029159"/>
                  <a:gd name="connsiteY4" fmla="*/ 631265 h 884850"/>
                  <a:gd name="connsiteX5" fmla="*/ 1022685 w 1029159"/>
                  <a:gd name="connsiteY5" fmla="*/ 883764 h 884850"/>
                  <a:gd name="connsiteX6" fmla="*/ 957211 w 1029159"/>
                  <a:gd name="connsiteY6" fmla="*/ 753224 h 884850"/>
                  <a:gd name="connsiteX7" fmla="*/ 270372 w 1029159"/>
                  <a:gd name="connsiteY7" fmla="*/ 738013 h 884850"/>
                  <a:gd name="connsiteX8" fmla="*/ 194198 w 1029159"/>
                  <a:gd name="connsiteY8" fmla="*/ 409947 h 884850"/>
                  <a:gd name="connsiteX9" fmla="*/ 14103 w 1029159"/>
                  <a:gd name="connsiteY9" fmla="*/ 22189 h 884850"/>
                  <a:gd name="connsiteX10" fmla="*/ 716445 w 1029159"/>
                  <a:gd name="connsiteY10" fmla="*/ 76331 h 884850"/>
                  <a:gd name="connsiteX0" fmla="*/ 716445 w 1029159"/>
                  <a:gd name="connsiteY0" fmla="*/ 76331 h 884850"/>
                  <a:gd name="connsiteX1" fmla="*/ 199721 w 1029159"/>
                  <a:gd name="connsiteY1" fmla="*/ 398742 h 884850"/>
                  <a:gd name="connsiteX2" fmla="*/ 323178 w 1029159"/>
                  <a:gd name="connsiteY2" fmla="*/ 503180 h 884850"/>
                  <a:gd name="connsiteX3" fmla="*/ 800165 w 1029159"/>
                  <a:gd name="connsiteY3" fmla="*/ 491611 h 884850"/>
                  <a:gd name="connsiteX4" fmla="*/ 1023431 w 1029159"/>
                  <a:gd name="connsiteY4" fmla="*/ 631265 h 884850"/>
                  <a:gd name="connsiteX5" fmla="*/ 1022685 w 1029159"/>
                  <a:gd name="connsiteY5" fmla="*/ 883764 h 884850"/>
                  <a:gd name="connsiteX6" fmla="*/ 957211 w 1029159"/>
                  <a:gd name="connsiteY6" fmla="*/ 753224 h 884850"/>
                  <a:gd name="connsiteX7" fmla="*/ 270372 w 1029159"/>
                  <a:gd name="connsiteY7" fmla="*/ 738013 h 884850"/>
                  <a:gd name="connsiteX8" fmla="*/ 194198 w 1029159"/>
                  <a:gd name="connsiteY8" fmla="*/ 409947 h 884850"/>
                  <a:gd name="connsiteX9" fmla="*/ 14103 w 1029159"/>
                  <a:gd name="connsiteY9" fmla="*/ 22189 h 884850"/>
                  <a:gd name="connsiteX10" fmla="*/ 716445 w 1029159"/>
                  <a:gd name="connsiteY10" fmla="*/ 76331 h 884850"/>
                  <a:gd name="connsiteX0" fmla="*/ 716445 w 1029159"/>
                  <a:gd name="connsiteY0" fmla="*/ 76331 h 884850"/>
                  <a:gd name="connsiteX1" fmla="*/ 199721 w 1029159"/>
                  <a:gd name="connsiteY1" fmla="*/ 398742 h 884850"/>
                  <a:gd name="connsiteX2" fmla="*/ 323178 w 1029159"/>
                  <a:gd name="connsiteY2" fmla="*/ 503180 h 884850"/>
                  <a:gd name="connsiteX3" fmla="*/ 800165 w 1029159"/>
                  <a:gd name="connsiteY3" fmla="*/ 491611 h 884850"/>
                  <a:gd name="connsiteX4" fmla="*/ 1023431 w 1029159"/>
                  <a:gd name="connsiteY4" fmla="*/ 631265 h 884850"/>
                  <a:gd name="connsiteX5" fmla="*/ 1022685 w 1029159"/>
                  <a:gd name="connsiteY5" fmla="*/ 883764 h 884850"/>
                  <a:gd name="connsiteX6" fmla="*/ 957211 w 1029159"/>
                  <a:gd name="connsiteY6" fmla="*/ 753224 h 884850"/>
                  <a:gd name="connsiteX7" fmla="*/ 270372 w 1029159"/>
                  <a:gd name="connsiteY7" fmla="*/ 738013 h 884850"/>
                  <a:gd name="connsiteX8" fmla="*/ 194198 w 1029159"/>
                  <a:gd name="connsiteY8" fmla="*/ 409947 h 884850"/>
                  <a:gd name="connsiteX9" fmla="*/ 14103 w 1029159"/>
                  <a:gd name="connsiteY9" fmla="*/ 22189 h 884850"/>
                  <a:gd name="connsiteX10" fmla="*/ 716445 w 1029159"/>
                  <a:gd name="connsiteY10" fmla="*/ 76331 h 884850"/>
                  <a:gd name="connsiteX0" fmla="*/ 716445 w 1023431"/>
                  <a:gd name="connsiteY0" fmla="*/ 76331 h 884720"/>
                  <a:gd name="connsiteX1" fmla="*/ 199721 w 1023431"/>
                  <a:gd name="connsiteY1" fmla="*/ 398742 h 884720"/>
                  <a:gd name="connsiteX2" fmla="*/ 323178 w 1023431"/>
                  <a:gd name="connsiteY2" fmla="*/ 503180 h 884720"/>
                  <a:gd name="connsiteX3" fmla="*/ 800165 w 1023431"/>
                  <a:gd name="connsiteY3" fmla="*/ 491611 h 884720"/>
                  <a:gd name="connsiteX4" fmla="*/ 1023431 w 1023431"/>
                  <a:gd name="connsiteY4" fmla="*/ 631265 h 884720"/>
                  <a:gd name="connsiteX5" fmla="*/ 1022685 w 1023431"/>
                  <a:gd name="connsiteY5" fmla="*/ 883764 h 884720"/>
                  <a:gd name="connsiteX6" fmla="*/ 957211 w 1023431"/>
                  <a:gd name="connsiteY6" fmla="*/ 753224 h 884720"/>
                  <a:gd name="connsiteX7" fmla="*/ 270372 w 1023431"/>
                  <a:gd name="connsiteY7" fmla="*/ 738013 h 884720"/>
                  <a:gd name="connsiteX8" fmla="*/ 194198 w 1023431"/>
                  <a:gd name="connsiteY8" fmla="*/ 409947 h 884720"/>
                  <a:gd name="connsiteX9" fmla="*/ 14103 w 1023431"/>
                  <a:gd name="connsiteY9" fmla="*/ 22189 h 884720"/>
                  <a:gd name="connsiteX10" fmla="*/ 716445 w 1023431"/>
                  <a:gd name="connsiteY10" fmla="*/ 76331 h 884720"/>
                  <a:gd name="connsiteX0" fmla="*/ 716445 w 1026998"/>
                  <a:gd name="connsiteY0" fmla="*/ 76331 h 884838"/>
                  <a:gd name="connsiteX1" fmla="*/ 199721 w 1026998"/>
                  <a:gd name="connsiteY1" fmla="*/ 398742 h 884838"/>
                  <a:gd name="connsiteX2" fmla="*/ 323178 w 1026998"/>
                  <a:gd name="connsiteY2" fmla="*/ 503180 h 884838"/>
                  <a:gd name="connsiteX3" fmla="*/ 800165 w 1026998"/>
                  <a:gd name="connsiteY3" fmla="*/ 491611 h 884838"/>
                  <a:gd name="connsiteX4" fmla="*/ 1023431 w 1026998"/>
                  <a:gd name="connsiteY4" fmla="*/ 631265 h 884838"/>
                  <a:gd name="connsiteX5" fmla="*/ 1022685 w 1026998"/>
                  <a:gd name="connsiteY5" fmla="*/ 883764 h 884838"/>
                  <a:gd name="connsiteX6" fmla="*/ 957211 w 1026998"/>
                  <a:gd name="connsiteY6" fmla="*/ 753224 h 884838"/>
                  <a:gd name="connsiteX7" fmla="*/ 303128 w 1026998"/>
                  <a:gd name="connsiteY7" fmla="*/ 746978 h 884838"/>
                  <a:gd name="connsiteX8" fmla="*/ 194198 w 1026998"/>
                  <a:gd name="connsiteY8" fmla="*/ 409947 h 884838"/>
                  <a:gd name="connsiteX9" fmla="*/ 14103 w 1026998"/>
                  <a:gd name="connsiteY9" fmla="*/ 22189 h 884838"/>
                  <a:gd name="connsiteX10" fmla="*/ 716445 w 1026998"/>
                  <a:gd name="connsiteY10" fmla="*/ 76331 h 884838"/>
                  <a:gd name="connsiteX0" fmla="*/ 716445 w 1026998"/>
                  <a:gd name="connsiteY0" fmla="*/ 76331 h 884838"/>
                  <a:gd name="connsiteX1" fmla="*/ 199721 w 1026998"/>
                  <a:gd name="connsiteY1" fmla="*/ 398742 h 884838"/>
                  <a:gd name="connsiteX2" fmla="*/ 323178 w 1026998"/>
                  <a:gd name="connsiteY2" fmla="*/ 503180 h 884838"/>
                  <a:gd name="connsiteX3" fmla="*/ 800165 w 1026998"/>
                  <a:gd name="connsiteY3" fmla="*/ 491611 h 884838"/>
                  <a:gd name="connsiteX4" fmla="*/ 1023431 w 1026998"/>
                  <a:gd name="connsiteY4" fmla="*/ 631265 h 884838"/>
                  <a:gd name="connsiteX5" fmla="*/ 1022685 w 1026998"/>
                  <a:gd name="connsiteY5" fmla="*/ 883764 h 884838"/>
                  <a:gd name="connsiteX6" fmla="*/ 957211 w 1026998"/>
                  <a:gd name="connsiteY6" fmla="*/ 753224 h 884838"/>
                  <a:gd name="connsiteX7" fmla="*/ 303128 w 1026998"/>
                  <a:gd name="connsiteY7" fmla="*/ 746978 h 884838"/>
                  <a:gd name="connsiteX8" fmla="*/ 194198 w 1026998"/>
                  <a:gd name="connsiteY8" fmla="*/ 409947 h 884838"/>
                  <a:gd name="connsiteX9" fmla="*/ 14103 w 1026998"/>
                  <a:gd name="connsiteY9" fmla="*/ 22189 h 884838"/>
                  <a:gd name="connsiteX10" fmla="*/ 716445 w 1026998"/>
                  <a:gd name="connsiteY10" fmla="*/ 76331 h 884838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37382"/>
                  <a:gd name="connsiteY0" fmla="*/ 76331 h 884689"/>
                  <a:gd name="connsiteX1" fmla="*/ 199721 w 1037382"/>
                  <a:gd name="connsiteY1" fmla="*/ 398742 h 884689"/>
                  <a:gd name="connsiteX2" fmla="*/ 323178 w 1037382"/>
                  <a:gd name="connsiteY2" fmla="*/ 503180 h 884689"/>
                  <a:gd name="connsiteX3" fmla="*/ 891154 w 1037382"/>
                  <a:gd name="connsiteY3" fmla="*/ 500577 h 884689"/>
                  <a:gd name="connsiteX4" fmla="*/ 1023431 w 1037382"/>
                  <a:gd name="connsiteY4" fmla="*/ 631265 h 884689"/>
                  <a:gd name="connsiteX5" fmla="*/ 1022685 w 1037382"/>
                  <a:gd name="connsiteY5" fmla="*/ 883764 h 884689"/>
                  <a:gd name="connsiteX6" fmla="*/ 957211 w 1037382"/>
                  <a:gd name="connsiteY6" fmla="*/ 753224 h 884689"/>
                  <a:gd name="connsiteX7" fmla="*/ 303128 w 1037382"/>
                  <a:gd name="connsiteY7" fmla="*/ 746978 h 884689"/>
                  <a:gd name="connsiteX8" fmla="*/ 194198 w 1037382"/>
                  <a:gd name="connsiteY8" fmla="*/ 409947 h 884689"/>
                  <a:gd name="connsiteX9" fmla="*/ 14103 w 1037382"/>
                  <a:gd name="connsiteY9" fmla="*/ 22189 h 884689"/>
                  <a:gd name="connsiteX10" fmla="*/ 716445 w 1037382"/>
                  <a:gd name="connsiteY10" fmla="*/ 76331 h 884689"/>
                  <a:gd name="connsiteX0" fmla="*/ 716445 w 1037382"/>
                  <a:gd name="connsiteY0" fmla="*/ 76331 h 884689"/>
                  <a:gd name="connsiteX1" fmla="*/ 199721 w 1037382"/>
                  <a:gd name="connsiteY1" fmla="*/ 398742 h 884689"/>
                  <a:gd name="connsiteX2" fmla="*/ 323178 w 1037382"/>
                  <a:gd name="connsiteY2" fmla="*/ 503180 h 884689"/>
                  <a:gd name="connsiteX3" fmla="*/ 891154 w 1037382"/>
                  <a:gd name="connsiteY3" fmla="*/ 500577 h 884689"/>
                  <a:gd name="connsiteX4" fmla="*/ 1023431 w 1037382"/>
                  <a:gd name="connsiteY4" fmla="*/ 631265 h 884689"/>
                  <a:gd name="connsiteX5" fmla="*/ 1022685 w 1037382"/>
                  <a:gd name="connsiteY5" fmla="*/ 883764 h 884689"/>
                  <a:gd name="connsiteX6" fmla="*/ 957211 w 1037382"/>
                  <a:gd name="connsiteY6" fmla="*/ 753224 h 884689"/>
                  <a:gd name="connsiteX7" fmla="*/ 303128 w 1037382"/>
                  <a:gd name="connsiteY7" fmla="*/ 746978 h 884689"/>
                  <a:gd name="connsiteX8" fmla="*/ 194198 w 1037382"/>
                  <a:gd name="connsiteY8" fmla="*/ 409947 h 884689"/>
                  <a:gd name="connsiteX9" fmla="*/ 14103 w 1037382"/>
                  <a:gd name="connsiteY9" fmla="*/ 22189 h 884689"/>
                  <a:gd name="connsiteX10" fmla="*/ 716445 w 1037382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727373 w 1027841"/>
                  <a:gd name="connsiteY3" fmla="*/ 509543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509543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9287"/>
                  <a:gd name="connsiteY0" fmla="*/ 76331 h 884689"/>
                  <a:gd name="connsiteX1" fmla="*/ 199721 w 1029287"/>
                  <a:gd name="connsiteY1" fmla="*/ 398742 h 884689"/>
                  <a:gd name="connsiteX2" fmla="*/ 323178 w 1029287"/>
                  <a:gd name="connsiteY2" fmla="*/ 503180 h 884689"/>
                  <a:gd name="connsiteX3" fmla="*/ 800165 w 1029287"/>
                  <a:gd name="connsiteY3" fmla="*/ 509543 h 884689"/>
                  <a:gd name="connsiteX4" fmla="*/ 1023431 w 1029287"/>
                  <a:gd name="connsiteY4" fmla="*/ 631265 h 884689"/>
                  <a:gd name="connsiteX5" fmla="*/ 1022685 w 1029287"/>
                  <a:gd name="connsiteY5" fmla="*/ 883764 h 884689"/>
                  <a:gd name="connsiteX6" fmla="*/ 957211 w 1029287"/>
                  <a:gd name="connsiteY6" fmla="*/ 753224 h 884689"/>
                  <a:gd name="connsiteX7" fmla="*/ 303128 w 1029287"/>
                  <a:gd name="connsiteY7" fmla="*/ 746978 h 884689"/>
                  <a:gd name="connsiteX8" fmla="*/ 194198 w 1029287"/>
                  <a:gd name="connsiteY8" fmla="*/ 409947 h 884689"/>
                  <a:gd name="connsiteX9" fmla="*/ 14103 w 1029287"/>
                  <a:gd name="connsiteY9" fmla="*/ 22189 h 884689"/>
                  <a:gd name="connsiteX10" fmla="*/ 716445 w 1029287"/>
                  <a:gd name="connsiteY10" fmla="*/ 76331 h 884689"/>
                  <a:gd name="connsiteX0" fmla="*/ 716445 w 1029287"/>
                  <a:gd name="connsiteY0" fmla="*/ 76331 h 884689"/>
                  <a:gd name="connsiteX1" fmla="*/ 199721 w 1029287"/>
                  <a:gd name="connsiteY1" fmla="*/ 398742 h 884689"/>
                  <a:gd name="connsiteX2" fmla="*/ 323178 w 1029287"/>
                  <a:gd name="connsiteY2" fmla="*/ 503180 h 884689"/>
                  <a:gd name="connsiteX3" fmla="*/ 800165 w 1029287"/>
                  <a:gd name="connsiteY3" fmla="*/ 509543 h 884689"/>
                  <a:gd name="connsiteX4" fmla="*/ 1023431 w 1029287"/>
                  <a:gd name="connsiteY4" fmla="*/ 631265 h 884689"/>
                  <a:gd name="connsiteX5" fmla="*/ 1022685 w 1029287"/>
                  <a:gd name="connsiteY5" fmla="*/ 883764 h 884689"/>
                  <a:gd name="connsiteX6" fmla="*/ 957211 w 1029287"/>
                  <a:gd name="connsiteY6" fmla="*/ 753224 h 884689"/>
                  <a:gd name="connsiteX7" fmla="*/ 303128 w 1029287"/>
                  <a:gd name="connsiteY7" fmla="*/ 746978 h 884689"/>
                  <a:gd name="connsiteX8" fmla="*/ 194198 w 1029287"/>
                  <a:gd name="connsiteY8" fmla="*/ 409947 h 884689"/>
                  <a:gd name="connsiteX9" fmla="*/ 14103 w 1029287"/>
                  <a:gd name="connsiteY9" fmla="*/ 22189 h 884689"/>
                  <a:gd name="connsiteX10" fmla="*/ 716445 w 1029287"/>
                  <a:gd name="connsiteY10" fmla="*/ 76331 h 884689"/>
                  <a:gd name="connsiteX0" fmla="*/ 716445 w 1023431"/>
                  <a:gd name="connsiteY0" fmla="*/ 76331 h 884811"/>
                  <a:gd name="connsiteX1" fmla="*/ 199721 w 1023431"/>
                  <a:gd name="connsiteY1" fmla="*/ 398742 h 884811"/>
                  <a:gd name="connsiteX2" fmla="*/ 323178 w 1023431"/>
                  <a:gd name="connsiteY2" fmla="*/ 503180 h 884811"/>
                  <a:gd name="connsiteX3" fmla="*/ 800165 w 1023431"/>
                  <a:gd name="connsiteY3" fmla="*/ 509543 h 884811"/>
                  <a:gd name="connsiteX4" fmla="*/ 1023431 w 1023431"/>
                  <a:gd name="connsiteY4" fmla="*/ 631265 h 884811"/>
                  <a:gd name="connsiteX5" fmla="*/ 1022685 w 1023431"/>
                  <a:gd name="connsiteY5" fmla="*/ 883764 h 884811"/>
                  <a:gd name="connsiteX6" fmla="*/ 957211 w 1023431"/>
                  <a:gd name="connsiteY6" fmla="*/ 753224 h 884811"/>
                  <a:gd name="connsiteX7" fmla="*/ 303128 w 1023431"/>
                  <a:gd name="connsiteY7" fmla="*/ 746978 h 884811"/>
                  <a:gd name="connsiteX8" fmla="*/ 194198 w 1023431"/>
                  <a:gd name="connsiteY8" fmla="*/ 409947 h 884811"/>
                  <a:gd name="connsiteX9" fmla="*/ 14103 w 1023431"/>
                  <a:gd name="connsiteY9" fmla="*/ 22189 h 884811"/>
                  <a:gd name="connsiteX10" fmla="*/ 716445 w 1023431"/>
                  <a:gd name="connsiteY10" fmla="*/ 76331 h 884811"/>
                  <a:gd name="connsiteX0" fmla="*/ 716445 w 1023431"/>
                  <a:gd name="connsiteY0" fmla="*/ 76331 h 884811"/>
                  <a:gd name="connsiteX1" fmla="*/ 199721 w 1023431"/>
                  <a:gd name="connsiteY1" fmla="*/ 398742 h 884811"/>
                  <a:gd name="connsiteX2" fmla="*/ 323178 w 1023431"/>
                  <a:gd name="connsiteY2" fmla="*/ 503180 h 884811"/>
                  <a:gd name="connsiteX3" fmla="*/ 800165 w 1023431"/>
                  <a:gd name="connsiteY3" fmla="*/ 509543 h 884811"/>
                  <a:gd name="connsiteX4" fmla="*/ 1023431 w 1023431"/>
                  <a:gd name="connsiteY4" fmla="*/ 631265 h 884811"/>
                  <a:gd name="connsiteX5" fmla="*/ 1022685 w 1023431"/>
                  <a:gd name="connsiteY5" fmla="*/ 883764 h 884811"/>
                  <a:gd name="connsiteX6" fmla="*/ 957211 w 1023431"/>
                  <a:gd name="connsiteY6" fmla="*/ 753224 h 884811"/>
                  <a:gd name="connsiteX7" fmla="*/ 310407 w 1023431"/>
                  <a:gd name="connsiteY7" fmla="*/ 782841 h 884811"/>
                  <a:gd name="connsiteX8" fmla="*/ 194198 w 1023431"/>
                  <a:gd name="connsiteY8" fmla="*/ 409947 h 884811"/>
                  <a:gd name="connsiteX9" fmla="*/ 14103 w 1023431"/>
                  <a:gd name="connsiteY9" fmla="*/ 22189 h 884811"/>
                  <a:gd name="connsiteX10" fmla="*/ 716445 w 1023431"/>
                  <a:gd name="connsiteY10" fmla="*/ 76331 h 884811"/>
                  <a:gd name="connsiteX0" fmla="*/ 716445 w 1023431"/>
                  <a:gd name="connsiteY0" fmla="*/ 76331 h 885071"/>
                  <a:gd name="connsiteX1" fmla="*/ 199721 w 1023431"/>
                  <a:gd name="connsiteY1" fmla="*/ 398742 h 885071"/>
                  <a:gd name="connsiteX2" fmla="*/ 323178 w 1023431"/>
                  <a:gd name="connsiteY2" fmla="*/ 503180 h 885071"/>
                  <a:gd name="connsiteX3" fmla="*/ 800165 w 1023431"/>
                  <a:gd name="connsiteY3" fmla="*/ 509543 h 885071"/>
                  <a:gd name="connsiteX4" fmla="*/ 1023431 w 1023431"/>
                  <a:gd name="connsiteY4" fmla="*/ 631265 h 885071"/>
                  <a:gd name="connsiteX5" fmla="*/ 1022685 w 1023431"/>
                  <a:gd name="connsiteY5" fmla="*/ 883764 h 885071"/>
                  <a:gd name="connsiteX6" fmla="*/ 964490 w 1023431"/>
                  <a:gd name="connsiteY6" fmla="*/ 780121 h 885071"/>
                  <a:gd name="connsiteX7" fmla="*/ 310407 w 1023431"/>
                  <a:gd name="connsiteY7" fmla="*/ 782841 h 885071"/>
                  <a:gd name="connsiteX8" fmla="*/ 194198 w 1023431"/>
                  <a:gd name="connsiteY8" fmla="*/ 409947 h 885071"/>
                  <a:gd name="connsiteX9" fmla="*/ 14103 w 1023431"/>
                  <a:gd name="connsiteY9" fmla="*/ 22189 h 885071"/>
                  <a:gd name="connsiteX10" fmla="*/ 716445 w 1023431"/>
                  <a:gd name="connsiteY10" fmla="*/ 76331 h 885071"/>
                  <a:gd name="connsiteX0" fmla="*/ 716445 w 1023431"/>
                  <a:gd name="connsiteY0" fmla="*/ 76331 h 885189"/>
                  <a:gd name="connsiteX1" fmla="*/ 199721 w 1023431"/>
                  <a:gd name="connsiteY1" fmla="*/ 398742 h 885189"/>
                  <a:gd name="connsiteX2" fmla="*/ 323178 w 1023431"/>
                  <a:gd name="connsiteY2" fmla="*/ 503180 h 885189"/>
                  <a:gd name="connsiteX3" fmla="*/ 800165 w 1023431"/>
                  <a:gd name="connsiteY3" fmla="*/ 509543 h 885189"/>
                  <a:gd name="connsiteX4" fmla="*/ 1023431 w 1023431"/>
                  <a:gd name="connsiteY4" fmla="*/ 631265 h 885189"/>
                  <a:gd name="connsiteX5" fmla="*/ 1022685 w 1023431"/>
                  <a:gd name="connsiteY5" fmla="*/ 883764 h 885189"/>
                  <a:gd name="connsiteX6" fmla="*/ 946292 w 1023431"/>
                  <a:gd name="connsiteY6" fmla="*/ 789086 h 885189"/>
                  <a:gd name="connsiteX7" fmla="*/ 310407 w 1023431"/>
                  <a:gd name="connsiteY7" fmla="*/ 782841 h 885189"/>
                  <a:gd name="connsiteX8" fmla="*/ 194198 w 1023431"/>
                  <a:gd name="connsiteY8" fmla="*/ 409947 h 885189"/>
                  <a:gd name="connsiteX9" fmla="*/ 14103 w 1023431"/>
                  <a:gd name="connsiteY9" fmla="*/ 22189 h 885189"/>
                  <a:gd name="connsiteX10" fmla="*/ 716445 w 1023431"/>
                  <a:gd name="connsiteY10" fmla="*/ 76331 h 885189"/>
                  <a:gd name="connsiteX0" fmla="*/ 716445 w 1023431"/>
                  <a:gd name="connsiteY0" fmla="*/ 76331 h 983099"/>
                  <a:gd name="connsiteX1" fmla="*/ 199721 w 1023431"/>
                  <a:gd name="connsiteY1" fmla="*/ 398742 h 983099"/>
                  <a:gd name="connsiteX2" fmla="*/ 323178 w 1023431"/>
                  <a:gd name="connsiteY2" fmla="*/ 503180 h 983099"/>
                  <a:gd name="connsiteX3" fmla="*/ 800165 w 1023431"/>
                  <a:gd name="connsiteY3" fmla="*/ 509543 h 983099"/>
                  <a:gd name="connsiteX4" fmla="*/ 1023431 w 1023431"/>
                  <a:gd name="connsiteY4" fmla="*/ 631265 h 983099"/>
                  <a:gd name="connsiteX5" fmla="*/ 1022685 w 1023431"/>
                  <a:gd name="connsiteY5" fmla="*/ 982385 h 983099"/>
                  <a:gd name="connsiteX6" fmla="*/ 946292 w 1023431"/>
                  <a:gd name="connsiteY6" fmla="*/ 789086 h 983099"/>
                  <a:gd name="connsiteX7" fmla="*/ 310407 w 1023431"/>
                  <a:gd name="connsiteY7" fmla="*/ 782841 h 983099"/>
                  <a:gd name="connsiteX8" fmla="*/ 194198 w 1023431"/>
                  <a:gd name="connsiteY8" fmla="*/ 409947 h 983099"/>
                  <a:gd name="connsiteX9" fmla="*/ 14103 w 1023431"/>
                  <a:gd name="connsiteY9" fmla="*/ 22189 h 983099"/>
                  <a:gd name="connsiteX10" fmla="*/ 716445 w 1023431"/>
                  <a:gd name="connsiteY10" fmla="*/ 76331 h 983099"/>
                  <a:gd name="connsiteX0" fmla="*/ 522247 w 829233"/>
                  <a:gd name="connsiteY0" fmla="*/ 1295 h 908063"/>
                  <a:gd name="connsiteX1" fmla="*/ 5523 w 829233"/>
                  <a:gd name="connsiteY1" fmla="*/ 323706 h 908063"/>
                  <a:gd name="connsiteX2" fmla="*/ 128980 w 829233"/>
                  <a:gd name="connsiteY2" fmla="*/ 428144 h 908063"/>
                  <a:gd name="connsiteX3" fmla="*/ 605967 w 829233"/>
                  <a:gd name="connsiteY3" fmla="*/ 434507 h 908063"/>
                  <a:gd name="connsiteX4" fmla="*/ 829233 w 829233"/>
                  <a:gd name="connsiteY4" fmla="*/ 556229 h 908063"/>
                  <a:gd name="connsiteX5" fmla="*/ 828487 w 829233"/>
                  <a:gd name="connsiteY5" fmla="*/ 907349 h 908063"/>
                  <a:gd name="connsiteX6" fmla="*/ 752094 w 829233"/>
                  <a:gd name="connsiteY6" fmla="*/ 714050 h 908063"/>
                  <a:gd name="connsiteX7" fmla="*/ 116209 w 829233"/>
                  <a:gd name="connsiteY7" fmla="*/ 707805 h 908063"/>
                  <a:gd name="connsiteX8" fmla="*/ 0 w 829233"/>
                  <a:gd name="connsiteY8" fmla="*/ 334911 h 908063"/>
                  <a:gd name="connsiteX9" fmla="*/ 522247 w 829233"/>
                  <a:gd name="connsiteY9" fmla="*/ 1295 h 908063"/>
                  <a:gd name="connsiteX0" fmla="*/ 12367 w 841600"/>
                  <a:gd name="connsiteY0" fmla="*/ 36180 h 609332"/>
                  <a:gd name="connsiteX1" fmla="*/ 17890 w 841600"/>
                  <a:gd name="connsiteY1" fmla="*/ 24975 h 609332"/>
                  <a:gd name="connsiteX2" fmla="*/ 141347 w 841600"/>
                  <a:gd name="connsiteY2" fmla="*/ 129413 h 609332"/>
                  <a:gd name="connsiteX3" fmla="*/ 618334 w 841600"/>
                  <a:gd name="connsiteY3" fmla="*/ 135776 h 609332"/>
                  <a:gd name="connsiteX4" fmla="*/ 841600 w 841600"/>
                  <a:gd name="connsiteY4" fmla="*/ 257498 h 609332"/>
                  <a:gd name="connsiteX5" fmla="*/ 840854 w 841600"/>
                  <a:gd name="connsiteY5" fmla="*/ 608618 h 609332"/>
                  <a:gd name="connsiteX6" fmla="*/ 764461 w 841600"/>
                  <a:gd name="connsiteY6" fmla="*/ 415319 h 609332"/>
                  <a:gd name="connsiteX7" fmla="*/ 128576 w 841600"/>
                  <a:gd name="connsiteY7" fmla="*/ 409074 h 609332"/>
                  <a:gd name="connsiteX8" fmla="*/ 12367 w 841600"/>
                  <a:gd name="connsiteY8" fmla="*/ 36180 h 609332"/>
                  <a:gd name="connsiteX0" fmla="*/ 111938 w 824962"/>
                  <a:gd name="connsiteY0" fmla="*/ 393970 h 594228"/>
                  <a:gd name="connsiteX1" fmla="*/ 1252 w 824962"/>
                  <a:gd name="connsiteY1" fmla="*/ 9871 h 594228"/>
                  <a:gd name="connsiteX2" fmla="*/ 124709 w 824962"/>
                  <a:gd name="connsiteY2" fmla="*/ 114309 h 594228"/>
                  <a:gd name="connsiteX3" fmla="*/ 601696 w 824962"/>
                  <a:gd name="connsiteY3" fmla="*/ 120672 h 594228"/>
                  <a:gd name="connsiteX4" fmla="*/ 824962 w 824962"/>
                  <a:gd name="connsiteY4" fmla="*/ 242394 h 594228"/>
                  <a:gd name="connsiteX5" fmla="*/ 824216 w 824962"/>
                  <a:gd name="connsiteY5" fmla="*/ 593514 h 594228"/>
                  <a:gd name="connsiteX6" fmla="*/ 747823 w 824962"/>
                  <a:gd name="connsiteY6" fmla="*/ 400215 h 594228"/>
                  <a:gd name="connsiteX7" fmla="*/ 111938 w 824962"/>
                  <a:gd name="connsiteY7" fmla="*/ 393970 h 594228"/>
                  <a:gd name="connsiteX0" fmla="*/ 89616 w 802640"/>
                  <a:gd name="connsiteY0" fmla="*/ 411080 h 611338"/>
                  <a:gd name="connsiteX1" fmla="*/ 8046 w 802640"/>
                  <a:gd name="connsiteY1" fmla="*/ 9050 h 611338"/>
                  <a:gd name="connsiteX2" fmla="*/ 102387 w 802640"/>
                  <a:gd name="connsiteY2" fmla="*/ 131419 h 611338"/>
                  <a:gd name="connsiteX3" fmla="*/ 579374 w 802640"/>
                  <a:gd name="connsiteY3" fmla="*/ 137782 h 611338"/>
                  <a:gd name="connsiteX4" fmla="*/ 802640 w 802640"/>
                  <a:gd name="connsiteY4" fmla="*/ 259504 h 611338"/>
                  <a:gd name="connsiteX5" fmla="*/ 801894 w 802640"/>
                  <a:gd name="connsiteY5" fmla="*/ 610624 h 611338"/>
                  <a:gd name="connsiteX6" fmla="*/ 725501 w 802640"/>
                  <a:gd name="connsiteY6" fmla="*/ 417325 h 611338"/>
                  <a:gd name="connsiteX7" fmla="*/ 89616 w 802640"/>
                  <a:gd name="connsiteY7" fmla="*/ 411080 h 611338"/>
                  <a:gd name="connsiteX0" fmla="*/ 61475 w 774499"/>
                  <a:gd name="connsiteY0" fmla="*/ 411080 h 611338"/>
                  <a:gd name="connsiteX1" fmla="*/ 41778 w 774499"/>
                  <a:gd name="connsiteY1" fmla="*/ 9050 h 611338"/>
                  <a:gd name="connsiteX2" fmla="*/ 74246 w 774499"/>
                  <a:gd name="connsiteY2" fmla="*/ 131419 h 611338"/>
                  <a:gd name="connsiteX3" fmla="*/ 551233 w 774499"/>
                  <a:gd name="connsiteY3" fmla="*/ 137782 h 611338"/>
                  <a:gd name="connsiteX4" fmla="*/ 774499 w 774499"/>
                  <a:gd name="connsiteY4" fmla="*/ 259504 h 611338"/>
                  <a:gd name="connsiteX5" fmla="*/ 773753 w 774499"/>
                  <a:gd name="connsiteY5" fmla="*/ 610624 h 611338"/>
                  <a:gd name="connsiteX6" fmla="*/ 697360 w 774499"/>
                  <a:gd name="connsiteY6" fmla="*/ 417325 h 611338"/>
                  <a:gd name="connsiteX7" fmla="*/ 61475 w 774499"/>
                  <a:gd name="connsiteY7" fmla="*/ 411080 h 611338"/>
                  <a:gd name="connsiteX0" fmla="*/ 61475 w 774499"/>
                  <a:gd name="connsiteY0" fmla="*/ 408319 h 608577"/>
                  <a:gd name="connsiteX1" fmla="*/ 41778 w 774499"/>
                  <a:gd name="connsiteY1" fmla="*/ 6289 h 608577"/>
                  <a:gd name="connsiteX2" fmla="*/ 25793 w 774499"/>
                  <a:gd name="connsiteY2" fmla="*/ 282292 h 608577"/>
                  <a:gd name="connsiteX3" fmla="*/ 74246 w 774499"/>
                  <a:gd name="connsiteY3" fmla="*/ 128658 h 608577"/>
                  <a:gd name="connsiteX4" fmla="*/ 551233 w 774499"/>
                  <a:gd name="connsiteY4" fmla="*/ 135021 h 608577"/>
                  <a:gd name="connsiteX5" fmla="*/ 774499 w 774499"/>
                  <a:gd name="connsiteY5" fmla="*/ 256743 h 608577"/>
                  <a:gd name="connsiteX6" fmla="*/ 773753 w 774499"/>
                  <a:gd name="connsiteY6" fmla="*/ 607863 h 608577"/>
                  <a:gd name="connsiteX7" fmla="*/ 697360 w 774499"/>
                  <a:gd name="connsiteY7" fmla="*/ 414564 h 608577"/>
                  <a:gd name="connsiteX8" fmla="*/ 61475 w 774499"/>
                  <a:gd name="connsiteY8" fmla="*/ 408319 h 608577"/>
                  <a:gd name="connsiteX0" fmla="*/ 83065 w 796089"/>
                  <a:gd name="connsiteY0" fmla="*/ 417125 h 617383"/>
                  <a:gd name="connsiteX1" fmla="*/ 12414 w 796089"/>
                  <a:gd name="connsiteY1" fmla="*/ 6129 h 617383"/>
                  <a:gd name="connsiteX2" fmla="*/ 47383 w 796089"/>
                  <a:gd name="connsiteY2" fmla="*/ 291098 h 617383"/>
                  <a:gd name="connsiteX3" fmla="*/ 95836 w 796089"/>
                  <a:gd name="connsiteY3" fmla="*/ 137464 h 617383"/>
                  <a:gd name="connsiteX4" fmla="*/ 572823 w 796089"/>
                  <a:gd name="connsiteY4" fmla="*/ 143827 h 617383"/>
                  <a:gd name="connsiteX5" fmla="*/ 796089 w 796089"/>
                  <a:gd name="connsiteY5" fmla="*/ 265549 h 617383"/>
                  <a:gd name="connsiteX6" fmla="*/ 795343 w 796089"/>
                  <a:gd name="connsiteY6" fmla="*/ 616669 h 617383"/>
                  <a:gd name="connsiteX7" fmla="*/ 718950 w 796089"/>
                  <a:gd name="connsiteY7" fmla="*/ 423370 h 617383"/>
                  <a:gd name="connsiteX8" fmla="*/ 83065 w 796089"/>
                  <a:gd name="connsiteY8" fmla="*/ 417125 h 617383"/>
                  <a:gd name="connsiteX0" fmla="*/ 83065 w 796089"/>
                  <a:gd name="connsiteY0" fmla="*/ 419685 h 619943"/>
                  <a:gd name="connsiteX1" fmla="*/ 12414 w 796089"/>
                  <a:gd name="connsiteY1" fmla="*/ 8689 h 619943"/>
                  <a:gd name="connsiteX2" fmla="*/ 95836 w 796089"/>
                  <a:gd name="connsiteY2" fmla="*/ 140024 h 619943"/>
                  <a:gd name="connsiteX3" fmla="*/ 572823 w 796089"/>
                  <a:gd name="connsiteY3" fmla="*/ 146387 h 619943"/>
                  <a:gd name="connsiteX4" fmla="*/ 796089 w 796089"/>
                  <a:gd name="connsiteY4" fmla="*/ 268109 h 619943"/>
                  <a:gd name="connsiteX5" fmla="*/ 795343 w 796089"/>
                  <a:gd name="connsiteY5" fmla="*/ 619229 h 619943"/>
                  <a:gd name="connsiteX6" fmla="*/ 718950 w 796089"/>
                  <a:gd name="connsiteY6" fmla="*/ 425930 h 619943"/>
                  <a:gd name="connsiteX7" fmla="*/ 83065 w 796089"/>
                  <a:gd name="connsiteY7" fmla="*/ 419685 h 619943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5343"/>
                  <a:gd name="connsiteY0" fmla="*/ 418933 h 619191"/>
                  <a:gd name="connsiteX1" fmla="*/ 12414 w 795343"/>
                  <a:gd name="connsiteY1" fmla="*/ 7937 h 619191"/>
                  <a:gd name="connsiteX2" fmla="*/ 95836 w 795343"/>
                  <a:gd name="connsiteY2" fmla="*/ 157203 h 619191"/>
                  <a:gd name="connsiteX3" fmla="*/ 572823 w 795343"/>
                  <a:gd name="connsiteY3" fmla="*/ 145635 h 619191"/>
                  <a:gd name="connsiteX4" fmla="*/ 795343 w 795343"/>
                  <a:gd name="connsiteY4" fmla="*/ 618477 h 619191"/>
                  <a:gd name="connsiteX5" fmla="*/ 718950 w 795343"/>
                  <a:gd name="connsiteY5" fmla="*/ 425178 h 619191"/>
                  <a:gd name="connsiteX6" fmla="*/ 83065 w 795343"/>
                  <a:gd name="connsiteY6" fmla="*/ 418933 h 619191"/>
                  <a:gd name="connsiteX0" fmla="*/ 83065 w 795779"/>
                  <a:gd name="connsiteY0" fmla="*/ 418933 h 619191"/>
                  <a:gd name="connsiteX1" fmla="*/ 12414 w 795779"/>
                  <a:gd name="connsiteY1" fmla="*/ 7937 h 619191"/>
                  <a:gd name="connsiteX2" fmla="*/ 95836 w 795779"/>
                  <a:gd name="connsiteY2" fmla="*/ 157203 h 619191"/>
                  <a:gd name="connsiteX3" fmla="*/ 572823 w 795779"/>
                  <a:gd name="connsiteY3" fmla="*/ 145635 h 619191"/>
                  <a:gd name="connsiteX4" fmla="*/ 795343 w 795779"/>
                  <a:gd name="connsiteY4" fmla="*/ 618477 h 619191"/>
                  <a:gd name="connsiteX5" fmla="*/ 718950 w 795779"/>
                  <a:gd name="connsiteY5" fmla="*/ 425178 h 619191"/>
                  <a:gd name="connsiteX6" fmla="*/ 83065 w 795779"/>
                  <a:gd name="connsiteY6" fmla="*/ 418933 h 619191"/>
                  <a:gd name="connsiteX0" fmla="*/ 83065 w 796164"/>
                  <a:gd name="connsiteY0" fmla="*/ 418987 h 619245"/>
                  <a:gd name="connsiteX1" fmla="*/ 12414 w 796164"/>
                  <a:gd name="connsiteY1" fmla="*/ 7991 h 619245"/>
                  <a:gd name="connsiteX2" fmla="*/ 95836 w 796164"/>
                  <a:gd name="connsiteY2" fmla="*/ 157257 h 619245"/>
                  <a:gd name="connsiteX3" fmla="*/ 631056 w 796164"/>
                  <a:gd name="connsiteY3" fmla="*/ 154654 h 619245"/>
                  <a:gd name="connsiteX4" fmla="*/ 795343 w 796164"/>
                  <a:gd name="connsiteY4" fmla="*/ 618531 h 619245"/>
                  <a:gd name="connsiteX5" fmla="*/ 718950 w 796164"/>
                  <a:gd name="connsiteY5" fmla="*/ 425232 h 619245"/>
                  <a:gd name="connsiteX6" fmla="*/ 83065 w 796164"/>
                  <a:gd name="connsiteY6" fmla="*/ 418987 h 619245"/>
                  <a:gd name="connsiteX0" fmla="*/ 83065 w 796451"/>
                  <a:gd name="connsiteY0" fmla="*/ 418987 h 619245"/>
                  <a:gd name="connsiteX1" fmla="*/ 12414 w 796451"/>
                  <a:gd name="connsiteY1" fmla="*/ 7991 h 619245"/>
                  <a:gd name="connsiteX2" fmla="*/ 95836 w 796451"/>
                  <a:gd name="connsiteY2" fmla="*/ 157257 h 619245"/>
                  <a:gd name="connsiteX3" fmla="*/ 631056 w 796451"/>
                  <a:gd name="connsiteY3" fmla="*/ 154654 h 619245"/>
                  <a:gd name="connsiteX4" fmla="*/ 795343 w 796451"/>
                  <a:gd name="connsiteY4" fmla="*/ 618531 h 619245"/>
                  <a:gd name="connsiteX5" fmla="*/ 718950 w 796451"/>
                  <a:gd name="connsiteY5" fmla="*/ 425232 h 619245"/>
                  <a:gd name="connsiteX6" fmla="*/ 83065 w 796451"/>
                  <a:gd name="connsiteY6" fmla="*/ 418987 h 619245"/>
                  <a:gd name="connsiteX0" fmla="*/ 83065 w 795840"/>
                  <a:gd name="connsiteY0" fmla="*/ 418987 h 619245"/>
                  <a:gd name="connsiteX1" fmla="*/ 12414 w 795840"/>
                  <a:gd name="connsiteY1" fmla="*/ 7991 h 619245"/>
                  <a:gd name="connsiteX2" fmla="*/ 95836 w 795840"/>
                  <a:gd name="connsiteY2" fmla="*/ 157257 h 619245"/>
                  <a:gd name="connsiteX3" fmla="*/ 631056 w 795840"/>
                  <a:gd name="connsiteY3" fmla="*/ 154654 h 619245"/>
                  <a:gd name="connsiteX4" fmla="*/ 795343 w 795840"/>
                  <a:gd name="connsiteY4" fmla="*/ 618531 h 619245"/>
                  <a:gd name="connsiteX5" fmla="*/ 718950 w 795840"/>
                  <a:gd name="connsiteY5" fmla="*/ 425232 h 619245"/>
                  <a:gd name="connsiteX6" fmla="*/ 83065 w 795840"/>
                  <a:gd name="connsiteY6" fmla="*/ 418987 h 619245"/>
                  <a:gd name="connsiteX0" fmla="*/ 83065 w 795343"/>
                  <a:gd name="connsiteY0" fmla="*/ 418987 h 619245"/>
                  <a:gd name="connsiteX1" fmla="*/ 12414 w 795343"/>
                  <a:gd name="connsiteY1" fmla="*/ 7991 h 619245"/>
                  <a:gd name="connsiteX2" fmla="*/ 95836 w 795343"/>
                  <a:gd name="connsiteY2" fmla="*/ 157257 h 619245"/>
                  <a:gd name="connsiteX3" fmla="*/ 631056 w 795343"/>
                  <a:gd name="connsiteY3" fmla="*/ 154654 h 619245"/>
                  <a:gd name="connsiteX4" fmla="*/ 795343 w 795343"/>
                  <a:gd name="connsiteY4" fmla="*/ 618531 h 619245"/>
                  <a:gd name="connsiteX5" fmla="*/ 718950 w 795343"/>
                  <a:gd name="connsiteY5" fmla="*/ 425232 h 619245"/>
                  <a:gd name="connsiteX6" fmla="*/ 83065 w 795343"/>
                  <a:gd name="connsiteY6" fmla="*/ 418987 h 619245"/>
                  <a:gd name="connsiteX0" fmla="*/ 83065 w 795343"/>
                  <a:gd name="connsiteY0" fmla="*/ 418987 h 619245"/>
                  <a:gd name="connsiteX1" fmla="*/ 12414 w 795343"/>
                  <a:gd name="connsiteY1" fmla="*/ 7991 h 619245"/>
                  <a:gd name="connsiteX2" fmla="*/ 95836 w 795343"/>
                  <a:gd name="connsiteY2" fmla="*/ 157257 h 619245"/>
                  <a:gd name="connsiteX3" fmla="*/ 631056 w 795343"/>
                  <a:gd name="connsiteY3" fmla="*/ 154654 h 619245"/>
                  <a:gd name="connsiteX4" fmla="*/ 795343 w 795343"/>
                  <a:gd name="connsiteY4" fmla="*/ 618531 h 619245"/>
                  <a:gd name="connsiteX5" fmla="*/ 718950 w 795343"/>
                  <a:gd name="connsiteY5" fmla="*/ 425232 h 619245"/>
                  <a:gd name="connsiteX6" fmla="*/ 83065 w 795343"/>
                  <a:gd name="connsiteY6" fmla="*/ 418987 h 619245"/>
                  <a:gd name="connsiteX0" fmla="*/ 83065 w 795343"/>
                  <a:gd name="connsiteY0" fmla="*/ 418987 h 619245"/>
                  <a:gd name="connsiteX1" fmla="*/ 12414 w 795343"/>
                  <a:gd name="connsiteY1" fmla="*/ 7991 h 619245"/>
                  <a:gd name="connsiteX2" fmla="*/ 95836 w 795343"/>
                  <a:gd name="connsiteY2" fmla="*/ 157257 h 619245"/>
                  <a:gd name="connsiteX3" fmla="*/ 631056 w 795343"/>
                  <a:gd name="connsiteY3" fmla="*/ 154654 h 619245"/>
                  <a:gd name="connsiteX4" fmla="*/ 795343 w 795343"/>
                  <a:gd name="connsiteY4" fmla="*/ 618531 h 619245"/>
                  <a:gd name="connsiteX5" fmla="*/ 718950 w 795343"/>
                  <a:gd name="connsiteY5" fmla="*/ 425232 h 619245"/>
                  <a:gd name="connsiteX6" fmla="*/ 83065 w 795343"/>
                  <a:gd name="connsiteY6" fmla="*/ 418987 h 619245"/>
                  <a:gd name="connsiteX0" fmla="*/ 83065 w 780785"/>
                  <a:gd name="connsiteY0" fmla="*/ 418987 h 619245"/>
                  <a:gd name="connsiteX1" fmla="*/ 12414 w 780785"/>
                  <a:gd name="connsiteY1" fmla="*/ 7991 h 619245"/>
                  <a:gd name="connsiteX2" fmla="*/ 95836 w 780785"/>
                  <a:gd name="connsiteY2" fmla="*/ 157257 h 619245"/>
                  <a:gd name="connsiteX3" fmla="*/ 631056 w 780785"/>
                  <a:gd name="connsiteY3" fmla="*/ 154654 h 619245"/>
                  <a:gd name="connsiteX4" fmla="*/ 780785 w 780785"/>
                  <a:gd name="connsiteY4" fmla="*/ 618531 h 619245"/>
                  <a:gd name="connsiteX5" fmla="*/ 718950 w 780785"/>
                  <a:gd name="connsiteY5" fmla="*/ 425232 h 619245"/>
                  <a:gd name="connsiteX6" fmla="*/ 83065 w 780785"/>
                  <a:gd name="connsiteY6" fmla="*/ 418987 h 619245"/>
                  <a:gd name="connsiteX0" fmla="*/ 77096 w 774816"/>
                  <a:gd name="connsiteY0" fmla="*/ 417996 h 618254"/>
                  <a:gd name="connsiteX1" fmla="*/ 15937 w 774816"/>
                  <a:gd name="connsiteY1" fmla="*/ 58865 h 618254"/>
                  <a:gd name="connsiteX2" fmla="*/ 6445 w 774816"/>
                  <a:gd name="connsiteY2" fmla="*/ 7000 h 618254"/>
                  <a:gd name="connsiteX3" fmla="*/ 89867 w 774816"/>
                  <a:gd name="connsiteY3" fmla="*/ 156266 h 618254"/>
                  <a:gd name="connsiteX4" fmla="*/ 625087 w 774816"/>
                  <a:gd name="connsiteY4" fmla="*/ 153663 h 618254"/>
                  <a:gd name="connsiteX5" fmla="*/ 774816 w 774816"/>
                  <a:gd name="connsiteY5" fmla="*/ 617540 h 618254"/>
                  <a:gd name="connsiteX6" fmla="*/ 712981 w 774816"/>
                  <a:gd name="connsiteY6" fmla="*/ 424241 h 618254"/>
                  <a:gd name="connsiteX7" fmla="*/ 77096 w 774816"/>
                  <a:gd name="connsiteY7" fmla="*/ 417996 h 618254"/>
                  <a:gd name="connsiteX0" fmla="*/ 168085 w 774816"/>
                  <a:gd name="connsiteY0" fmla="*/ 417996 h 618254"/>
                  <a:gd name="connsiteX1" fmla="*/ 15937 w 774816"/>
                  <a:gd name="connsiteY1" fmla="*/ 58865 h 618254"/>
                  <a:gd name="connsiteX2" fmla="*/ 6445 w 774816"/>
                  <a:gd name="connsiteY2" fmla="*/ 7000 h 618254"/>
                  <a:gd name="connsiteX3" fmla="*/ 89867 w 774816"/>
                  <a:gd name="connsiteY3" fmla="*/ 156266 h 618254"/>
                  <a:gd name="connsiteX4" fmla="*/ 625087 w 774816"/>
                  <a:gd name="connsiteY4" fmla="*/ 153663 h 618254"/>
                  <a:gd name="connsiteX5" fmla="*/ 774816 w 774816"/>
                  <a:gd name="connsiteY5" fmla="*/ 617540 h 618254"/>
                  <a:gd name="connsiteX6" fmla="*/ 712981 w 774816"/>
                  <a:gd name="connsiteY6" fmla="*/ 424241 h 618254"/>
                  <a:gd name="connsiteX7" fmla="*/ 168085 w 774816"/>
                  <a:gd name="connsiteY7" fmla="*/ 417996 h 618254"/>
                  <a:gd name="connsiteX0" fmla="*/ 168085 w 774816"/>
                  <a:gd name="connsiteY0" fmla="*/ 417996 h 618254"/>
                  <a:gd name="connsiteX1" fmla="*/ 15937 w 774816"/>
                  <a:gd name="connsiteY1" fmla="*/ 58865 h 618254"/>
                  <a:gd name="connsiteX2" fmla="*/ 6445 w 774816"/>
                  <a:gd name="connsiteY2" fmla="*/ 7000 h 618254"/>
                  <a:gd name="connsiteX3" fmla="*/ 89867 w 774816"/>
                  <a:gd name="connsiteY3" fmla="*/ 156266 h 618254"/>
                  <a:gd name="connsiteX4" fmla="*/ 625087 w 774816"/>
                  <a:gd name="connsiteY4" fmla="*/ 153663 h 618254"/>
                  <a:gd name="connsiteX5" fmla="*/ 774816 w 774816"/>
                  <a:gd name="connsiteY5" fmla="*/ 617540 h 618254"/>
                  <a:gd name="connsiteX6" fmla="*/ 712981 w 774816"/>
                  <a:gd name="connsiteY6" fmla="*/ 424241 h 618254"/>
                  <a:gd name="connsiteX7" fmla="*/ 168085 w 774816"/>
                  <a:gd name="connsiteY7" fmla="*/ 417996 h 618254"/>
                  <a:gd name="connsiteX0" fmla="*/ 168085 w 774816"/>
                  <a:gd name="connsiteY0" fmla="*/ 417996 h 618254"/>
                  <a:gd name="connsiteX1" fmla="*/ 15937 w 774816"/>
                  <a:gd name="connsiteY1" fmla="*/ 58865 h 618254"/>
                  <a:gd name="connsiteX2" fmla="*/ 6445 w 774816"/>
                  <a:gd name="connsiteY2" fmla="*/ 7000 h 618254"/>
                  <a:gd name="connsiteX3" fmla="*/ 89867 w 774816"/>
                  <a:gd name="connsiteY3" fmla="*/ 156266 h 618254"/>
                  <a:gd name="connsiteX4" fmla="*/ 625087 w 774816"/>
                  <a:gd name="connsiteY4" fmla="*/ 153663 h 618254"/>
                  <a:gd name="connsiteX5" fmla="*/ 774816 w 774816"/>
                  <a:gd name="connsiteY5" fmla="*/ 617540 h 618254"/>
                  <a:gd name="connsiteX6" fmla="*/ 712981 w 774816"/>
                  <a:gd name="connsiteY6" fmla="*/ 424241 h 618254"/>
                  <a:gd name="connsiteX7" fmla="*/ 168085 w 774816"/>
                  <a:gd name="connsiteY7" fmla="*/ 417996 h 618254"/>
                  <a:gd name="connsiteX0" fmla="*/ 161355 w 768086"/>
                  <a:gd name="connsiteY0" fmla="*/ 368307 h 568565"/>
                  <a:gd name="connsiteX1" fmla="*/ 9207 w 768086"/>
                  <a:gd name="connsiteY1" fmla="*/ 9176 h 568565"/>
                  <a:gd name="connsiteX2" fmla="*/ 83137 w 768086"/>
                  <a:gd name="connsiteY2" fmla="*/ 106577 h 568565"/>
                  <a:gd name="connsiteX3" fmla="*/ 618357 w 768086"/>
                  <a:gd name="connsiteY3" fmla="*/ 103974 h 568565"/>
                  <a:gd name="connsiteX4" fmla="*/ 768086 w 768086"/>
                  <a:gd name="connsiteY4" fmla="*/ 567851 h 568565"/>
                  <a:gd name="connsiteX5" fmla="*/ 706251 w 768086"/>
                  <a:gd name="connsiteY5" fmla="*/ 374552 h 568565"/>
                  <a:gd name="connsiteX6" fmla="*/ 161355 w 768086"/>
                  <a:gd name="connsiteY6" fmla="*/ 368307 h 568565"/>
                  <a:gd name="connsiteX0" fmla="*/ 161355 w 768086"/>
                  <a:gd name="connsiteY0" fmla="*/ 490133 h 690391"/>
                  <a:gd name="connsiteX1" fmla="*/ 9207 w 768086"/>
                  <a:gd name="connsiteY1" fmla="*/ 5484 h 690391"/>
                  <a:gd name="connsiteX2" fmla="*/ 83137 w 768086"/>
                  <a:gd name="connsiteY2" fmla="*/ 228403 h 690391"/>
                  <a:gd name="connsiteX3" fmla="*/ 618357 w 768086"/>
                  <a:gd name="connsiteY3" fmla="*/ 225800 h 690391"/>
                  <a:gd name="connsiteX4" fmla="*/ 768086 w 768086"/>
                  <a:gd name="connsiteY4" fmla="*/ 689677 h 690391"/>
                  <a:gd name="connsiteX5" fmla="*/ 706251 w 768086"/>
                  <a:gd name="connsiteY5" fmla="*/ 496378 h 690391"/>
                  <a:gd name="connsiteX6" fmla="*/ 161355 w 768086"/>
                  <a:gd name="connsiteY6" fmla="*/ 490133 h 690391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73930 w 758879"/>
                  <a:gd name="connsiteY2" fmla="*/ 222919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73930 w 758879"/>
                  <a:gd name="connsiteY2" fmla="*/ 222919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4895 w 761626"/>
                  <a:gd name="connsiteY0" fmla="*/ 484649 h 684907"/>
                  <a:gd name="connsiteX1" fmla="*/ 2747 w 761626"/>
                  <a:gd name="connsiteY1" fmla="*/ 0 h 684907"/>
                  <a:gd name="connsiteX2" fmla="*/ 76677 w 761626"/>
                  <a:gd name="connsiteY2" fmla="*/ 222919 h 684907"/>
                  <a:gd name="connsiteX3" fmla="*/ 611897 w 761626"/>
                  <a:gd name="connsiteY3" fmla="*/ 220316 h 684907"/>
                  <a:gd name="connsiteX4" fmla="*/ 761626 w 761626"/>
                  <a:gd name="connsiteY4" fmla="*/ 684193 h 684907"/>
                  <a:gd name="connsiteX5" fmla="*/ 699791 w 761626"/>
                  <a:gd name="connsiteY5" fmla="*/ 490894 h 684907"/>
                  <a:gd name="connsiteX6" fmla="*/ 154895 w 761626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73930 w 758879"/>
                  <a:gd name="connsiteY2" fmla="*/ 222919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762 w 759493"/>
                  <a:gd name="connsiteY0" fmla="*/ 484649 h 684907"/>
                  <a:gd name="connsiteX1" fmla="*/ 614 w 759493"/>
                  <a:gd name="connsiteY1" fmla="*/ 0 h 684907"/>
                  <a:gd name="connsiteX2" fmla="*/ 147335 w 759493"/>
                  <a:gd name="connsiteY2" fmla="*/ 231884 h 684907"/>
                  <a:gd name="connsiteX3" fmla="*/ 609764 w 759493"/>
                  <a:gd name="connsiteY3" fmla="*/ 220316 h 684907"/>
                  <a:gd name="connsiteX4" fmla="*/ 759493 w 759493"/>
                  <a:gd name="connsiteY4" fmla="*/ 684193 h 684907"/>
                  <a:gd name="connsiteX5" fmla="*/ 697658 w 759493"/>
                  <a:gd name="connsiteY5" fmla="*/ 490894 h 684907"/>
                  <a:gd name="connsiteX6" fmla="*/ 152762 w 759493"/>
                  <a:gd name="connsiteY6" fmla="*/ 484649 h 684907"/>
                  <a:gd name="connsiteX0" fmla="*/ 152762 w 759493"/>
                  <a:gd name="connsiteY0" fmla="*/ 484649 h 684907"/>
                  <a:gd name="connsiteX1" fmla="*/ 614 w 759493"/>
                  <a:gd name="connsiteY1" fmla="*/ 0 h 684907"/>
                  <a:gd name="connsiteX2" fmla="*/ 147335 w 759493"/>
                  <a:gd name="connsiteY2" fmla="*/ 231884 h 684907"/>
                  <a:gd name="connsiteX3" fmla="*/ 609764 w 759493"/>
                  <a:gd name="connsiteY3" fmla="*/ 220316 h 684907"/>
                  <a:gd name="connsiteX4" fmla="*/ 759493 w 759493"/>
                  <a:gd name="connsiteY4" fmla="*/ 684193 h 684907"/>
                  <a:gd name="connsiteX5" fmla="*/ 697658 w 759493"/>
                  <a:gd name="connsiteY5" fmla="*/ 490894 h 684907"/>
                  <a:gd name="connsiteX6" fmla="*/ 152762 w 759493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98535 w 686088"/>
                  <a:gd name="connsiteY2" fmla="*/ 222218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98535 w 686088"/>
                  <a:gd name="connsiteY2" fmla="*/ 222218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95180 w 686088"/>
                  <a:gd name="connsiteY2" fmla="*/ 205688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95180 w 686088"/>
                  <a:gd name="connsiteY2" fmla="*/ 205688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3765 w 680496"/>
                  <a:gd name="connsiteY0" fmla="*/ 469473 h 669731"/>
                  <a:gd name="connsiteX1" fmla="*/ 0 w 680496"/>
                  <a:gd name="connsiteY1" fmla="*/ 0 h 669731"/>
                  <a:gd name="connsiteX2" fmla="*/ 89588 w 680496"/>
                  <a:gd name="connsiteY2" fmla="*/ 208443 h 669731"/>
                  <a:gd name="connsiteX3" fmla="*/ 530767 w 680496"/>
                  <a:gd name="connsiteY3" fmla="*/ 205140 h 669731"/>
                  <a:gd name="connsiteX4" fmla="*/ 680496 w 680496"/>
                  <a:gd name="connsiteY4" fmla="*/ 669017 h 669731"/>
                  <a:gd name="connsiteX5" fmla="*/ 618661 w 680496"/>
                  <a:gd name="connsiteY5" fmla="*/ 475718 h 669731"/>
                  <a:gd name="connsiteX6" fmla="*/ 73765 w 680496"/>
                  <a:gd name="connsiteY6" fmla="*/ 469473 h 669731"/>
                  <a:gd name="connsiteX0" fmla="*/ 73765 w 680496"/>
                  <a:gd name="connsiteY0" fmla="*/ 469473 h 669731"/>
                  <a:gd name="connsiteX1" fmla="*/ 0 w 680496"/>
                  <a:gd name="connsiteY1" fmla="*/ 0 h 669731"/>
                  <a:gd name="connsiteX2" fmla="*/ 89588 w 680496"/>
                  <a:gd name="connsiteY2" fmla="*/ 208443 h 669731"/>
                  <a:gd name="connsiteX3" fmla="*/ 530767 w 680496"/>
                  <a:gd name="connsiteY3" fmla="*/ 205140 h 669731"/>
                  <a:gd name="connsiteX4" fmla="*/ 680496 w 680496"/>
                  <a:gd name="connsiteY4" fmla="*/ 669017 h 669731"/>
                  <a:gd name="connsiteX5" fmla="*/ 618661 w 680496"/>
                  <a:gd name="connsiteY5" fmla="*/ 475718 h 669731"/>
                  <a:gd name="connsiteX6" fmla="*/ 73765 w 680496"/>
                  <a:gd name="connsiteY6" fmla="*/ 469473 h 669731"/>
                  <a:gd name="connsiteX0" fmla="*/ 73765 w 680496"/>
                  <a:gd name="connsiteY0" fmla="*/ 469473 h 669784"/>
                  <a:gd name="connsiteX1" fmla="*/ 0 w 680496"/>
                  <a:gd name="connsiteY1" fmla="*/ 0 h 669784"/>
                  <a:gd name="connsiteX2" fmla="*/ 89588 w 680496"/>
                  <a:gd name="connsiteY2" fmla="*/ 208443 h 669784"/>
                  <a:gd name="connsiteX3" fmla="*/ 530767 w 680496"/>
                  <a:gd name="connsiteY3" fmla="*/ 205140 h 669784"/>
                  <a:gd name="connsiteX4" fmla="*/ 680496 w 680496"/>
                  <a:gd name="connsiteY4" fmla="*/ 669017 h 669784"/>
                  <a:gd name="connsiteX5" fmla="*/ 611950 w 680496"/>
                  <a:gd name="connsiteY5" fmla="*/ 489493 h 669784"/>
                  <a:gd name="connsiteX6" fmla="*/ 73765 w 680496"/>
                  <a:gd name="connsiteY6" fmla="*/ 469473 h 669784"/>
                  <a:gd name="connsiteX0" fmla="*/ 81851 w 688582"/>
                  <a:gd name="connsiteY0" fmla="*/ 469473 h 669784"/>
                  <a:gd name="connsiteX1" fmla="*/ 8086 w 688582"/>
                  <a:gd name="connsiteY1" fmla="*/ 0 h 669784"/>
                  <a:gd name="connsiteX2" fmla="*/ 97674 w 688582"/>
                  <a:gd name="connsiteY2" fmla="*/ 208443 h 669784"/>
                  <a:gd name="connsiteX3" fmla="*/ 538853 w 688582"/>
                  <a:gd name="connsiteY3" fmla="*/ 205140 h 669784"/>
                  <a:gd name="connsiteX4" fmla="*/ 688582 w 688582"/>
                  <a:gd name="connsiteY4" fmla="*/ 669017 h 669784"/>
                  <a:gd name="connsiteX5" fmla="*/ 620036 w 688582"/>
                  <a:gd name="connsiteY5" fmla="*/ 489493 h 669784"/>
                  <a:gd name="connsiteX6" fmla="*/ 81851 w 688582"/>
                  <a:gd name="connsiteY6" fmla="*/ 469473 h 669784"/>
                  <a:gd name="connsiteX0" fmla="*/ 86792 w 684576"/>
                  <a:gd name="connsiteY0" fmla="*/ 488758 h 669784"/>
                  <a:gd name="connsiteX1" fmla="*/ 4080 w 684576"/>
                  <a:gd name="connsiteY1" fmla="*/ 0 h 669784"/>
                  <a:gd name="connsiteX2" fmla="*/ 93668 w 684576"/>
                  <a:gd name="connsiteY2" fmla="*/ 208443 h 669784"/>
                  <a:gd name="connsiteX3" fmla="*/ 534847 w 684576"/>
                  <a:gd name="connsiteY3" fmla="*/ 205140 h 669784"/>
                  <a:gd name="connsiteX4" fmla="*/ 684576 w 684576"/>
                  <a:gd name="connsiteY4" fmla="*/ 669017 h 669784"/>
                  <a:gd name="connsiteX5" fmla="*/ 616030 w 684576"/>
                  <a:gd name="connsiteY5" fmla="*/ 489493 h 669784"/>
                  <a:gd name="connsiteX6" fmla="*/ 86792 w 684576"/>
                  <a:gd name="connsiteY6" fmla="*/ 488758 h 669784"/>
                  <a:gd name="connsiteX0" fmla="*/ 82712 w 680496"/>
                  <a:gd name="connsiteY0" fmla="*/ 488758 h 669784"/>
                  <a:gd name="connsiteX1" fmla="*/ 0 w 680496"/>
                  <a:gd name="connsiteY1" fmla="*/ 0 h 669784"/>
                  <a:gd name="connsiteX2" fmla="*/ 89588 w 680496"/>
                  <a:gd name="connsiteY2" fmla="*/ 208443 h 669784"/>
                  <a:gd name="connsiteX3" fmla="*/ 530767 w 680496"/>
                  <a:gd name="connsiteY3" fmla="*/ 205140 h 669784"/>
                  <a:gd name="connsiteX4" fmla="*/ 680496 w 680496"/>
                  <a:gd name="connsiteY4" fmla="*/ 669017 h 669784"/>
                  <a:gd name="connsiteX5" fmla="*/ 611950 w 680496"/>
                  <a:gd name="connsiteY5" fmla="*/ 489493 h 669784"/>
                  <a:gd name="connsiteX6" fmla="*/ 82712 w 680496"/>
                  <a:gd name="connsiteY6" fmla="*/ 488758 h 669784"/>
                  <a:gd name="connsiteX0" fmla="*/ 82712 w 680496"/>
                  <a:gd name="connsiteY0" fmla="*/ 488758 h 669741"/>
                  <a:gd name="connsiteX1" fmla="*/ 0 w 680496"/>
                  <a:gd name="connsiteY1" fmla="*/ 0 h 669741"/>
                  <a:gd name="connsiteX2" fmla="*/ 89588 w 680496"/>
                  <a:gd name="connsiteY2" fmla="*/ 208443 h 669741"/>
                  <a:gd name="connsiteX3" fmla="*/ 530767 w 680496"/>
                  <a:gd name="connsiteY3" fmla="*/ 205140 h 669741"/>
                  <a:gd name="connsiteX4" fmla="*/ 680496 w 680496"/>
                  <a:gd name="connsiteY4" fmla="*/ 669017 h 669741"/>
                  <a:gd name="connsiteX5" fmla="*/ 586226 w 680496"/>
                  <a:gd name="connsiteY5" fmla="*/ 478473 h 669741"/>
                  <a:gd name="connsiteX6" fmla="*/ 82712 w 680496"/>
                  <a:gd name="connsiteY6" fmla="*/ 488758 h 669741"/>
                  <a:gd name="connsiteX0" fmla="*/ 82712 w 677141"/>
                  <a:gd name="connsiteY0" fmla="*/ 488758 h 672487"/>
                  <a:gd name="connsiteX1" fmla="*/ 0 w 677141"/>
                  <a:gd name="connsiteY1" fmla="*/ 0 h 672487"/>
                  <a:gd name="connsiteX2" fmla="*/ 89588 w 677141"/>
                  <a:gd name="connsiteY2" fmla="*/ 208443 h 672487"/>
                  <a:gd name="connsiteX3" fmla="*/ 530767 w 677141"/>
                  <a:gd name="connsiteY3" fmla="*/ 205140 h 672487"/>
                  <a:gd name="connsiteX4" fmla="*/ 677141 w 677141"/>
                  <a:gd name="connsiteY4" fmla="*/ 671773 h 672487"/>
                  <a:gd name="connsiteX5" fmla="*/ 586226 w 677141"/>
                  <a:gd name="connsiteY5" fmla="*/ 478473 h 672487"/>
                  <a:gd name="connsiteX6" fmla="*/ 82712 w 677141"/>
                  <a:gd name="connsiteY6" fmla="*/ 488758 h 672487"/>
                  <a:gd name="connsiteX0" fmla="*/ 82712 w 677141"/>
                  <a:gd name="connsiteY0" fmla="*/ 488758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6226 w 677141"/>
                  <a:gd name="connsiteY5" fmla="*/ 478473 h 671773"/>
                  <a:gd name="connsiteX6" fmla="*/ 82712 w 677141"/>
                  <a:gd name="connsiteY6" fmla="*/ 488758 h 671773"/>
                  <a:gd name="connsiteX0" fmla="*/ 82712 w 677141"/>
                  <a:gd name="connsiteY0" fmla="*/ 488758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82712 w 677141"/>
                  <a:gd name="connsiteY6" fmla="*/ 488758 h 671773"/>
                  <a:gd name="connsiteX0" fmla="*/ 82712 w 677141"/>
                  <a:gd name="connsiteY0" fmla="*/ 488758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82712 w 677141"/>
                  <a:gd name="connsiteY6" fmla="*/ 488758 h 671773"/>
                  <a:gd name="connsiteX0" fmla="*/ 60503 w 681774"/>
                  <a:gd name="connsiteY0" fmla="*/ 480492 h 671773"/>
                  <a:gd name="connsiteX1" fmla="*/ 4633 w 681774"/>
                  <a:gd name="connsiteY1" fmla="*/ 0 h 671773"/>
                  <a:gd name="connsiteX2" fmla="*/ 94221 w 681774"/>
                  <a:gd name="connsiteY2" fmla="*/ 208443 h 671773"/>
                  <a:gd name="connsiteX3" fmla="*/ 535400 w 681774"/>
                  <a:gd name="connsiteY3" fmla="*/ 205140 h 671773"/>
                  <a:gd name="connsiteX4" fmla="*/ 681774 w 681774"/>
                  <a:gd name="connsiteY4" fmla="*/ 671773 h 671773"/>
                  <a:gd name="connsiteX5" fmla="*/ 589741 w 681774"/>
                  <a:gd name="connsiteY5" fmla="*/ 481228 h 671773"/>
                  <a:gd name="connsiteX6" fmla="*/ 60503 w 681774"/>
                  <a:gd name="connsiteY6" fmla="*/ 480492 h 671773"/>
                  <a:gd name="connsiteX0" fmla="*/ 71659 w 692930"/>
                  <a:gd name="connsiteY0" fmla="*/ 480492 h 671773"/>
                  <a:gd name="connsiteX1" fmla="*/ 15789 w 692930"/>
                  <a:gd name="connsiteY1" fmla="*/ 0 h 671773"/>
                  <a:gd name="connsiteX2" fmla="*/ 105377 w 692930"/>
                  <a:gd name="connsiteY2" fmla="*/ 208443 h 671773"/>
                  <a:gd name="connsiteX3" fmla="*/ 546556 w 692930"/>
                  <a:gd name="connsiteY3" fmla="*/ 205140 h 671773"/>
                  <a:gd name="connsiteX4" fmla="*/ 692930 w 692930"/>
                  <a:gd name="connsiteY4" fmla="*/ 671773 h 671773"/>
                  <a:gd name="connsiteX5" fmla="*/ 600897 w 692930"/>
                  <a:gd name="connsiteY5" fmla="*/ 481228 h 671773"/>
                  <a:gd name="connsiteX6" fmla="*/ 71659 w 692930"/>
                  <a:gd name="connsiteY6" fmla="*/ 480492 h 671773"/>
                  <a:gd name="connsiteX0" fmla="*/ 55870 w 677141"/>
                  <a:gd name="connsiteY0" fmla="*/ 480492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55870 w 677141"/>
                  <a:gd name="connsiteY6" fmla="*/ 480492 h 671773"/>
                  <a:gd name="connsiteX0" fmla="*/ 92778 w 677141"/>
                  <a:gd name="connsiteY0" fmla="*/ 474982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92778 w 677141"/>
                  <a:gd name="connsiteY6" fmla="*/ 474982 h 671773"/>
                  <a:gd name="connsiteX0" fmla="*/ 92778 w 677141"/>
                  <a:gd name="connsiteY0" fmla="*/ 474982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92778 w 677141"/>
                  <a:gd name="connsiteY6" fmla="*/ 474982 h 671773"/>
                  <a:gd name="connsiteX0" fmla="*/ 92837 w 677200"/>
                  <a:gd name="connsiteY0" fmla="*/ 474982 h 671773"/>
                  <a:gd name="connsiteX1" fmla="*/ 59 w 677200"/>
                  <a:gd name="connsiteY1" fmla="*/ 0 h 671773"/>
                  <a:gd name="connsiteX2" fmla="*/ 89647 w 677200"/>
                  <a:gd name="connsiteY2" fmla="*/ 208443 h 671773"/>
                  <a:gd name="connsiteX3" fmla="*/ 530826 w 677200"/>
                  <a:gd name="connsiteY3" fmla="*/ 205140 h 671773"/>
                  <a:gd name="connsiteX4" fmla="*/ 677200 w 677200"/>
                  <a:gd name="connsiteY4" fmla="*/ 671773 h 671773"/>
                  <a:gd name="connsiteX5" fmla="*/ 585167 w 677200"/>
                  <a:gd name="connsiteY5" fmla="*/ 481228 h 671773"/>
                  <a:gd name="connsiteX6" fmla="*/ 92837 w 677200"/>
                  <a:gd name="connsiteY6" fmla="*/ 474982 h 671773"/>
                  <a:gd name="connsiteX0" fmla="*/ 92837 w 677200"/>
                  <a:gd name="connsiteY0" fmla="*/ 474982 h 671773"/>
                  <a:gd name="connsiteX1" fmla="*/ 59 w 677200"/>
                  <a:gd name="connsiteY1" fmla="*/ 0 h 671773"/>
                  <a:gd name="connsiteX2" fmla="*/ 89647 w 677200"/>
                  <a:gd name="connsiteY2" fmla="*/ 208443 h 671773"/>
                  <a:gd name="connsiteX3" fmla="*/ 531945 w 677200"/>
                  <a:gd name="connsiteY3" fmla="*/ 216160 h 671773"/>
                  <a:gd name="connsiteX4" fmla="*/ 677200 w 677200"/>
                  <a:gd name="connsiteY4" fmla="*/ 671773 h 671773"/>
                  <a:gd name="connsiteX5" fmla="*/ 585167 w 677200"/>
                  <a:gd name="connsiteY5" fmla="*/ 481228 h 671773"/>
                  <a:gd name="connsiteX6" fmla="*/ 92837 w 677200"/>
                  <a:gd name="connsiteY6" fmla="*/ 474982 h 671773"/>
                  <a:gd name="connsiteX0" fmla="*/ 92837 w 677200"/>
                  <a:gd name="connsiteY0" fmla="*/ 474982 h 671773"/>
                  <a:gd name="connsiteX1" fmla="*/ 59 w 677200"/>
                  <a:gd name="connsiteY1" fmla="*/ 0 h 671773"/>
                  <a:gd name="connsiteX2" fmla="*/ 128791 w 677200"/>
                  <a:gd name="connsiteY2" fmla="*/ 224973 h 671773"/>
                  <a:gd name="connsiteX3" fmla="*/ 531945 w 677200"/>
                  <a:gd name="connsiteY3" fmla="*/ 216160 h 671773"/>
                  <a:gd name="connsiteX4" fmla="*/ 677200 w 677200"/>
                  <a:gd name="connsiteY4" fmla="*/ 671773 h 671773"/>
                  <a:gd name="connsiteX5" fmla="*/ 585167 w 677200"/>
                  <a:gd name="connsiteY5" fmla="*/ 481228 h 671773"/>
                  <a:gd name="connsiteX6" fmla="*/ 92837 w 677200"/>
                  <a:gd name="connsiteY6" fmla="*/ 474982 h 671773"/>
                  <a:gd name="connsiteX0" fmla="*/ 92837 w 677200"/>
                  <a:gd name="connsiteY0" fmla="*/ 474982 h 671773"/>
                  <a:gd name="connsiteX1" fmla="*/ 59 w 677200"/>
                  <a:gd name="connsiteY1" fmla="*/ 0 h 671773"/>
                  <a:gd name="connsiteX2" fmla="*/ 128791 w 677200"/>
                  <a:gd name="connsiteY2" fmla="*/ 224973 h 671773"/>
                  <a:gd name="connsiteX3" fmla="*/ 531945 w 677200"/>
                  <a:gd name="connsiteY3" fmla="*/ 216160 h 671773"/>
                  <a:gd name="connsiteX4" fmla="*/ 677200 w 677200"/>
                  <a:gd name="connsiteY4" fmla="*/ 671773 h 671773"/>
                  <a:gd name="connsiteX5" fmla="*/ 585167 w 677200"/>
                  <a:gd name="connsiteY5" fmla="*/ 481228 h 671773"/>
                  <a:gd name="connsiteX6" fmla="*/ 92837 w 677200"/>
                  <a:gd name="connsiteY6" fmla="*/ 474982 h 671773"/>
                  <a:gd name="connsiteX0" fmla="*/ 93771 w 678134"/>
                  <a:gd name="connsiteY0" fmla="*/ 474982 h 671773"/>
                  <a:gd name="connsiteX1" fmla="*/ 993 w 678134"/>
                  <a:gd name="connsiteY1" fmla="*/ 0 h 671773"/>
                  <a:gd name="connsiteX2" fmla="*/ 129725 w 678134"/>
                  <a:gd name="connsiteY2" fmla="*/ 224973 h 671773"/>
                  <a:gd name="connsiteX3" fmla="*/ 532879 w 678134"/>
                  <a:gd name="connsiteY3" fmla="*/ 216160 h 671773"/>
                  <a:gd name="connsiteX4" fmla="*/ 678134 w 678134"/>
                  <a:gd name="connsiteY4" fmla="*/ 671773 h 671773"/>
                  <a:gd name="connsiteX5" fmla="*/ 586101 w 678134"/>
                  <a:gd name="connsiteY5" fmla="*/ 481228 h 671773"/>
                  <a:gd name="connsiteX6" fmla="*/ 93771 w 678134"/>
                  <a:gd name="connsiteY6" fmla="*/ 474982 h 671773"/>
                  <a:gd name="connsiteX0" fmla="*/ 107149 w 691512"/>
                  <a:gd name="connsiteY0" fmla="*/ 480258 h 677049"/>
                  <a:gd name="connsiteX1" fmla="*/ 13521 w 691512"/>
                  <a:gd name="connsiteY1" fmla="*/ 105654 h 677049"/>
                  <a:gd name="connsiteX2" fmla="*/ 14371 w 691512"/>
                  <a:gd name="connsiteY2" fmla="*/ 5276 h 677049"/>
                  <a:gd name="connsiteX3" fmla="*/ 143103 w 691512"/>
                  <a:gd name="connsiteY3" fmla="*/ 230249 h 677049"/>
                  <a:gd name="connsiteX4" fmla="*/ 546257 w 691512"/>
                  <a:gd name="connsiteY4" fmla="*/ 221436 h 677049"/>
                  <a:gd name="connsiteX5" fmla="*/ 691512 w 691512"/>
                  <a:gd name="connsiteY5" fmla="*/ 677049 h 677049"/>
                  <a:gd name="connsiteX6" fmla="*/ 599479 w 691512"/>
                  <a:gd name="connsiteY6" fmla="*/ 486504 h 677049"/>
                  <a:gd name="connsiteX7" fmla="*/ 107149 w 691512"/>
                  <a:gd name="connsiteY7" fmla="*/ 480258 h 677049"/>
                  <a:gd name="connsiteX0" fmla="*/ 107149 w 691512"/>
                  <a:gd name="connsiteY0" fmla="*/ 480258 h 677049"/>
                  <a:gd name="connsiteX1" fmla="*/ 13521 w 691512"/>
                  <a:gd name="connsiteY1" fmla="*/ 105654 h 677049"/>
                  <a:gd name="connsiteX2" fmla="*/ 14371 w 691512"/>
                  <a:gd name="connsiteY2" fmla="*/ 5276 h 677049"/>
                  <a:gd name="connsiteX3" fmla="*/ 143103 w 691512"/>
                  <a:gd name="connsiteY3" fmla="*/ 230249 h 677049"/>
                  <a:gd name="connsiteX4" fmla="*/ 546257 w 691512"/>
                  <a:gd name="connsiteY4" fmla="*/ 221436 h 677049"/>
                  <a:gd name="connsiteX5" fmla="*/ 691512 w 691512"/>
                  <a:gd name="connsiteY5" fmla="*/ 677049 h 677049"/>
                  <a:gd name="connsiteX6" fmla="*/ 599479 w 691512"/>
                  <a:gd name="connsiteY6" fmla="*/ 486504 h 677049"/>
                  <a:gd name="connsiteX7" fmla="*/ 107149 w 691512"/>
                  <a:gd name="connsiteY7" fmla="*/ 480258 h 677049"/>
                  <a:gd name="connsiteX0" fmla="*/ 107149 w 691512"/>
                  <a:gd name="connsiteY0" fmla="*/ 480258 h 677049"/>
                  <a:gd name="connsiteX1" fmla="*/ 13521 w 691512"/>
                  <a:gd name="connsiteY1" fmla="*/ 105654 h 677049"/>
                  <a:gd name="connsiteX2" fmla="*/ 14371 w 691512"/>
                  <a:gd name="connsiteY2" fmla="*/ 5276 h 677049"/>
                  <a:gd name="connsiteX3" fmla="*/ 143103 w 691512"/>
                  <a:gd name="connsiteY3" fmla="*/ 230249 h 677049"/>
                  <a:gd name="connsiteX4" fmla="*/ 546257 w 691512"/>
                  <a:gd name="connsiteY4" fmla="*/ 221436 h 677049"/>
                  <a:gd name="connsiteX5" fmla="*/ 691512 w 691512"/>
                  <a:gd name="connsiteY5" fmla="*/ 677049 h 677049"/>
                  <a:gd name="connsiteX6" fmla="*/ 599479 w 691512"/>
                  <a:gd name="connsiteY6" fmla="*/ 486504 h 677049"/>
                  <a:gd name="connsiteX7" fmla="*/ 107149 w 691512"/>
                  <a:gd name="connsiteY7" fmla="*/ 480258 h 677049"/>
                  <a:gd name="connsiteX0" fmla="*/ 107512 w 691875"/>
                  <a:gd name="connsiteY0" fmla="*/ 477327 h 674118"/>
                  <a:gd name="connsiteX1" fmla="*/ 13101 w 691875"/>
                  <a:gd name="connsiteY1" fmla="*/ 182619 h 674118"/>
                  <a:gd name="connsiteX2" fmla="*/ 14734 w 691875"/>
                  <a:gd name="connsiteY2" fmla="*/ 2345 h 674118"/>
                  <a:gd name="connsiteX3" fmla="*/ 143466 w 691875"/>
                  <a:gd name="connsiteY3" fmla="*/ 227318 h 674118"/>
                  <a:gd name="connsiteX4" fmla="*/ 546620 w 691875"/>
                  <a:gd name="connsiteY4" fmla="*/ 218505 h 674118"/>
                  <a:gd name="connsiteX5" fmla="*/ 691875 w 691875"/>
                  <a:gd name="connsiteY5" fmla="*/ 674118 h 674118"/>
                  <a:gd name="connsiteX6" fmla="*/ 599842 w 691875"/>
                  <a:gd name="connsiteY6" fmla="*/ 483573 h 674118"/>
                  <a:gd name="connsiteX7" fmla="*/ 107512 w 691875"/>
                  <a:gd name="connsiteY7" fmla="*/ 477327 h 674118"/>
                  <a:gd name="connsiteX0" fmla="*/ 103560 w 687923"/>
                  <a:gd name="connsiteY0" fmla="*/ 477419 h 674210"/>
                  <a:gd name="connsiteX1" fmla="*/ 9149 w 687923"/>
                  <a:gd name="connsiteY1" fmla="*/ 182711 h 674210"/>
                  <a:gd name="connsiteX2" fmla="*/ 10782 w 687923"/>
                  <a:gd name="connsiteY2" fmla="*/ 2437 h 674210"/>
                  <a:gd name="connsiteX3" fmla="*/ 139514 w 687923"/>
                  <a:gd name="connsiteY3" fmla="*/ 227410 h 674210"/>
                  <a:gd name="connsiteX4" fmla="*/ 542668 w 687923"/>
                  <a:gd name="connsiteY4" fmla="*/ 218597 h 674210"/>
                  <a:gd name="connsiteX5" fmla="*/ 687923 w 687923"/>
                  <a:gd name="connsiteY5" fmla="*/ 674210 h 674210"/>
                  <a:gd name="connsiteX6" fmla="*/ 595890 w 687923"/>
                  <a:gd name="connsiteY6" fmla="*/ 483665 h 674210"/>
                  <a:gd name="connsiteX7" fmla="*/ 103560 w 687923"/>
                  <a:gd name="connsiteY7" fmla="*/ 477419 h 674210"/>
                  <a:gd name="connsiteX0" fmla="*/ 95353 w 679716"/>
                  <a:gd name="connsiteY0" fmla="*/ 474982 h 671773"/>
                  <a:gd name="connsiteX1" fmla="*/ 942 w 679716"/>
                  <a:gd name="connsiteY1" fmla="*/ 180274 h 671773"/>
                  <a:gd name="connsiteX2" fmla="*/ 2575 w 679716"/>
                  <a:gd name="connsiteY2" fmla="*/ 0 h 671773"/>
                  <a:gd name="connsiteX3" fmla="*/ 131307 w 679716"/>
                  <a:gd name="connsiteY3" fmla="*/ 224973 h 671773"/>
                  <a:gd name="connsiteX4" fmla="*/ 534461 w 679716"/>
                  <a:gd name="connsiteY4" fmla="*/ 216160 h 671773"/>
                  <a:gd name="connsiteX5" fmla="*/ 679716 w 679716"/>
                  <a:gd name="connsiteY5" fmla="*/ 671773 h 671773"/>
                  <a:gd name="connsiteX6" fmla="*/ 587683 w 679716"/>
                  <a:gd name="connsiteY6" fmla="*/ 481228 h 671773"/>
                  <a:gd name="connsiteX7" fmla="*/ 95353 w 679716"/>
                  <a:gd name="connsiteY7" fmla="*/ 474982 h 671773"/>
                  <a:gd name="connsiteX0" fmla="*/ 95011 w 679374"/>
                  <a:gd name="connsiteY0" fmla="*/ 488757 h 685548"/>
                  <a:gd name="connsiteX1" fmla="*/ 600 w 679374"/>
                  <a:gd name="connsiteY1" fmla="*/ 194049 h 685548"/>
                  <a:gd name="connsiteX2" fmla="*/ 6148 w 679374"/>
                  <a:gd name="connsiteY2" fmla="*/ 0 h 685548"/>
                  <a:gd name="connsiteX3" fmla="*/ 130965 w 679374"/>
                  <a:gd name="connsiteY3" fmla="*/ 238748 h 685548"/>
                  <a:gd name="connsiteX4" fmla="*/ 534119 w 679374"/>
                  <a:gd name="connsiteY4" fmla="*/ 229935 h 685548"/>
                  <a:gd name="connsiteX5" fmla="*/ 679374 w 679374"/>
                  <a:gd name="connsiteY5" fmla="*/ 685548 h 685548"/>
                  <a:gd name="connsiteX6" fmla="*/ 587341 w 679374"/>
                  <a:gd name="connsiteY6" fmla="*/ 495003 h 685548"/>
                  <a:gd name="connsiteX7" fmla="*/ 95011 w 679374"/>
                  <a:gd name="connsiteY7" fmla="*/ 488757 h 685548"/>
                  <a:gd name="connsiteX0" fmla="*/ 95011 w 679374"/>
                  <a:gd name="connsiteY0" fmla="*/ 488757 h 685548"/>
                  <a:gd name="connsiteX1" fmla="*/ 600 w 679374"/>
                  <a:gd name="connsiteY1" fmla="*/ 194049 h 685548"/>
                  <a:gd name="connsiteX2" fmla="*/ 6148 w 679374"/>
                  <a:gd name="connsiteY2" fmla="*/ 0 h 685548"/>
                  <a:gd name="connsiteX3" fmla="*/ 130965 w 679374"/>
                  <a:gd name="connsiteY3" fmla="*/ 238748 h 685548"/>
                  <a:gd name="connsiteX4" fmla="*/ 534119 w 679374"/>
                  <a:gd name="connsiteY4" fmla="*/ 229935 h 685548"/>
                  <a:gd name="connsiteX5" fmla="*/ 679374 w 679374"/>
                  <a:gd name="connsiteY5" fmla="*/ 685548 h 685548"/>
                  <a:gd name="connsiteX6" fmla="*/ 587341 w 679374"/>
                  <a:gd name="connsiteY6" fmla="*/ 495003 h 685548"/>
                  <a:gd name="connsiteX7" fmla="*/ 95011 w 679374"/>
                  <a:gd name="connsiteY7" fmla="*/ 488757 h 685548"/>
                  <a:gd name="connsiteX0" fmla="*/ 94275 w 678638"/>
                  <a:gd name="connsiteY0" fmla="*/ 488757 h 685548"/>
                  <a:gd name="connsiteX1" fmla="*/ 647 w 678638"/>
                  <a:gd name="connsiteY1" fmla="*/ 260170 h 685548"/>
                  <a:gd name="connsiteX2" fmla="*/ 5412 w 678638"/>
                  <a:gd name="connsiteY2" fmla="*/ 0 h 685548"/>
                  <a:gd name="connsiteX3" fmla="*/ 130229 w 678638"/>
                  <a:gd name="connsiteY3" fmla="*/ 238748 h 685548"/>
                  <a:gd name="connsiteX4" fmla="*/ 533383 w 678638"/>
                  <a:gd name="connsiteY4" fmla="*/ 229935 h 685548"/>
                  <a:gd name="connsiteX5" fmla="*/ 678638 w 678638"/>
                  <a:gd name="connsiteY5" fmla="*/ 685548 h 685548"/>
                  <a:gd name="connsiteX6" fmla="*/ 586605 w 678638"/>
                  <a:gd name="connsiteY6" fmla="*/ 495003 h 685548"/>
                  <a:gd name="connsiteX7" fmla="*/ 94275 w 678638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972 w 680335"/>
                  <a:gd name="connsiteY0" fmla="*/ 488757 h 685548"/>
                  <a:gd name="connsiteX1" fmla="*/ 2344 w 680335"/>
                  <a:gd name="connsiteY1" fmla="*/ 260170 h 685548"/>
                  <a:gd name="connsiteX2" fmla="*/ 5543 w 680335"/>
                  <a:gd name="connsiteY2" fmla="*/ 0 h 685548"/>
                  <a:gd name="connsiteX3" fmla="*/ 131926 w 680335"/>
                  <a:gd name="connsiteY3" fmla="*/ 238748 h 685548"/>
                  <a:gd name="connsiteX4" fmla="*/ 535080 w 680335"/>
                  <a:gd name="connsiteY4" fmla="*/ 229935 h 685548"/>
                  <a:gd name="connsiteX5" fmla="*/ 680335 w 680335"/>
                  <a:gd name="connsiteY5" fmla="*/ 685548 h 685548"/>
                  <a:gd name="connsiteX6" fmla="*/ 588302 w 680335"/>
                  <a:gd name="connsiteY6" fmla="*/ 495003 h 685548"/>
                  <a:gd name="connsiteX7" fmla="*/ 95972 w 680335"/>
                  <a:gd name="connsiteY7" fmla="*/ 488757 h 685548"/>
                  <a:gd name="connsiteX0" fmla="*/ 95318 w 679681"/>
                  <a:gd name="connsiteY0" fmla="*/ 488757 h 685548"/>
                  <a:gd name="connsiteX1" fmla="*/ 2473 w 679681"/>
                  <a:gd name="connsiteY1" fmla="*/ 279455 h 685548"/>
                  <a:gd name="connsiteX2" fmla="*/ 4889 w 679681"/>
                  <a:gd name="connsiteY2" fmla="*/ 0 h 685548"/>
                  <a:gd name="connsiteX3" fmla="*/ 131272 w 679681"/>
                  <a:gd name="connsiteY3" fmla="*/ 238748 h 685548"/>
                  <a:gd name="connsiteX4" fmla="*/ 534426 w 679681"/>
                  <a:gd name="connsiteY4" fmla="*/ 229935 h 685548"/>
                  <a:gd name="connsiteX5" fmla="*/ 679681 w 679681"/>
                  <a:gd name="connsiteY5" fmla="*/ 685548 h 685548"/>
                  <a:gd name="connsiteX6" fmla="*/ 587648 w 679681"/>
                  <a:gd name="connsiteY6" fmla="*/ 495003 h 685548"/>
                  <a:gd name="connsiteX7" fmla="*/ 95318 w 679681"/>
                  <a:gd name="connsiteY7" fmla="*/ 488757 h 685548"/>
                  <a:gd name="connsiteX0" fmla="*/ 94996 w 679359"/>
                  <a:gd name="connsiteY0" fmla="*/ 488757 h 685548"/>
                  <a:gd name="connsiteX1" fmla="*/ 2151 w 679359"/>
                  <a:gd name="connsiteY1" fmla="*/ 279455 h 685548"/>
                  <a:gd name="connsiteX2" fmla="*/ 4567 w 679359"/>
                  <a:gd name="connsiteY2" fmla="*/ 0 h 685548"/>
                  <a:gd name="connsiteX3" fmla="*/ 130950 w 679359"/>
                  <a:gd name="connsiteY3" fmla="*/ 238748 h 685548"/>
                  <a:gd name="connsiteX4" fmla="*/ 534104 w 679359"/>
                  <a:gd name="connsiteY4" fmla="*/ 229935 h 685548"/>
                  <a:gd name="connsiteX5" fmla="*/ 679359 w 679359"/>
                  <a:gd name="connsiteY5" fmla="*/ 685548 h 685548"/>
                  <a:gd name="connsiteX6" fmla="*/ 587326 w 679359"/>
                  <a:gd name="connsiteY6" fmla="*/ 495003 h 685548"/>
                  <a:gd name="connsiteX7" fmla="*/ 94996 w 679359"/>
                  <a:gd name="connsiteY7" fmla="*/ 488757 h 685548"/>
                  <a:gd name="connsiteX0" fmla="*/ 91191 w 675554"/>
                  <a:gd name="connsiteY0" fmla="*/ 488757 h 685548"/>
                  <a:gd name="connsiteX1" fmla="*/ 3044 w 675554"/>
                  <a:gd name="connsiteY1" fmla="*/ 279455 h 685548"/>
                  <a:gd name="connsiteX2" fmla="*/ 762 w 675554"/>
                  <a:gd name="connsiteY2" fmla="*/ 0 h 685548"/>
                  <a:gd name="connsiteX3" fmla="*/ 127145 w 675554"/>
                  <a:gd name="connsiteY3" fmla="*/ 238748 h 685548"/>
                  <a:gd name="connsiteX4" fmla="*/ 530299 w 675554"/>
                  <a:gd name="connsiteY4" fmla="*/ 229935 h 685548"/>
                  <a:gd name="connsiteX5" fmla="*/ 675554 w 675554"/>
                  <a:gd name="connsiteY5" fmla="*/ 685548 h 685548"/>
                  <a:gd name="connsiteX6" fmla="*/ 583521 w 675554"/>
                  <a:gd name="connsiteY6" fmla="*/ 495003 h 685548"/>
                  <a:gd name="connsiteX7" fmla="*/ 91191 w 675554"/>
                  <a:gd name="connsiteY7" fmla="*/ 488757 h 685548"/>
                  <a:gd name="connsiteX0" fmla="*/ 90429 w 674792"/>
                  <a:gd name="connsiteY0" fmla="*/ 488757 h 685548"/>
                  <a:gd name="connsiteX1" fmla="*/ 2282 w 674792"/>
                  <a:gd name="connsiteY1" fmla="*/ 2794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2282 w 674792"/>
                  <a:gd name="connsiteY1" fmla="*/ 2794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2282 w 674792"/>
                  <a:gd name="connsiteY1" fmla="*/ 2794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3065 w 674792"/>
                  <a:gd name="connsiteY1" fmla="*/ 3345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3065 w 674792"/>
                  <a:gd name="connsiteY1" fmla="*/ 3345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89646 w 674792"/>
                  <a:gd name="connsiteY0" fmla="*/ 45845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89646 w 674792"/>
                  <a:gd name="connsiteY7" fmla="*/ 45845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6396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63961 h 685548"/>
                  <a:gd name="connsiteX0" fmla="*/ 70072 w 674792"/>
                  <a:gd name="connsiteY0" fmla="*/ 46396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63961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67723 w 674792"/>
                  <a:gd name="connsiteY7" fmla="*/ 466716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67723 w 674792"/>
                  <a:gd name="connsiteY7" fmla="*/ 466716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67723 w 674792"/>
                  <a:gd name="connsiteY7" fmla="*/ 466716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67723 w 674792"/>
                  <a:gd name="connsiteY7" fmla="*/ 466716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67453 h 685548"/>
                  <a:gd name="connsiteX7" fmla="*/ 67723 w 674792"/>
                  <a:gd name="connsiteY7" fmla="*/ 466716 h 685548"/>
                  <a:gd name="connsiteX0" fmla="*/ 67723 w 657567"/>
                  <a:gd name="connsiteY0" fmla="*/ 466716 h 669018"/>
                  <a:gd name="connsiteX1" fmla="*/ 1499 w 657567"/>
                  <a:gd name="connsiteY1" fmla="*/ 246394 h 669018"/>
                  <a:gd name="connsiteX2" fmla="*/ 0 w 657567"/>
                  <a:gd name="connsiteY2" fmla="*/ 0 h 669018"/>
                  <a:gd name="connsiteX3" fmla="*/ 126383 w 657567"/>
                  <a:gd name="connsiteY3" fmla="*/ 238748 h 669018"/>
                  <a:gd name="connsiteX4" fmla="*/ 529537 w 657567"/>
                  <a:gd name="connsiteY4" fmla="*/ 229935 h 669018"/>
                  <a:gd name="connsiteX5" fmla="*/ 657567 w 657567"/>
                  <a:gd name="connsiteY5" fmla="*/ 669018 h 669018"/>
                  <a:gd name="connsiteX6" fmla="*/ 582759 w 657567"/>
                  <a:gd name="connsiteY6" fmla="*/ 467453 h 669018"/>
                  <a:gd name="connsiteX7" fmla="*/ 67723 w 657567"/>
                  <a:gd name="connsiteY7" fmla="*/ 466716 h 669018"/>
                  <a:gd name="connsiteX0" fmla="*/ 73987 w 663831"/>
                  <a:gd name="connsiteY0" fmla="*/ 439166 h 641468"/>
                  <a:gd name="connsiteX1" fmla="*/ 7763 w 663831"/>
                  <a:gd name="connsiteY1" fmla="*/ 218844 h 641468"/>
                  <a:gd name="connsiteX2" fmla="*/ 0 w 663831"/>
                  <a:gd name="connsiteY2" fmla="*/ 0 h 641468"/>
                  <a:gd name="connsiteX3" fmla="*/ 132647 w 663831"/>
                  <a:gd name="connsiteY3" fmla="*/ 211198 h 641468"/>
                  <a:gd name="connsiteX4" fmla="*/ 535801 w 663831"/>
                  <a:gd name="connsiteY4" fmla="*/ 202385 h 641468"/>
                  <a:gd name="connsiteX5" fmla="*/ 663831 w 663831"/>
                  <a:gd name="connsiteY5" fmla="*/ 641468 h 641468"/>
                  <a:gd name="connsiteX6" fmla="*/ 589023 w 663831"/>
                  <a:gd name="connsiteY6" fmla="*/ 439903 h 641468"/>
                  <a:gd name="connsiteX7" fmla="*/ 73987 w 663831"/>
                  <a:gd name="connsiteY7" fmla="*/ 439166 h 641468"/>
                  <a:gd name="connsiteX0" fmla="*/ 73987 w 663831"/>
                  <a:gd name="connsiteY0" fmla="*/ 439166 h 641468"/>
                  <a:gd name="connsiteX1" fmla="*/ 7763 w 663831"/>
                  <a:gd name="connsiteY1" fmla="*/ 218844 h 641468"/>
                  <a:gd name="connsiteX2" fmla="*/ 0 w 663831"/>
                  <a:gd name="connsiteY2" fmla="*/ 0 h 641468"/>
                  <a:gd name="connsiteX3" fmla="*/ 132647 w 663831"/>
                  <a:gd name="connsiteY3" fmla="*/ 211198 h 641468"/>
                  <a:gd name="connsiteX4" fmla="*/ 535801 w 663831"/>
                  <a:gd name="connsiteY4" fmla="*/ 202385 h 641468"/>
                  <a:gd name="connsiteX5" fmla="*/ 663831 w 663831"/>
                  <a:gd name="connsiteY5" fmla="*/ 641468 h 641468"/>
                  <a:gd name="connsiteX6" fmla="*/ 589023 w 663831"/>
                  <a:gd name="connsiteY6" fmla="*/ 439903 h 641468"/>
                  <a:gd name="connsiteX7" fmla="*/ 73987 w 663831"/>
                  <a:gd name="connsiteY7" fmla="*/ 439166 h 641468"/>
                  <a:gd name="connsiteX0" fmla="*/ 73987 w 663831"/>
                  <a:gd name="connsiteY0" fmla="*/ 439166 h 641468"/>
                  <a:gd name="connsiteX1" fmla="*/ 7763 w 663831"/>
                  <a:gd name="connsiteY1" fmla="*/ 218844 h 641468"/>
                  <a:gd name="connsiteX2" fmla="*/ 0 w 663831"/>
                  <a:gd name="connsiteY2" fmla="*/ 0 h 641468"/>
                  <a:gd name="connsiteX3" fmla="*/ 132647 w 663831"/>
                  <a:gd name="connsiteY3" fmla="*/ 211198 h 641468"/>
                  <a:gd name="connsiteX4" fmla="*/ 535801 w 663831"/>
                  <a:gd name="connsiteY4" fmla="*/ 202385 h 641468"/>
                  <a:gd name="connsiteX5" fmla="*/ 663831 w 663831"/>
                  <a:gd name="connsiteY5" fmla="*/ 641468 h 641468"/>
                  <a:gd name="connsiteX6" fmla="*/ 589023 w 663831"/>
                  <a:gd name="connsiteY6" fmla="*/ 439903 h 641468"/>
                  <a:gd name="connsiteX7" fmla="*/ 73987 w 663831"/>
                  <a:gd name="connsiteY7" fmla="*/ 439166 h 641468"/>
                  <a:gd name="connsiteX0" fmla="*/ 73987 w 663831"/>
                  <a:gd name="connsiteY0" fmla="*/ 422636 h 641468"/>
                  <a:gd name="connsiteX1" fmla="*/ 7763 w 663831"/>
                  <a:gd name="connsiteY1" fmla="*/ 218844 h 641468"/>
                  <a:gd name="connsiteX2" fmla="*/ 0 w 663831"/>
                  <a:gd name="connsiteY2" fmla="*/ 0 h 641468"/>
                  <a:gd name="connsiteX3" fmla="*/ 132647 w 663831"/>
                  <a:gd name="connsiteY3" fmla="*/ 211198 h 641468"/>
                  <a:gd name="connsiteX4" fmla="*/ 535801 w 663831"/>
                  <a:gd name="connsiteY4" fmla="*/ 202385 h 641468"/>
                  <a:gd name="connsiteX5" fmla="*/ 663831 w 663831"/>
                  <a:gd name="connsiteY5" fmla="*/ 641468 h 641468"/>
                  <a:gd name="connsiteX6" fmla="*/ 589023 w 663831"/>
                  <a:gd name="connsiteY6" fmla="*/ 439903 h 641468"/>
                  <a:gd name="connsiteX7" fmla="*/ 73987 w 663831"/>
                  <a:gd name="connsiteY7" fmla="*/ 422636 h 641468"/>
                  <a:gd name="connsiteX0" fmla="*/ 80443 w 670287"/>
                  <a:gd name="connsiteY0" fmla="*/ 422636 h 641468"/>
                  <a:gd name="connsiteX1" fmla="*/ 125 w 670287"/>
                  <a:gd name="connsiteY1" fmla="*/ 213334 h 641468"/>
                  <a:gd name="connsiteX2" fmla="*/ 6456 w 670287"/>
                  <a:gd name="connsiteY2" fmla="*/ 0 h 641468"/>
                  <a:gd name="connsiteX3" fmla="*/ 139103 w 670287"/>
                  <a:gd name="connsiteY3" fmla="*/ 211198 h 641468"/>
                  <a:gd name="connsiteX4" fmla="*/ 542257 w 670287"/>
                  <a:gd name="connsiteY4" fmla="*/ 202385 h 641468"/>
                  <a:gd name="connsiteX5" fmla="*/ 670287 w 670287"/>
                  <a:gd name="connsiteY5" fmla="*/ 641468 h 641468"/>
                  <a:gd name="connsiteX6" fmla="*/ 595479 w 670287"/>
                  <a:gd name="connsiteY6" fmla="*/ 439903 h 641468"/>
                  <a:gd name="connsiteX7" fmla="*/ 80443 w 670287"/>
                  <a:gd name="connsiteY7" fmla="*/ 422636 h 641468"/>
                  <a:gd name="connsiteX0" fmla="*/ 83123 w 672967"/>
                  <a:gd name="connsiteY0" fmla="*/ 422636 h 641468"/>
                  <a:gd name="connsiteX1" fmla="*/ 2805 w 672967"/>
                  <a:gd name="connsiteY1" fmla="*/ 213334 h 641468"/>
                  <a:gd name="connsiteX2" fmla="*/ 9136 w 672967"/>
                  <a:gd name="connsiteY2" fmla="*/ 0 h 641468"/>
                  <a:gd name="connsiteX3" fmla="*/ 141783 w 672967"/>
                  <a:gd name="connsiteY3" fmla="*/ 211198 h 641468"/>
                  <a:gd name="connsiteX4" fmla="*/ 544937 w 672967"/>
                  <a:gd name="connsiteY4" fmla="*/ 202385 h 641468"/>
                  <a:gd name="connsiteX5" fmla="*/ 672967 w 672967"/>
                  <a:gd name="connsiteY5" fmla="*/ 641468 h 641468"/>
                  <a:gd name="connsiteX6" fmla="*/ 598159 w 672967"/>
                  <a:gd name="connsiteY6" fmla="*/ 439903 h 641468"/>
                  <a:gd name="connsiteX7" fmla="*/ 83123 w 672967"/>
                  <a:gd name="connsiteY7" fmla="*/ 422636 h 641468"/>
                  <a:gd name="connsiteX0" fmla="*/ 83123 w 672967"/>
                  <a:gd name="connsiteY0" fmla="*/ 422636 h 641468"/>
                  <a:gd name="connsiteX1" fmla="*/ 2805 w 672967"/>
                  <a:gd name="connsiteY1" fmla="*/ 213334 h 641468"/>
                  <a:gd name="connsiteX2" fmla="*/ 9136 w 672967"/>
                  <a:gd name="connsiteY2" fmla="*/ 0 h 641468"/>
                  <a:gd name="connsiteX3" fmla="*/ 141783 w 672967"/>
                  <a:gd name="connsiteY3" fmla="*/ 211198 h 641468"/>
                  <a:gd name="connsiteX4" fmla="*/ 544937 w 672967"/>
                  <a:gd name="connsiteY4" fmla="*/ 202385 h 641468"/>
                  <a:gd name="connsiteX5" fmla="*/ 672967 w 672967"/>
                  <a:gd name="connsiteY5" fmla="*/ 641468 h 641468"/>
                  <a:gd name="connsiteX6" fmla="*/ 598159 w 672967"/>
                  <a:gd name="connsiteY6" fmla="*/ 439903 h 641468"/>
                  <a:gd name="connsiteX7" fmla="*/ 83123 w 672967"/>
                  <a:gd name="connsiteY7" fmla="*/ 422636 h 641468"/>
                  <a:gd name="connsiteX0" fmla="*/ 80588 w 670432"/>
                  <a:gd name="connsiteY0" fmla="*/ 422636 h 641468"/>
                  <a:gd name="connsiteX1" fmla="*/ 270 w 670432"/>
                  <a:gd name="connsiteY1" fmla="*/ 213334 h 641468"/>
                  <a:gd name="connsiteX2" fmla="*/ 6601 w 670432"/>
                  <a:gd name="connsiteY2" fmla="*/ 0 h 641468"/>
                  <a:gd name="connsiteX3" fmla="*/ 139248 w 670432"/>
                  <a:gd name="connsiteY3" fmla="*/ 211198 h 641468"/>
                  <a:gd name="connsiteX4" fmla="*/ 542402 w 670432"/>
                  <a:gd name="connsiteY4" fmla="*/ 202385 h 641468"/>
                  <a:gd name="connsiteX5" fmla="*/ 670432 w 670432"/>
                  <a:gd name="connsiteY5" fmla="*/ 641468 h 641468"/>
                  <a:gd name="connsiteX6" fmla="*/ 595624 w 670432"/>
                  <a:gd name="connsiteY6" fmla="*/ 439903 h 641468"/>
                  <a:gd name="connsiteX7" fmla="*/ 80588 w 670432"/>
                  <a:gd name="connsiteY7" fmla="*/ 422636 h 641468"/>
                  <a:gd name="connsiteX0" fmla="*/ 75956 w 665800"/>
                  <a:gd name="connsiteY0" fmla="*/ 422636 h 641468"/>
                  <a:gd name="connsiteX1" fmla="*/ 1902 w 665800"/>
                  <a:gd name="connsiteY1" fmla="*/ 235374 h 641468"/>
                  <a:gd name="connsiteX2" fmla="*/ 1969 w 665800"/>
                  <a:gd name="connsiteY2" fmla="*/ 0 h 641468"/>
                  <a:gd name="connsiteX3" fmla="*/ 134616 w 665800"/>
                  <a:gd name="connsiteY3" fmla="*/ 211198 h 641468"/>
                  <a:gd name="connsiteX4" fmla="*/ 537770 w 665800"/>
                  <a:gd name="connsiteY4" fmla="*/ 202385 h 641468"/>
                  <a:gd name="connsiteX5" fmla="*/ 665800 w 665800"/>
                  <a:gd name="connsiteY5" fmla="*/ 641468 h 641468"/>
                  <a:gd name="connsiteX6" fmla="*/ 590992 w 665800"/>
                  <a:gd name="connsiteY6" fmla="*/ 439903 h 641468"/>
                  <a:gd name="connsiteX7" fmla="*/ 75956 w 665800"/>
                  <a:gd name="connsiteY7" fmla="*/ 422636 h 641468"/>
                  <a:gd name="connsiteX0" fmla="*/ 74839 w 664683"/>
                  <a:gd name="connsiteY0" fmla="*/ 397840 h 616672"/>
                  <a:gd name="connsiteX1" fmla="*/ 785 w 664683"/>
                  <a:gd name="connsiteY1" fmla="*/ 210578 h 616672"/>
                  <a:gd name="connsiteX2" fmla="*/ 3201 w 664683"/>
                  <a:gd name="connsiteY2" fmla="*/ 0 h 616672"/>
                  <a:gd name="connsiteX3" fmla="*/ 133499 w 664683"/>
                  <a:gd name="connsiteY3" fmla="*/ 186402 h 616672"/>
                  <a:gd name="connsiteX4" fmla="*/ 536653 w 664683"/>
                  <a:gd name="connsiteY4" fmla="*/ 177589 h 616672"/>
                  <a:gd name="connsiteX5" fmla="*/ 664683 w 664683"/>
                  <a:gd name="connsiteY5" fmla="*/ 616672 h 616672"/>
                  <a:gd name="connsiteX6" fmla="*/ 589875 w 664683"/>
                  <a:gd name="connsiteY6" fmla="*/ 415107 h 616672"/>
                  <a:gd name="connsiteX7" fmla="*/ 74839 w 664683"/>
                  <a:gd name="connsiteY7" fmla="*/ 397840 h 616672"/>
                  <a:gd name="connsiteX0" fmla="*/ 74494 w 664338"/>
                  <a:gd name="connsiteY0" fmla="*/ 397840 h 616672"/>
                  <a:gd name="connsiteX1" fmla="*/ 440 w 664338"/>
                  <a:gd name="connsiteY1" fmla="*/ 210578 h 616672"/>
                  <a:gd name="connsiteX2" fmla="*/ 2856 w 664338"/>
                  <a:gd name="connsiteY2" fmla="*/ 0 h 616672"/>
                  <a:gd name="connsiteX3" fmla="*/ 133154 w 664338"/>
                  <a:gd name="connsiteY3" fmla="*/ 186402 h 616672"/>
                  <a:gd name="connsiteX4" fmla="*/ 536308 w 664338"/>
                  <a:gd name="connsiteY4" fmla="*/ 177589 h 616672"/>
                  <a:gd name="connsiteX5" fmla="*/ 664338 w 664338"/>
                  <a:gd name="connsiteY5" fmla="*/ 616672 h 616672"/>
                  <a:gd name="connsiteX6" fmla="*/ 589530 w 664338"/>
                  <a:gd name="connsiteY6" fmla="*/ 415107 h 616672"/>
                  <a:gd name="connsiteX7" fmla="*/ 74494 w 664338"/>
                  <a:gd name="connsiteY7" fmla="*/ 397840 h 616672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18364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2323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2323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2323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20568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20568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20568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20518 w 665073"/>
                  <a:gd name="connsiteY3" fmla="*/ 17813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20518 w 665073"/>
                  <a:gd name="connsiteY3" fmla="*/ 17813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20518 w 665073"/>
                  <a:gd name="connsiteY3" fmla="*/ 17813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18608 w 665073"/>
                  <a:gd name="connsiteY3" fmla="*/ 18915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18608 w 665073"/>
                  <a:gd name="connsiteY3" fmla="*/ 18915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57432"/>
                  <a:gd name="connsiteY0" fmla="*/ 411615 h 619427"/>
                  <a:gd name="connsiteX1" fmla="*/ 1175 w 657432"/>
                  <a:gd name="connsiteY1" fmla="*/ 207823 h 619427"/>
                  <a:gd name="connsiteX2" fmla="*/ 2025 w 657432"/>
                  <a:gd name="connsiteY2" fmla="*/ 0 h 619427"/>
                  <a:gd name="connsiteX3" fmla="*/ 118608 w 657432"/>
                  <a:gd name="connsiteY3" fmla="*/ 189157 h 619427"/>
                  <a:gd name="connsiteX4" fmla="*/ 537043 w 657432"/>
                  <a:gd name="connsiteY4" fmla="*/ 174834 h 619427"/>
                  <a:gd name="connsiteX5" fmla="*/ 657432 w 657432"/>
                  <a:gd name="connsiteY5" fmla="*/ 619427 h 619427"/>
                  <a:gd name="connsiteX6" fmla="*/ 590265 w 657432"/>
                  <a:gd name="connsiteY6" fmla="*/ 412352 h 619427"/>
                  <a:gd name="connsiteX7" fmla="*/ 75229 w 657432"/>
                  <a:gd name="connsiteY7" fmla="*/ 411615 h 619427"/>
                  <a:gd name="connsiteX0" fmla="*/ 75229 w 657432"/>
                  <a:gd name="connsiteY0" fmla="*/ 411615 h 619427"/>
                  <a:gd name="connsiteX1" fmla="*/ 1175 w 657432"/>
                  <a:gd name="connsiteY1" fmla="*/ 207823 h 619427"/>
                  <a:gd name="connsiteX2" fmla="*/ 2025 w 657432"/>
                  <a:gd name="connsiteY2" fmla="*/ 0 h 619427"/>
                  <a:gd name="connsiteX3" fmla="*/ 118608 w 657432"/>
                  <a:gd name="connsiteY3" fmla="*/ 189157 h 619427"/>
                  <a:gd name="connsiteX4" fmla="*/ 537043 w 657432"/>
                  <a:gd name="connsiteY4" fmla="*/ 174834 h 619427"/>
                  <a:gd name="connsiteX5" fmla="*/ 657432 w 657432"/>
                  <a:gd name="connsiteY5" fmla="*/ 619427 h 619427"/>
                  <a:gd name="connsiteX6" fmla="*/ 590265 w 657432"/>
                  <a:gd name="connsiteY6" fmla="*/ 412352 h 619427"/>
                  <a:gd name="connsiteX7" fmla="*/ 75229 w 657432"/>
                  <a:gd name="connsiteY7" fmla="*/ 411615 h 619427"/>
                  <a:gd name="connsiteX0" fmla="*/ 75229 w 657432"/>
                  <a:gd name="connsiteY0" fmla="*/ 411615 h 619427"/>
                  <a:gd name="connsiteX1" fmla="*/ 1175 w 657432"/>
                  <a:gd name="connsiteY1" fmla="*/ 207823 h 619427"/>
                  <a:gd name="connsiteX2" fmla="*/ 2025 w 657432"/>
                  <a:gd name="connsiteY2" fmla="*/ 0 h 619427"/>
                  <a:gd name="connsiteX3" fmla="*/ 118608 w 657432"/>
                  <a:gd name="connsiteY3" fmla="*/ 189157 h 619427"/>
                  <a:gd name="connsiteX4" fmla="*/ 537043 w 657432"/>
                  <a:gd name="connsiteY4" fmla="*/ 174834 h 619427"/>
                  <a:gd name="connsiteX5" fmla="*/ 657432 w 657432"/>
                  <a:gd name="connsiteY5" fmla="*/ 619427 h 619427"/>
                  <a:gd name="connsiteX6" fmla="*/ 590265 w 657432"/>
                  <a:gd name="connsiteY6" fmla="*/ 412352 h 619427"/>
                  <a:gd name="connsiteX7" fmla="*/ 75229 w 657432"/>
                  <a:gd name="connsiteY7" fmla="*/ 411615 h 619427"/>
                  <a:gd name="connsiteX0" fmla="*/ 75229 w 657432"/>
                  <a:gd name="connsiteY0" fmla="*/ 355640 h 563452"/>
                  <a:gd name="connsiteX1" fmla="*/ 1175 w 657432"/>
                  <a:gd name="connsiteY1" fmla="*/ 151848 h 563452"/>
                  <a:gd name="connsiteX2" fmla="*/ 2025 w 657432"/>
                  <a:gd name="connsiteY2" fmla="*/ 0 h 563452"/>
                  <a:gd name="connsiteX3" fmla="*/ 118608 w 657432"/>
                  <a:gd name="connsiteY3" fmla="*/ 133182 h 563452"/>
                  <a:gd name="connsiteX4" fmla="*/ 537043 w 657432"/>
                  <a:gd name="connsiteY4" fmla="*/ 118859 h 563452"/>
                  <a:gd name="connsiteX5" fmla="*/ 657432 w 657432"/>
                  <a:gd name="connsiteY5" fmla="*/ 563452 h 563452"/>
                  <a:gd name="connsiteX6" fmla="*/ 590265 w 657432"/>
                  <a:gd name="connsiteY6" fmla="*/ 356377 h 563452"/>
                  <a:gd name="connsiteX7" fmla="*/ 75229 w 657432"/>
                  <a:gd name="connsiteY7" fmla="*/ 355640 h 563452"/>
                  <a:gd name="connsiteX0" fmla="*/ 107941 w 690144"/>
                  <a:gd name="connsiteY0" fmla="*/ 351162 h 558974"/>
                  <a:gd name="connsiteX1" fmla="*/ 33887 w 690144"/>
                  <a:gd name="connsiteY1" fmla="*/ 147370 h 558974"/>
                  <a:gd name="connsiteX2" fmla="*/ 247 w 690144"/>
                  <a:gd name="connsiteY2" fmla="*/ 0 h 558974"/>
                  <a:gd name="connsiteX3" fmla="*/ 151320 w 690144"/>
                  <a:gd name="connsiteY3" fmla="*/ 128704 h 558974"/>
                  <a:gd name="connsiteX4" fmla="*/ 569755 w 690144"/>
                  <a:gd name="connsiteY4" fmla="*/ 114381 h 558974"/>
                  <a:gd name="connsiteX5" fmla="*/ 690144 w 690144"/>
                  <a:gd name="connsiteY5" fmla="*/ 558974 h 558974"/>
                  <a:gd name="connsiteX6" fmla="*/ 622977 w 690144"/>
                  <a:gd name="connsiteY6" fmla="*/ 351899 h 558974"/>
                  <a:gd name="connsiteX7" fmla="*/ 107941 w 690144"/>
                  <a:gd name="connsiteY7" fmla="*/ 351162 h 558974"/>
                  <a:gd name="connsiteX0" fmla="*/ 74787 w 656990"/>
                  <a:gd name="connsiteY0" fmla="*/ 357879 h 565691"/>
                  <a:gd name="connsiteX1" fmla="*/ 733 w 656990"/>
                  <a:gd name="connsiteY1" fmla="*/ 154087 h 565691"/>
                  <a:gd name="connsiteX2" fmla="*/ 2404 w 656990"/>
                  <a:gd name="connsiteY2" fmla="*/ 0 h 565691"/>
                  <a:gd name="connsiteX3" fmla="*/ 118166 w 656990"/>
                  <a:gd name="connsiteY3" fmla="*/ 135421 h 565691"/>
                  <a:gd name="connsiteX4" fmla="*/ 536601 w 656990"/>
                  <a:gd name="connsiteY4" fmla="*/ 121098 h 565691"/>
                  <a:gd name="connsiteX5" fmla="*/ 656990 w 656990"/>
                  <a:gd name="connsiteY5" fmla="*/ 565691 h 565691"/>
                  <a:gd name="connsiteX6" fmla="*/ 589823 w 656990"/>
                  <a:gd name="connsiteY6" fmla="*/ 358616 h 565691"/>
                  <a:gd name="connsiteX7" fmla="*/ 74787 w 656990"/>
                  <a:gd name="connsiteY7" fmla="*/ 357879 h 565691"/>
                  <a:gd name="connsiteX0" fmla="*/ 74787 w 656990"/>
                  <a:gd name="connsiteY0" fmla="*/ 357879 h 565691"/>
                  <a:gd name="connsiteX1" fmla="*/ 733 w 656990"/>
                  <a:gd name="connsiteY1" fmla="*/ 154087 h 565691"/>
                  <a:gd name="connsiteX2" fmla="*/ 2404 w 656990"/>
                  <a:gd name="connsiteY2" fmla="*/ 0 h 565691"/>
                  <a:gd name="connsiteX3" fmla="*/ 115703 w 656990"/>
                  <a:gd name="connsiteY3" fmla="*/ 139899 h 565691"/>
                  <a:gd name="connsiteX4" fmla="*/ 536601 w 656990"/>
                  <a:gd name="connsiteY4" fmla="*/ 121098 h 565691"/>
                  <a:gd name="connsiteX5" fmla="*/ 656990 w 656990"/>
                  <a:gd name="connsiteY5" fmla="*/ 565691 h 565691"/>
                  <a:gd name="connsiteX6" fmla="*/ 589823 w 656990"/>
                  <a:gd name="connsiteY6" fmla="*/ 358616 h 565691"/>
                  <a:gd name="connsiteX7" fmla="*/ 74787 w 656990"/>
                  <a:gd name="connsiteY7" fmla="*/ 357879 h 565691"/>
                  <a:gd name="connsiteX0" fmla="*/ 74787 w 656990"/>
                  <a:gd name="connsiteY0" fmla="*/ 357879 h 565691"/>
                  <a:gd name="connsiteX1" fmla="*/ 733 w 656990"/>
                  <a:gd name="connsiteY1" fmla="*/ 154087 h 565691"/>
                  <a:gd name="connsiteX2" fmla="*/ 2404 w 656990"/>
                  <a:gd name="connsiteY2" fmla="*/ 0 h 565691"/>
                  <a:gd name="connsiteX3" fmla="*/ 115703 w 656990"/>
                  <a:gd name="connsiteY3" fmla="*/ 139899 h 565691"/>
                  <a:gd name="connsiteX4" fmla="*/ 536601 w 656990"/>
                  <a:gd name="connsiteY4" fmla="*/ 121098 h 565691"/>
                  <a:gd name="connsiteX5" fmla="*/ 656990 w 656990"/>
                  <a:gd name="connsiteY5" fmla="*/ 565691 h 565691"/>
                  <a:gd name="connsiteX6" fmla="*/ 589823 w 656990"/>
                  <a:gd name="connsiteY6" fmla="*/ 358616 h 565691"/>
                  <a:gd name="connsiteX7" fmla="*/ 74787 w 656990"/>
                  <a:gd name="connsiteY7" fmla="*/ 357879 h 565691"/>
                  <a:gd name="connsiteX0" fmla="*/ 74787 w 656990"/>
                  <a:gd name="connsiteY0" fmla="*/ 357879 h 565691"/>
                  <a:gd name="connsiteX1" fmla="*/ 733 w 656990"/>
                  <a:gd name="connsiteY1" fmla="*/ 154087 h 565691"/>
                  <a:gd name="connsiteX2" fmla="*/ 2404 w 656990"/>
                  <a:gd name="connsiteY2" fmla="*/ 0 h 565691"/>
                  <a:gd name="connsiteX3" fmla="*/ 115703 w 656990"/>
                  <a:gd name="connsiteY3" fmla="*/ 146616 h 565691"/>
                  <a:gd name="connsiteX4" fmla="*/ 536601 w 656990"/>
                  <a:gd name="connsiteY4" fmla="*/ 121098 h 565691"/>
                  <a:gd name="connsiteX5" fmla="*/ 656990 w 656990"/>
                  <a:gd name="connsiteY5" fmla="*/ 565691 h 565691"/>
                  <a:gd name="connsiteX6" fmla="*/ 589823 w 656990"/>
                  <a:gd name="connsiteY6" fmla="*/ 358616 h 565691"/>
                  <a:gd name="connsiteX7" fmla="*/ 74787 w 656990"/>
                  <a:gd name="connsiteY7" fmla="*/ 357879 h 565691"/>
                  <a:gd name="connsiteX0" fmla="*/ 74787 w 656990"/>
                  <a:gd name="connsiteY0" fmla="*/ 360118 h 567930"/>
                  <a:gd name="connsiteX1" fmla="*/ 733 w 656990"/>
                  <a:gd name="connsiteY1" fmla="*/ 156326 h 567930"/>
                  <a:gd name="connsiteX2" fmla="*/ 2404 w 656990"/>
                  <a:gd name="connsiteY2" fmla="*/ 0 h 567930"/>
                  <a:gd name="connsiteX3" fmla="*/ 115703 w 656990"/>
                  <a:gd name="connsiteY3" fmla="*/ 148855 h 567930"/>
                  <a:gd name="connsiteX4" fmla="*/ 536601 w 656990"/>
                  <a:gd name="connsiteY4" fmla="*/ 123337 h 567930"/>
                  <a:gd name="connsiteX5" fmla="*/ 656990 w 656990"/>
                  <a:gd name="connsiteY5" fmla="*/ 567930 h 567930"/>
                  <a:gd name="connsiteX6" fmla="*/ 589823 w 656990"/>
                  <a:gd name="connsiteY6" fmla="*/ 360855 h 567930"/>
                  <a:gd name="connsiteX7" fmla="*/ 74787 w 656990"/>
                  <a:gd name="connsiteY7" fmla="*/ 360118 h 567930"/>
                  <a:gd name="connsiteX0" fmla="*/ 74136 w 656339"/>
                  <a:gd name="connsiteY0" fmla="*/ 360118 h 567930"/>
                  <a:gd name="connsiteX1" fmla="*/ 82 w 656339"/>
                  <a:gd name="connsiteY1" fmla="*/ 156326 h 567930"/>
                  <a:gd name="connsiteX2" fmla="*/ 1753 w 656339"/>
                  <a:gd name="connsiteY2" fmla="*/ 0 h 567930"/>
                  <a:gd name="connsiteX3" fmla="*/ 115052 w 656339"/>
                  <a:gd name="connsiteY3" fmla="*/ 148855 h 567930"/>
                  <a:gd name="connsiteX4" fmla="*/ 535950 w 656339"/>
                  <a:gd name="connsiteY4" fmla="*/ 123337 h 567930"/>
                  <a:gd name="connsiteX5" fmla="*/ 656339 w 656339"/>
                  <a:gd name="connsiteY5" fmla="*/ 567930 h 567930"/>
                  <a:gd name="connsiteX6" fmla="*/ 589172 w 656339"/>
                  <a:gd name="connsiteY6" fmla="*/ 360855 h 567930"/>
                  <a:gd name="connsiteX7" fmla="*/ 74136 w 656339"/>
                  <a:gd name="connsiteY7" fmla="*/ 360118 h 567930"/>
                  <a:gd name="connsiteX0" fmla="*/ 74189 w 656392"/>
                  <a:gd name="connsiteY0" fmla="*/ 367955 h 575767"/>
                  <a:gd name="connsiteX1" fmla="*/ 135 w 656392"/>
                  <a:gd name="connsiteY1" fmla="*/ 164163 h 575767"/>
                  <a:gd name="connsiteX2" fmla="*/ 574 w 656392"/>
                  <a:gd name="connsiteY2" fmla="*/ 0 h 575767"/>
                  <a:gd name="connsiteX3" fmla="*/ 115105 w 656392"/>
                  <a:gd name="connsiteY3" fmla="*/ 156692 h 575767"/>
                  <a:gd name="connsiteX4" fmla="*/ 536003 w 656392"/>
                  <a:gd name="connsiteY4" fmla="*/ 131174 h 575767"/>
                  <a:gd name="connsiteX5" fmla="*/ 656392 w 656392"/>
                  <a:gd name="connsiteY5" fmla="*/ 575767 h 575767"/>
                  <a:gd name="connsiteX6" fmla="*/ 589225 w 656392"/>
                  <a:gd name="connsiteY6" fmla="*/ 368692 h 575767"/>
                  <a:gd name="connsiteX7" fmla="*/ 74189 w 656392"/>
                  <a:gd name="connsiteY7" fmla="*/ 367955 h 575767"/>
                  <a:gd name="connsiteX0" fmla="*/ 74189 w 656392"/>
                  <a:gd name="connsiteY0" fmla="*/ 360119 h 567931"/>
                  <a:gd name="connsiteX1" fmla="*/ 135 w 656392"/>
                  <a:gd name="connsiteY1" fmla="*/ 156327 h 567931"/>
                  <a:gd name="connsiteX2" fmla="*/ 574 w 656392"/>
                  <a:gd name="connsiteY2" fmla="*/ 0 h 567931"/>
                  <a:gd name="connsiteX3" fmla="*/ 115105 w 656392"/>
                  <a:gd name="connsiteY3" fmla="*/ 148856 h 567931"/>
                  <a:gd name="connsiteX4" fmla="*/ 536003 w 656392"/>
                  <a:gd name="connsiteY4" fmla="*/ 123338 h 567931"/>
                  <a:gd name="connsiteX5" fmla="*/ 656392 w 656392"/>
                  <a:gd name="connsiteY5" fmla="*/ 567931 h 567931"/>
                  <a:gd name="connsiteX6" fmla="*/ 589225 w 656392"/>
                  <a:gd name="connsiteY6" fmla="*/ 360856 h 567931"/>
                  <a:gd name="connsiteX7" fmla="*/ 74189 w 656392"/>
                  <a:gd name="connsiteY7" fmla="*/ 360119 h 567931"/>
                  <a:gd name="connsiteX0" fmla="*/ 74189 w 656392"/>
                  <a:gd name="connsiteY0" fmla="*/ 364597 h 572409"/>
                  <a:gd name="connsiteX1" fmla="*/ 135 w 656392"/>
                  <a:gd name="connsiteY1" fmla="*/ 160805 h 572409"/>
                  <a:gd name="connsiteX2" fmla="*/ 574 w 656392"/>
                  <a:gd name="connsiteY2" fmla="*/ 0 h 572409"/>
                  <a:gd name="connsiteX3" fmla="*/ 115105 w 656392"/>
                  <a:gd name="connsiteY3" fmla="*/ 153334 h 572409"/>
                  <a:gd name="connsiteX4" fmla="*/ 536003 w 656392"/>
                  <a:gd name="connsiteY4" fmla="*/ 127816 h 572409"/>
                  <a:gd name="connsiteX5" fmla="*/ 656392 w 656392"/>
                  <a:gd name="connsiteY5" fmla="*/ 572409 h 572409"/>
                  <a:gd name="connsiteX6" fmla="*/ 589225 w 656392"/>
                  <a:gd name="connsiteY6" fmla="*/ 365334 h 572409"/>
                  <a:gd name="connsiteX7" fmla="*/ 74189 w 656392"/>
                  <a:gd name="connsiteY7" fmla="*/ 364597 h 572409"/>
                  <a:gd name="connsiteX0" fmla="*/ 74189 w 656392"/>
                  <a:gd name="connsiteY0" fmla="*/ 355641 h 563453"/>
                  <a:gd name="connsiteX1" fmla="*/ 135 w 656392"/>
                  <a:gd name="connsiteY1" fmla="*/ 151849 h 563453"/>
                  <a:gd name="connsiteX2" fmla="*/ 574 w 656392"/>
                  <a:gd name="connsiteY2" fmla="*/ 0 h 563453"/>
                  <a:gd name="connsiteX3" fmla="*/ 115105 w 656392"/>
                  <a:gd name="connsiteY3" fmla="*/ 144378 h 563453"/>
                  <a:gd name="connsiteX4" fmla="*/ 536003 w 656392"/>
                  <a:gd name="connsiteY4" fmla="*/ 118860 h 563453"/>
                  <a:gd name="connsiteX5" fmla="*/ 656392 w 656392"/>
                  <a:gd name="connsiteY5" fmla="*/ 563453 h 563453"/>
                  <a:gd name="connsiteX6" fmla="*/ 589225 w 656392"/>
                  <a:gd name="connsiteY6" fmla="*/ 356378 h 563453"/>
                  <a:gd name="connsiteX7" fmla="*/ 74189 w 656392"/>
                  <a:gd name="connsiteY7" fmla="*/ 355641 h 563453"/>
                  <a:gd name="connsiteX0" fmla="*/ 74149 w 656352"/>
                  <a:gd name="connsiteY0" fmla="*/ 358999 h 566811"/>
                  <a:gd name="connsiteX1" fmla="*/ 95 w 656352"/>
                  <a:gd name="connsiteY1" fmla="*/ 155207 h 566811"/>
                  <a:gd name="connsiteX2" fmla="*/ 1355 w 656352"/>
                  <a:gd name="connsiteY2" fmla="*/ 0 h 566811"/>
                  <a:gd name="connsiteX3" fmla="*/ 115065 w 656352"/>
                  <a:gd name="connsiteY3" fmla="*/ 147736 h 566811"/>
                  <a:gd name="connsiteX4" fmla="*/ 535963 w 656352"/>
                  <a:gd name="connsiteY4" fmla="*/ 122218 h 566811"/>
                  <a:gd name="connsiteX5" fmla="*/ 656352 w 656352"/>
                  <a:gd name="connsiteY5" fmla="*/ 566811 h 566811"/>
                  <a:gd name="connsiteX6" fmla="*/ 589185 w 656352"/>
                  <a:gd name="connsiteY6" fmla="*/ 359736 h 566811"/>
                  <a:gd name="connsiteX7" fmla="*/ 74149 w 656352"/>
                  <a:gd name="connsiteY7" fmla="*/ 358999 h 566811"/>
                  <a:gd name="connsiteX0" fmla="*/ 73369 w 655572"/>
                  <a:gd name="connsiteY0" fmla="*/ 358999 h 566811"/>
                  <a:gd name="connsiteX1" fmla="*/ 136 w 655572"/>
                  <a:gd name="connsiteY1" fmla="*/ 205585 h 566811"/>
                  <a:gd name="connsiteX2" fmla="*/ 575 w 655572"/>
                  <a:gd name="connsiteY2" fmla="*/ 0 h 566811"/>
                  <a:gd name="connsiteX3" fmla="*/ 114285 w 655572"/>
                  <a:gd name="connsiteY3" fmla="*/ 147736 h 566811"/>
                  <a:gd name="connsiteX4" fmla="*/ 535183 w 655572"/>
                  <a:gd name="connsiteY4" fmla="*/ 122218 h 566811"/>
                  <a:gd name="connsiteX5" fmla="*/ 655572 w 655572"/>
                  <a:gd name="connsiteY5" fmla="*/ 566811 h 566811"/>
                  <a:gd name="connsiteX6" fmla="*/ 588405 w 655572"/>
                  <a:gd name="connsiteY6" fmla="*/ 359736 h 566811"/>
                  <a:gd name="connsiteX7" fmla="*/ 73369 w 655572"/>
                  <a:gd name="connsiteY7" fmla="*/ 358999 h 566811"/>
                  <a:gd name="connsiteX0" fmla="*/ 73233 w 655436"/>
                  <a:gd name="connsiteY0" fmla="*/ 358999 h 566811"/>
                  <a:gd name="connsiteX1" fmla="*/ 0 w 655436"/>
                  <a:gd name="connsiteY1" fmla="*/ 205585 h 566811"/>
                  <a:gd name="connsiteX2" fmla="*/ 439 w 655436"/>
                  <a:gd name="connsiteY2" fmla="*/ 0 h 566811"/>
                  <a:gd name="connsiteX3" fmla="*/ 114149 w 655436"/>
                  <a:gd name="connsiteY3" fmla="*/ 147736 h 566811"/>
                  <a:gd name="connsiteX4" fmla="*/ 535047 w 655436"/>
                  <a:gd name="connsiteY4" fmla="*/ 122218 h 566811"/>
                  <a:gd name="connsiteX5" fmla="*/ 655436 w 655436"/>
                  <a:gd name="connsiteY5" fmla="*/ 566811 h 566811"/>
                  <a:gd name="connsiteX6" fmla="*/ 588269 w 655436"/>
                  <a:gd name="connsiteY6" fmla="*/ 359736 h 566811"/>
                  <a:gd name="connsiteX7" fmla="*/ 73233 w 655436"/>
                  <a:gd name="connsiteY7" fmla="*/ 358999 h 566811"/>
                  <a:gd name="connsiteX0" fmla="*/ 73644 w 655847"/>
                  <a:gd name="connsiteY0" fmla="*/ 358999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3644 w 655847"/>
                  <a:gd name="connsiteY7" fmla="*/ 358999 h 566811"/>
                  <a:gd name="connsiteX0" fmla="*/ 73644 w 655847"/>
                  <a:gd name="connsiteY0" fmla="*/ 358999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3644 w 655847"/>
                  <a:gd name="connsiteY7" fmla="*/ 358999 h 566811"/>
                  <a:gd name="connsiteX0" fmla="*/ 73644 w 655847"/>
                  <a:gd name="connsiteY0" fmla="*/ 358999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3644 w 655847"/>
                  <a:gd name="connsiteY7" fmla="*/ 358999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8680 w 655847"/>
                  <a:gd name="connsiteY6" fmla="*/ 373831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8680 w 655847"/>
                  <a:gd name="connsiteY6" fmla="*/ 373831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5964 w 655847"/>
                  <a:gd name="connsiteY6" fmla="*/ 352689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5964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5964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7276 w 655847"/>
                  <a:gd name="connsiteY3" fmla="*/ 11954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5964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6368"/>
                  <a:gd name="connsiteY0" fmla="*/ 363477 h 566811"/>
                  <a:gd name="connsiteX1" fmla="*/ 0 w 656368"/>
                  <a:gd name="connsiteY1" fmla="*/ 267158 h 566811"/>
                  <a:gd name="connsiteX2" fmla="*/ 850 w 656368"/>
                  <a:gd name="connsiteY2" fmla="*/ 0 h 566811"/>
                  <a:gd name="connsiteX3" fmla="*/ 117276 w 656368"/>
                  <a:gd name="connsiteY3" fmla="*/ 119546 h 566811"/>
                  <a:gd name="connsiteX4" fmla="*/ 540890 w 656368"/>
                  <a:gd name="connsiteY4" fmla="*/ 115171 h 566811"/>
                  <a:gd name="connsiteX5" fmla="*/ 655847 w 656368"/>
                  <a:gd name="connsiteY5" fmla="*/ 566811 h 566811"/>
                  <a:gd name="connsiteX6" fmla="*/ 585964 w 656368"/>
                  <a:gd name="connsiteY6" fmla="*/ 359736 h 566811"/>
                  <a:gd name="connsiteX7" fmla="*/ 74055 w 656368"/>
                  <a:gd name="connsiteY7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540890 w 665877"/>
                  <a:gd name="connsiteY4" fmla="*/ 115171 h 566811"/>
                  <a:gd name="connsiteX5" fmla="*/ 653107 w 665877"/>
                  <a:gd name="connsiteY5" fmla="*/ 183023 h 566811"/>
                  <a:gd name="connsiteX6" fmla="*/ 655847 w 665877"/>
                  <a:gd name="connsiteY6" fmla="*/ 566811 h 566811"/>
                  <a:gd name="connsiteX7" fmla="*/ 585964 w 665877"/>
                  <a:gd name="connsiteY7" fmla="*/ 359736 h 566811"/>
                  <a:gd name="connsiteX8" fmla="*/ 74055 w 665877"/>
                  <a:gd name="connsiteY8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653107 w 665877"/>
                  <a:gd name="connsiteY4" fmla="*/ 183023 h 566811"/>
                  <a:gd name="connsiteX5" fmla="*/ 655847 w 665877"/>
                  <a:gd name="connsiteY5" fmla="*/ 566811 h 566811"/>
                  <a:gd name="connsiteX6" fmla="*/ 585964 w 665877"/>
                  <a:gd name="connsiteY6" fmla="*/ 359736 h 566811"/>
                  <a:gd name="connsiteX7" fmla="*/ 74055 w 665877"/>
                  <a:gd name="connsiteY7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653107 w 665877"/>
                  <a:gd name="connsiteY4" fmla="*/ 183023 h 566811"/>
                  <a:gd name="connsiteX5" fmla="*/ 655847 w 665877"/>
                  <a:gd name="connsiteY5" fmla="*/ 566811 h 566811"/>
                  <a:gd name="connsiteX6" fmla="*/ 585964 w 665877"/>
                  <a:gd name="connsiteY6" fmla="*/ 359736 h 566811"/>
                  <a:gd name="connsiteX7" fmla="*/ 74055 w 665877"/>
                  <a:gd name="connsiteY7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653107 w 665877"/>
                  <a:gd name="connsiteY4" fmla="*/ 211212 h 566811"/>
                  <a:gd name="connsiteX5" fmla="*/ 655847 w 665877"/>
                  <a:gd name="connsiteY5" fmla="*/ 566811 h 566811"/>
                  <a:gd name="connsiteX6" fmla="*/ 585964 w 665877"/>
                  <a:gd name="connsiteY6" fmla="*/ 359736 h 566811"/>
                  <a:gd name="connsiteX7" fmla="*/ 74055 w 665877"/>
                  <a:gd name="connsiteY7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653107 w 665877"/>
                  <a:gd name="connsiteY4" fmla="*/ 211212 h 566811"/>
                  <a:gd name="connsiteX5" fmla="*/ 655847 w 665877"/>
                  <a:gd name="connsiteY5" fmla="*/ 566811 h 566811"/>
                  <a:gd name="connsiteX6" fmla="*/ 585964 w 665877"/>
                  <a:gd name="connsiteY6" fmla="*/ 359736 h 566811"/>
                  <a:gd name="connsiteX7" fmla="*/ 74055 w 665877"/>
                  <a:gd name="connsiteY7" fmla="*/ 363477 h 566811"/>
                  <a:gd name="connsiteX0" fmla="*/ 74055 w 707582"/>
                  <a:gd name="connsiteY0" fmla="*/ 363477 h 566811"/>
                  <a:gd name="connsiteX1" fmla="*/ 0 w 707582"/>
                  <a:gd name="connsiteY1" fmla="*/ 267158 h 566811"/>
                  <a:gd name="connsiteX2" fmla="*/ 850 w 707582"/>
                  <a:gd name="connsiteY2" fmla="*/ 0 h 566811"/>
                  <a:gd name="connsiteX3" fmla="*/ 117276 w 707582"/>
                  <a:gd name="connsiteY3" fmla="*/ 119546 h 566811"/>
                  <a:gd name="connsiteX4" fmla="*/ 653107 w 707582"/>
                  <a:gd name="connsiteY4" fmla="*/ 211212 h 566811"/>
                  <a:gd name="connsiteX5" fmla="*/ 655847 w 707582"/>
                  <a:gd name="connsiteY5" fmla="*/ 566811 h 566811"/>
                  <a:gd name="connsiteX6" fmla="*/ 585964 w 707582"/>
                  <a:gd name="connsiteY6" fmla="*/ 359736 h 566811"/>
                  <a:gd name="connsiteX7" fmla="*/ 74055 w 707582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11212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04164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179535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179535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179535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59135"/>
                  <a:gd name="connsiteY0" fmla="*/ 363477 h 443665"/>
                  <a:gd name="connsiteX1" fmla="*/ 0 w 659135"/>
                  <a:gd name="connsiteY1" fmla="*/ 267158 h 443665"/>
                  <a:gd name="connsiteX2" fmla="*/ 850 w 659135"/>
                  <a:gd name="connsiteY2" fmla="*/ 0 h 443665"/>
                  <a:gd name="connsiteX3" fmla="*/ 117276 w 659135"/>
                  <a:gd name="connsiteY3" fmla="*/ 119546 h 443665"/>
                  <a:gd name="connsiteX4" fmla="*/ 653107 w 659135"/>
                  <a:gd name="connsiteY4" fmla="*/ 179535 h 443665"/>
                  <a:gd name="connsiteX5" fmla="*/ 654121 w 659135"/>
                  <a:gd name="connsiteY5" fmla="*/ 443665 h 443665"/>
                  <a:gd name="connsiteX6" fmla="*/ 585964 w 659135"/>
                  <a:gd name="connsiteY6" fmla="*/ 359736 h 443665"/>
                  <a:gd name="connsiteX7" fmla="*/ 74055 w 659135"/>
                  <a:gd name="connsiteY7" fmla="*/ 363477 h 443665"/>
                  <a:gd name="connsiteX0" fmla="*/ 74055 w 658506"/>
                  <a:gd name="connsiteY0" fmla="*/ 363477 h 452621"/>
                  <a:gd name="connsiteX1" fmla="*/ 0 w 658506"/>
                  <a:gd name="connsiteY1" fmla="*/ 267158 h 452621"/>
                  <a:gd name="connsiteX2" fmla="*/ 850 w 658506"/>
                  <a:gd name="connsiteY2" fmla="*/ 0 h 452621"/>
                  <a:gd name="connsiteX3" fmla="*/ 117276 w 658506"/>
                  <a:gd name="connsiteY3" fmla="*/ 119546 h 452621"/>
                  <a:gd name="connsiteX4" fmla="*/ 653107 w 658506"/>
                  <a:gd name="connsiteY4" fmla="*/ 179535 h 452621"/>
                  <a:gd name="connsiteX5" fmla="*/ 653258 w 658506"/>
                  <a:gd name="connsiteY5" fmla="*/ 452621 h 452621"/>
                  <a:gd name="connsiteX6" fmla="*/ 585964 w 658506"/>
                  <a:gd name="connsiteY6" fmla="*/ 359736 h 452621"/>
                  <a:gd name="connsiteX7" fmla="*/ 74055 w 658506"/>
                  <a:gd name="connsiteY7" fmla="*/ 363477 h 452621"/>
                  <a:gd name="connsiteX0" fmla="*/ 74055 w 653750"/>
                  <a:gd name="connsiteY0" fmla="*/ 363477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585964 w 653750"/>
                  <a:gd name="connsiteY6" fmla="*/ 359736 h 452621"/>
                  <a:gd name="connsiteX7" fmla="*/ 74055 w 653750"/>
                  <a:gd name="connsiteY7" fmla="*/ 363477 h 452621"/>
                  <a:gd name="connsiteX0" fmla="*/ 74055 w 653750"/>
                  <a:gd name="connsiteY0" fmla="*/ 363477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585964 w 653750"/>
                  <a:gd name="connsiteY6" fmla="*/ 359736 h 452621"/>
                  <a:gd name="connsiteX7" fmla="*/ 74055 w 653750"/>
                  <a:gd name="connsiteY7" fmla="*/ 363477 h 452621"/>
                  <a:gd name="connsiteX0" fmla="*/ 74055 w 653750"/>
                  <a:gd name="connsiteY0" fmla="*/ 363477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585964 w 653750"/>
                  <a:gd name="connsiteY6" fmla="*/ 359736 h 452621"/>
                  <a:gd name="connsiteX7" fmla="*/ 74055 w 653750"/>
                  <a:gd name="connsiteY7" fmla="*/ 363477 h 452621"/>
                  <a:gd name="connsiteX0" fmla="*/ 74055 w 653750"/>
                  <a:gd name="connsiteY0" fmla="*/ 363477 h 458958"/>
                  <a:gd name="connsiteX1" fmla="*/ 0 w 653750"/>
                  <a:gd name="connsiteY1" fmla="*/ 267158 h 458958"/>
                  <a:gd name="connsiteX2" fmla="*/ 850 w 653750"/>
                  <a:gd name="connsiteY2" fmla="*/ 0 h 458958"/>
                  <a:gd name="connsiteX3" fmla="*/ 117276 w 653750"/>
                  <a:gd name="connsiteY3" fmla="*/ 119546 h 458958"/>
                  <a:gd name="connsiteX4" fmla="*/ 653107 w 653750"/>
                  <a:gd name="connsiteY4" fmla="*/ 179535 h 458958"/>
                  <a:gd name="connsiteX5" fmla="*/ 653258 w 653750"/>
                  <a:gd name="connsiteY5" fmla="*/ 452621 h 458958"/>
                  <a:gd name="connsiteX6" fmla="*/ 74055 w 653750"/>
                  <a:gd name="connsiteY6" fmla="*/ 363477 h 458958"/>
                  <a:gd name="connsiteX0" fmla="*/ 74055 w 653750"/>
                  <a:gd name="connsiteY0" fmla="*/ 363477 h 458125"/>
                  <a:gd name="connsiteX1" fmla="*/ 0 w 653750"/>
                  <a:gd name="connsiteY1" fmla="*/ 267158 h 458125"/>
                  <a:gd name="connsiteX2" fmla="*/ 850 w 653750"/>
                  <a:gd name="connsiteY2" fmla="*/ 0 h 458125"/>
                  <a:gd name="connsiteX3" fmla="*/ 117276 w 653750"/>
                  <a:gd name="connsiteY3" fmla="*/ 119546 h 458125"/>
                  <a:gd name="connsiteX4" fmla="*/ 653107 w 653750"/>
                  <a:gd name="connsiteY4" fmla="*/ 179535 h 458125"/>
                  <a:gd name="connsiteX5" fmla="*/ 653258 w 653750"/>
                  <a:gd name="connsiteY5" fmla="*/ 452621 h 458125"/>
                  <a:gd name="connsiteX6" fmla="*/ 74055 w 653750"/>
                  <a:gd name="connsiteY6" fmla="*/ 363477 h 458125"/>
                  <a:gd name="connsiteX0" fmla="*/ 74055 w 653750"/>
                  <a:gd name="connsiteY0" fmla="*/ 363477 h 457702"/>
                  <a:gd name="connsiteX1" fmla="*/ 0 w 653750"/>
                  <a:gd name="connsiteY1" fmla="*/ 267158 h 457702"/>
                  <a:gd name="connsiteX2" fmla="*/ 850 w 653750"/>
                  <a:gd name="connsiteY2" fmla="*/ 0 h 457702"/>
                  <a:gd name="connsiteX3" fmla="*/ 117276 w 653750"/>
                  <a:gd name="connsiteY3" fmla="*/ 119546 h 457702"/>
                  <a:gd name="connsiteX4" fmla="*/ 653107 w 653750"/>
                  <a:gd name="connsiteY4" fmla="*/ 179535 h 457702"/>
                  <a:gd name="connsiteX5" fmla="*/ 653258 w 653750"/>
                  <a:gd name="connsiteY5" fmla="*/ 452621 h 457702"/>
                  <a:gd name="connsiteX6" fmla="*/ 74055 w 653750"/>
                  <a:gd name="connsiteY6" fmla="*/ 363477 h 457702"/>
                  <a:gd name="connsiteX0" fmla="*/ 74055 w 653750"/>
                  <a:gd name="connsiteY0" fmla="*/ 363477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4055 w 653750"/>
                  <a:gd name="connsiteY6" fmla="*/ 363477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428127 h 528466"/>
                  <a:gd name="connsiteX1" fmla="*/ 0 w 653750"/>
                  <a:gd name="connsiteY1" fmla="*/ 343003 h 528466"/>
                  <a:gd name="connsiteX2" fmla="*/ 123 w 653750"/>
                  <a:gd name="connsiteY2" fmla="*/ 0 h 528466"/>
                  <a:gd name="connsiteX3" fmla="*/ 117276 w 653750"/>
                  <a:gd name="connsiteY3" fmla="*/ 195391 h 528466"/>
                  <a:gd name="connsiteX4" fmla="*/ 653107 w 653750"/>
                  <a:gd name="connsiteY4" fmla="*/ 255380 h 528466"/>
                  <a:gd name="connsiteX5" fmla="*/ 653258 w 653750"/>
                  <a:gd name="connsiteY5" fmla="*/ 528466 h 528466"/>
                  <a:gd name="connsiteX6" fmla="*/ 78369 w 653750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17153 w 653627"/>
                  <a:gd name="connsiteY3" fmla="*/ 195391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17153 w 653627"/>
                  <a:gd name="connsiteY3" fmla="*/ 195391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17153 w 653627"/>
                  <a:gd name="connsiteY3" fmla="*/ 195391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17153 w 653627"/>
                  <a:gd name="connsiteY3" fmla="*/ 195391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17153 w 653627"/>
                  <a:gd name="connsiteY3" fmla="*/ 195391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17153 w 653627"/>
                  <a:gd name="connsiteY3" fmla="*/ 195391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17153 w 653627"/>
                  <a:gd name="connsiteY3" fmla="*/ 195391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17153 w 653627"/>
                  <a:gd name="connsiteY3" fmla="*/ 195391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07705 w 653627"/>
                  <a:gd name="connsiteY3" fmla="*/ 203375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07705 w 653627"/>
                  <a:gd name="connsiteY3" fmla="*/ 203375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22967 w 653627"/>
                  <a:gd name="connsiteY3" fmla="*/ 211359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22967 w 653627"/>
                  <a:gd name="connsiteY3" fmla="*/ 211359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22967 w 653627"/>
                  <a:gd name="connsiteY3" fmla="*/ 211359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3627"/>
                  <a:gd name="connsiteY0" fmla="*/ 428127 h 528466"/>
                  <a:gd name="connsiteX1" fmla="*/ 604 w 653627"/>
                  <a:gd name="connsiteY1" fmla="*/ 247198 h 528466"/>
                  <a:gd name="connsiteX2" fmla="*/ 0 w 653627"/>
                  <a:gd name="connsiteY2" fmla="*/ 0 h 528466"/>
                  <a:gd name="connsiteX3" fmla="*/ 122967 w 653627"/>
                  <a:gd name="connsiteY3" fmla="*/ 211359 h 528466"/>
                  <a:gd name="connsiteX4" fmla="*/ 652984 w 653627"/>
                  <a:gd name="connsiteY4" fmla="*/ 255380 h 528466"/>
                  <a:gd name="connsiteX5" fmla="*/ 653135 w 653627"/>
                  <a:gd name="connsiteY5" fmla="*/ 528466 h 528466"/>
                  <a:gd name="connsiteX6" fmla="*/ 78246 w 653627"/>
                  <a:gd name="connsiteY6" fmla="*/ 428127 h 528466"/>
                  <a:gd name="connsiteX0" fmla="*/ 78246 w 654195"/>
                  <a:gd name="connsiteY0" fmla="*/ 428127 h 528466"/>
                  <a:gd name="connsiteX1" fmla="*/ 604 w 654195"/>
                  <a:gd name="connsiteY1" fmla="*/ 247198 h 528466"/>
                  <a:gd name="connsiteX2" fmla="*/ 0 w 654195"/>
                  <a:gd name="connsiteY2" fmla="*/ 0 h 528466"/>
                  <a:gd name="connsiteX3" fmla="*/ 122967 w 654195"/>
                  <a:gd name="connsiteY3" fmla="*/ 211359 h 528466"/>
                  <a:gd name="connsiteX4" fmla="*/ 653711 w 654195"/>
                  <a:gd name="connsiteY4" fmla="*/ 315258 h 528466"/>
                  <a:gd name="connsiteX5" fmla="*/ 653135 w 654195"/>
                  <a:gd name="connsiteY5" fmla="*/ 528466 h 528466"/>
                  <a:gd name="connsiteX6" fmla="*/ 78246 w 654195"/>
                  <a:gd name="connsiteY6" fmla="*/ 428127 h 528466"/>
                  <a:gd name="connsiteX0" fmla="*/ 78246 w 654690"/>
                  <a:gd name="connsiteY0" fmla="*/ 428127 h 528466"/>
                  <a:gd name="connsiteX1" fmla="*/ 604 w 654690"/>
                  <a:gd name="connsiteY1" fmla="*/ 247198 h 528466"/>
                  <a:gd name="connsiteX2" fmla="*/ 0 w 654690"/>
                  <a:gd name="connsiteY2" fmla="*/ 0 h 528466"/>
                  <a:gd name="connsiteX3" fmla="*/ 122967 w 654690"/>
                  <a:gd name="connsiteY3" fmla="*/ 211359 h 528466"/>
                  <a:gd name="connsiteX4" fmla="*/ 653711 w 654690"/>
                  <a:gd name="connsiteY4" fmla="*/ 315258 h 528466"/>
                  <a:gd name="connsiteX5" fmla="*/ 653135 w 654690"/>
                  <a:gd name="connsiteY5" fmla="*/ 528466 h 528466"/>
                  <a:gd name="connsiteX6" fmla="*/ 78246 w 654690"/>
                  <a:gd name="connsiteY6" fmla="*/ 428127 h 528466"/>
                  <a:gd name="connsiteX0" fmla="*/ 78246 w 657090"/>
                  <a:gd name="connsiteY0" fmla="*/ 428127 h 528466"/>
                  <a:gd name="connsiteX1" fmla="*/ 604 w 657090"/>
                  <a:gd name="connsiteY1" fmla="*/ 247198 h 528466"/>
                  <a:gd name="connsiteX2" fmla="*/ 0 w 657090"/>
                  <a:gd name="connsiteY2" fmla="*/ 0 h 528466"/>
                  <a:gd name="connsiteX3" fmla="*/ 122967 w 657090"/>
                  <a:gd name="connsiteY3" fmla="*/ 211359 h 528466"/>
                  <a:gd name="connsiteX4" fmla="*/ 653711 w 657090"/>
                  <a:gd name="connsiteY4" fmla="*/ 315258 h 528466"/>
                  <a:gd name="connsiteX5" fmla="*/ 653135 w 657090"/>
                  <a:gd name="connsiteY5" fmla="*/ 528466 h 528466"/>
                  <a:gd name="connsiteX6" fmla="*/ 78246 w 657090"/>
                  <a:gd name="connsiteY6" fmla="*/ 428127 h 528466"/>
                  <a:gd name="connsiteX0" fmla="*/ 78246 w 654195"/>
                  <a:gd name="connsiteY0" fmla="*/ 428127 h 528466"/>
                  <a:gd name="connsiteX1" fmla="*/ 604 w 654195"/>
                  <a:gd name="connsiteY1" fmla="*/ 247198 h 528466"/>
                  <a:gd name="connsiteX2" fmla="*/ 0 w 654195"/>
                  <a:gd name="connsiteY2" fmla="*/ 0 h 528466"/>
                  <a:gd name="connsiteX3" fmla="*/ 122967 w 654195"/>
                  <a:gd name="connsiteY3" fmla="*/ 211359 h 528466"/>
                  <a:gd name="connsiteX4" fmla="*/ 653711 w 654195"/>
                  <a:gd name="connsiteY4" fmla="*/ 315258 h 528466"/>
                  <a:gd name="connsiteX5" fmla="*/ 653135 w 654195"/>
                  <a:gd name="connsiteY5" fmla="*/ 528466 h 528466"/>
                  <a:gd name="connsiteX6" fmla="*/ 78246 w 654195"/>
                  <a:gd name="connsiteY6" fmla="*/ 428127 h 528466"/>
                  <a:gd name="connsiteX0" fmla="*/ 78246 w 654195"/>
                  <a:gd name="connsiteY0" fmla="*/ 428127 h 528466"/>
                  <a:gd name="connsiteX1" fmla="*/ 2784 w 654195"/>
                  <a:gd name="connsiteY1" fmla="*/ 283125 h 528466"/>
                  <a:gd name="connsiteX2" fmla="*/ 0 w 654195"/>
                  <a:gd name="connsiteY2" fmla="*/ 0 h 528466"/>
                  <a:gd name="connsiteX3" fmla="*/ 122967 w 654195"/>
                  <a:gd name="connsiteY3" fmla="*/ 211359 h 528466"/>
                  <a:gd name="connsiteX4" fmla="*/ 653711 w 654195"/>
                  <a:gd name="connsiteY4" fmla="*/ 315258 h 528466"/>
                  <a:gd name="connsiteX5" fmla="*/ 653135 w 654195"/>
                  <a:gd name="connsiteY5" fmla="*/ 528466 h 528466"/>
                  <a:gd name="connsiteX6" fmla="*/ 78246 w 654195"/>
                  <a:gd name="connsiteY6" fmla="*/ 428127 h 528466"/>
                  <a:gd name="connsiteX0" fmla="*/ 312993 w 677401"/>
                  <a:gd name="connsiteY0" fmla="*/ 428127 h 528466"/>
                  <a:gd name="connsiteX1" fmla="*/ 2784 w 677401"/>
                  <a:gd name="connsiteY1" fmla="*/ 283125 h 528466"/>
                  <a:gd name="connsiteX2" fmla="*/ 0 w 677401"/>
                  <a:gd name="connsiteY2" fmla="*/ 0 h 528466"/>
                  <a:gd name="connsiteX3" fmla="*/ 122967 w 677401"/>
                  <a:gd name="connsiteY3" fmla="*/ 211359 h 528466"/>
                  <a:gd name="connsiteX4" fmla="*/ 653711 w 677401"/>
                  <a:gd name="connsiteY4" fmla="*/ 315258 h 528466"/>
                  <a:gd name="connsiteX5" fmla="*/ 653135 w 677401"/>
                  <a:gd name="connsiteY5" fmla="*/ 528466 h 528466"/>
                  <a:gd name="connsiteX6" fmla="*/ 312993 w 677401"/>
                  <a:gd name="connsiteY6" fmla="*/ 428127 h 528466"/>
                  <a:gd name="connsiteX0" fmla="*/ 312993 w 654195"/>
                  <a:gd name="connsiteY0" fmla="*/ 428127 h 528466"/>
                  <a:gd name="connsiteX1" fmla="*/ 2784 w 654195"/>
                  <a:gd name="connsiteY1" fmla="*/ 283125 h 528466"/>
                  <a:gd name="connsiteX2" fmla="*/ 0 w 654195"/>
                  <a:gd name="connsiteY2" fmla="*/ 0 h 528466"/>
                  <a:gd name="connsiteX3" fmla="*/ 122967 w 654195"/>
                  <a:gd name="connsiteY3" fmla="*/ 211359 h 528466"/>
                  <a:gd name="connsiteX4" fmla="*/ 653711 w 654195"/>
                  <a:gd name="connsiteY4" fmla="*/ 315258 h 528466"/>
                  <a:gd name="connsiteX5" fmla="*/ 653135 w 654195"/>
                  <a:gd name="connsiteY5" fmla="*/ 528466 h 528466"/>
                  <a:gd name="connsiteX6" fmla="*/ 312993 w 654195"/>
                  <a:gd name="connsiteY6" fmla="*/ 428127 h 528466"/>
                  <a:gd name="connsiteX0" fmla="*/ 312993 w 654195"/>
                  <a:gd name="connsiteY0" fmla="*/ 428127 h 528466"/>
                  <a:gd name="connsiteX1" fmla="*/ 2784 w 654195"/>
                  <a:gd name="connsiteY1" fmla="*/ 283125 h 528466"/>
                  <a:gd name="connsiteX2" fmla="*/ 0 w 654195"/>
                  <a:gd name="connsiteY2" fmla="*/ 0 h 528466"/>
                  <a:gd name="connsiteX3" fmla="*/ 122967 w 654195"/>
                  <a:gd name="connsiteY3" fmla="*/ 211359 h 528466"/>
                  <a:gd name="connsiteX4" fmla="*/ 653711 w 654195"/>
                  <a:gd name="connsiteY4" fmla="*/ 315258 h 528466"/>
                  <a:gd name="connsiteX5" fmla="*/ 653135 w 654195"/>
                  <a:gd name="connsiteY5" fmla="*/ 528466 h 528466"/>
                  <a:gd name="connsiteX6" fmla="*/ 312993 w 654195"/>
                  <a:gd name="connsiteY6" fmla="*/ 428127 h 528466"/>
                  <a:gd name="connsiteX0" fmla="*/ 312993 w 654195"/>
                  <a:gd name="connsiteY0" fmla="*/ 428127 h 528466"/>
                  <a:gd name="connsiteX1" fmla="*/ 2784 w 654195"/>
                  <a:gd name="connsiteY1" fmla="*/ 283125 h 528466"/>
                  <a:gd name="connsiteX2" fmla="*/ 0 w 654195"/>
                  <a:gd name="connsiteY2" fmla="*/ 0 h 528466"/>
                  <a:gd name="connsiteX3" fmla="*/ 122967 w 654195"/>
                  <a:gd name="connsiteY3" fmla="*/ 211359 h 528466"/>
                  <a:gd name="connsiteX4" fmla="*/ 653711 w 654195"/>
                  <a:gd name="connsiteY4" fmla="*/ 315258 h 528466"/>
                  <a:gd name="connsiteX5" fmla="*/ 653135 w 654195"/>
                  <a:gd name="connsiteY5" fmla="*/ 528466 h 528466"/>
                  <a:gd name="connsiteX6" fmla="*/ 312993 w 654195"/>
                  <a:gd name="connsiteY6" fmla="*/ 428127 h 528466"/>
                  <a:gd name="connsiteX0" fmla="*/ 312993 w 663048"/>
                  <a:gd name="connsiteY0" fmla="*/ 428127 h 528466"/>
                  <a:gd name="connsiteX1" fmla="*/ 2784 w 663048"/>
                  <a:gd name="connsiteY1" fmla="*/ 283125 h 528466"/>
                  <a:gd name="connsiteX2" fmla="*/ 0 w 663048"/>
                  <a:gd name="connsiteY2" fmla="*/ 0 h 528466"/>
                  <a:gd name="connsiteX3" fmla="*/ 311201 w 663048"/>
                  <a:gd name="connsiteY3" fmla="*/ 227326 h 528466"/>
                  <a:gd name="connsiteX4" fmla="*/ 653711 w 663048"/>
                  <a:gd name="connsiteY4" fmla="*/ 315258 h 528466"/>
                  <a:gd name="connsiteX5" fmla="*/ 653135 w 663048"/>
                  <a:gd name="connsiteY5" fmla="*/ 528466 h 528466"/>
                  <a:gd name="connsiteX6" fmla="*/ 312993 w 663048"/>
                  <a:gd name="connsiteY6" fmla="*/ 428127 h 528466"/>
                  <a:gd name="connsiteX0" fmla="*/ 312993 w 654195"/>
                  <a:gd name="connsiteY0" fmla="*/ 428127 h 528466"/>
                  <a:gd name="connsiteX1" fmla="*/ 2784 w 654195"/>
                  <a:gd name="connsiteY1" fmla="*/ 283125 h 528466"/>
                  <a:gd name="connsiteX2" fmla="*/ 0 w 654195"/>
                  <a:gd name="connsiteY2" fmla="*/ 0 h 528466"/>
                  <a:gd name="connsiteX3" fmla="*/ 311201 w 654195"/>
                  <a:gd name="connsiteY3" fmla="*/ 227326 h 528466"/>
                  <a:gd name="connsiteX4" fmla="*/ 653711 w 654195"/>
                  <a:gd name="connsiteY4" fmla="*/ 315258 h 528466"/>
                  <a:gd name="connsiteX5" fmla="*/ 653135 w 654195"/>
                  <a:gd name="connsiteY5" fmla="*/ 528466 h 528466"/>
                  <a:gd name="connsiteX6" fmla="*/ 312993 w 654195"/>
                  <a:gd name="connsiteY6" fmla="*/ 428127 h 528466"/>
                  <a:gd name="connsiteX0" fmla="*/ 312993 w 654195"/>
                  <a:gd name="connsiteY0" fmla="*/ 428127 h 528466"/>
                  <a:gd name="connsiteX1" fmla="*/ 2784 w 654195"/>
                  <a:gd name="connsiteY1" fmla="*/ 283125 h 528466"/>
                  <a:gd name="connsiteX2" fmla="*/ 0 w 654195"/>
                  <a:gd name="connsiteY2" fmla="*/ 0 h 528466"/>
                  <a:gd name="connsiteX3" fmla="*/ 311201 w 654195"/>
                  <a:gd name="connsiteY3" fmla="*/ 227326 h 528466"/>
                  <a:gd name="connsiteX4" fmla="*/ 653711 w 654195"/>
                  <a:gd name="connsiteY4" fmla="*/ 315258 h 528466"/>
                  <a:gd name="connsiteX5" fmla="*/ 653135 w 654195"/>
                  <a:gd name="connsiteY5" fmla="*/ 528466 h 528466"/>
                  <a:gd name="connsiteX6" fmla="*/ 312993 w 654195"/>
                  <a:gd name="connsiteY6" fmla="*/ 428127 h 528466"/>
                  <a:gd name="connsiteX0" fmla="*/ 312993 w 654195"/>
                  <a:gd name="connsiteY0" fmla="*/ 428127 h 528466"/>
                  <a:gd name="connsiteX1" fmla="*/ 2784 w 654195"/>
                  <a:gd name="connsiteY1" fmla="*/ 283125 h 528466"/>
                  <a:gd name="connsiteX2" fmla="*/ 0 w 654195"/>
                  <a:gd name="connsiteY2" fmla="*/ 0 h 528466"/>
                  <a:gd name="connsiteX3" fmla="*/ 311201 w 654195"/>
                  <a:gd name="connsiteY3" fmla="*/ 227326 h 528466"/>
                  <a:gd name="connsiteX4" fmla="*/ 653711 w 654195"/>
                  <a:gd name="connsiteY4" fmla="*/ 315258 h 528466"/>
                  <a:gd name="connsiteX5" fmla="*/ 653135 w 654195"/>
                  <a:gd name="connsiteY5" fmla="*/ 528466 h 528466"/>
                  <a:gd name="connsiteX6" fmla="*/ 312993 w 654195"/>
                  <a:gd name="connsiteY6" fmla="*/ 428127 h 528466"/>
                  <a:gd name="connsiteX0" fmla="*/ 312993 w 654195"/>
                  <a:gd name="connsiteY0" fmla="*/ 428127 h 528466"/>
                  <a:gd name="connsiteX1" fmla="*/ 2784 w 654195"/>
                  <a:gd name="connsiteY1" fmla="*/ 283125 h 528466"/>
                  <a:gd name="connsiteX2" fmla="*/ 0 w 654195"/>
                  <a:gd name="connsiteY2" fmla="*/ 0 h 528466"/>
                  <a:gd name="connsiteX3" fmla="*/ 311201 w 654195"/>
                  <a:gd name="connsiteY3" fmla="*/ 227326 h 528466"/>
                  <a:gd name="connsiteX4" fmla="*/ 653711 w 654195"/>
                  <a:gd name="connsiteY4" fmla="*/ 315258 h 528466"/>
                  <a:gd name="connsiteX5" fmla="*/ 653135 w 654195"/>
                  <a:gd name="connsiteY5" fmla="*/ 528466 h 528466"/>
                  <a:gd name="connsiteX6" fmla="*/ 312993 w 654195"/>
                  <a:gd name="connsiteY6" fmla="*/ 428127 h 528466"/>
                  <a:gd name="connsiteX0" fmla="*/ 312993 w 654195"/>
                  <a:gd name="connsiteY0" fmla="*/ 428577 h 528916"/>
                  <a:gd name="connsiteX1" fmla="*/ 2784 w 654195"/>
                  <a:gd name="connsiteY1" fmla="*/ 283575 h 528916"/>
                  <a:gd name="connsiteX2" fmla="*/ 0 w 654195"/>
                  <a:gd name="connsiteY2" fmla="*/ 450 h 528916"/>
                  <a:gd name="connsiteX3" fmla="*/ 71656 w 654195"/>
                  <a:gd name="connsiteY3" fmla="*/ 194400 h 528916"/>
                  <a:gd name="connsiteX4" fmla="*/ 311201 w 654195"/>
                  <a:gd name="connsiteY4" fmla="*/ 227776 h 528916"/>
                  <a:gd name="connsiteX5" fmla="*/ 653711 w 654195"/>
                  <a:gd name="connsiteY5" fmla="*/ 315708 h 528916"/>
                  <a:gd name="connsiteX6" fmla="*/ 653135 w 654195"/>
                  <a:gd name="connsiteY6" fmla="*/ 528916 h 528916"/>
                  <a:gd name="connsiteX7" fmla="*/ 312993 w 654195"/>
                  <a:gd name="connsiteY7" fmla="*/ 428577 h 528916"/>
                  <a:gd name="connsiteX0" fmla="*/ 312993 w 654195"/>
                  <a:gd name="connsiteY0" fmla="*/ 428127 h 528466"/>
                  <a:gd name="connsiteX1" fmla="*/ 2784 w 654195"/>
                  <a:gd name="connsiteY1" fmla="*/ 283125 h 528466"/>
                  <a:gd name="connsiteX2" fmla="*/ 0 w 654195"/>
                  <a:gd name="connsiteY2" fmla="*/ 0 h 528466"/>
                  <a:gd name="connsiteX3" fmla="*/ 71656 w 654195"/>
                  <a:gd name="connsiteY3" fmla="*/ 193950 h 528466"/>
                  <a:gd name="connsiteX4" fmla="*/ 311201 w 654195"/>
                  <a:gd name="connsiteY4" fmla="*/ 227326 h 528466"/>
                  <a:gd name="connsiteX5" fmla="*/ 653711 w 654195"/>
                  <a:gd name="connsiteY5" fmla="*/ 315258 h 528466"/>
                  <a:gd name="connsiteX6" fmla="*/ 653135 w 654195"/>
                  <a:gd name="connsiteY6" fmla="*/ 528466 h 528466"/>
                  <a:gd name="connsiteX7" fmla="*/ 312993 w 654195"/>
                  <a:gd name="connsiteY7" fmla="*/ 428127 h 528466"/>
                  <a:gd name="connsiteX0" fmla="*/ 312993 w 654195"/>
                  <a:gd name="connsiteY0" fmla="*/ 428127 h 528466"/>
                  <a:gd name="connsiteX1" fmla="*/ 2784 w 654195"/>
                  <a:gd name="connsiteY1" fmla="*/ 283125 h 528466"/>
                  <a:gd name="connsiteX2" fmla="*/ 0 w 654195"/>
                  <a:gd name="connsiteY2" fmla="*/ 0 h 528466"/>
                  <a:gd name="connsiteX3" fmla="*/ 71656 w 654195"/>
                  <a:gd name="connsiteY3" fmla="*/ 193950 h 528466"/>
                  <a:gd name="connsiteX4" fmla="*/ 311201 w 654195"/>
                  <a:gd name="connsiteY4" fmla="*/ 227326 h 528466"/>
                  <a:gd name="connsiteX5" fmla="*/ 653711 w 654195"/>
                  <a:gd name="connsiteY5" fmla="*/ 315258 h 528466"/>
                  <a:gd name="connsiteX6" fmla="*/ 653135 w 654195"/>
                  <a:gd name="connsiteY6" fmla="*/ 528466 h 528466"/>
                  <a:gd name="connsiteX7" fmla="*/ 312993 w 654195"/>
                  <a:gd name="connsiteY7" fmla="*/ 428127 h 528466"/>
                  <a:gd name="connsiteX0" fmla="*/ 312993 w 654195"/>
                  <a:gd name="connsiteY0" fmla="*/ 428127 h 528466"/>
                  <a:gd name="connsiteX1" fmla="*/ 604 w 654195"/>
                  <a:gd name="connsiteY1" fmla="*/ 283125 h 528466"/>
                  <a:gd name="connsiteX2" fmla="*/ 0 w 654195"/>
                  <a:gd name="connsiteY2" fmla="*/ 0 h 528466"/>
                  <a:gd name="connsiteX3" fmla="*/ 71656 w 654195"/>
                  <a:gd name="connsiteY3" fmla="*/ 193950 h 528466"/>
                  <a:gd name="connsiteX4" fmla="*/ 311201 w 654195"/>
                  <a:gd name="connsiteY4" fmla="*/ 227326 h 528466"/>
                  <a:gd name="connsiteX5" fmla="*/ 653711 w 654195"/>
                  <a:gd name="connsiteY5" fmla="*/ 315258 h 528466"/>
                  <a:gd name="connsiteX6" fmla="*/ 653135 w 654195"/>
                  <a:gd name="connsiteY6" fmla="*/ 528466 h 528466"/>
                  <a:gd name="connsiteX7" fmla="*/ 312993 w 654195"/>
                  <a:gd name="connsiteY7" fmla="*/ 428127 h 528466"/>
                  <a:gd name="connsiteX0" fmla="*/ 312993 w 654195"/>
                  <a:gd name="connsiteY0" fmla="*/ 428127 h 528466"/>
                  <a:gd name="connsiteX1" fmla="*/ 604 w 654195"/>
                  <a:gd name="connsiteY1" fmla="*/ 283125 h 528466"/>
                  <a:gd name="connsiteX2" fmla="*/ 0 w 654195"/>
                  <a:gd name="connsiteY2" fmla="*/ 0 h 528466"/>
                  <a:gd name="connsiteX3" fmla="*/ 71656 w 654195"/>
                  <a:gd name="connsiteY3" fmla="*/ 193950 h 528466"/>
                  <a:gd name="connsiteX4" fmla="*/ 311201 w 654195"/>
                  <a:gd name="connsiteY4" fmla="*/ 227326 h 528466"/>
                  <a:gd name="connsiteX5" fmla="*/ 653711 w 654195"/>
                  <a:gd name="connsiteY5" fmla="*/ 315258 h 528466"/>
                  <a:gd name="connsiteX6" fmla="*/ 653135 w 654195"/>
                  <a:gd name="connsiteY6" fmla="*/ 528466 h 528466"/>
                  <a:gd name="connsiteX7" fmla="*/ 312993 w 654195"/>
                  <a:gd name="connsiteY7" fmla="*/ 428127 h 528466"/>
                  <a:gd name="connsiteX0" fmla="*/ 312993 w 654195"/>
                  <a:gd name="connsiteY0" fmla="*/ 428127 h 528466"/>
                  <a:gd name="connsiteX1" fmla="*/ 604 w 654195"/>
                  <a:gd name="connsiteY1" fmla="*/ 283125 h 528466"/>
                  <a:gd name="connsiteX2" fmla="*/ 0 w 654195"/>
                  <a:gd name="connsiteY2" fmla="*/ 0 h 528466"/>
                  <a:gd name="connsiteX3" fmla="*/ 71656 w 654195"/>
                  <a:gd name="connsiteY3" fmla="*/ 193950 h 528466"/>
                  <a:gd name="connsiteX4" fmla="*/ 311201 w 654195"/>
                  <a:gd name="connsiteY4" fmla="*/ 227326 h 528466"/>
                  <a:gd name="connsiteX5" fmla="*/ 653711 w 654195"/>
                  <a:gd name="connsiteY5" fmla="*/ 315258 h 528466"/>
                  <a:gd name="connsiteX6" fmla="*/ 653135 w 654195"/>
                  <a:gd name="connsiteY6" fmla="*/ 528466 h 528466"/>
                  <a:gd name="connsiteX7" fmla="*/ 312993 w 654195"/>
                  <a:gd name="connsiteY7" fmla="*/ 428127 h 528466"/>
                  <a:gd name="connsiteX0" fmla="*/ 312993 w 654195"/>
                  <a:gd name="connsiteY0" fmla="*/ 428127 h 528466"/>
                  <a:gd name="connsiteX1" fmla="*/ 1331 w 654195"/>
                  <a:gd name="connsiteY1" fmla="*/ 283125 h 528466"/>
                  <a:gd name="connsiteX2" fmla="*/ 0 w 654195"/>
                  <a:gd name="connsiteY2" fmla="*/ 0 h 528466"/>
                  <a:gd name="connsiteX3" fmla="*/ 71656 w 654195"/>
                  <a:gd name="connsiteY3" fmla="*/ 193950 h 528466"/>
                  <a:gd name="connsiteX4" fmla="*/ 311201 w 654195"/>
                  <a:gd name="connsiteY4" fmla="*/ 227326 h 528466"/>
                  <a:gd name="connsiteX5" fmla="*/ 653711 w 654195"/>
                  <a:gd name="connsiteY5" fmla="*/ 315258 h 528466"/>
                  <a:gd name="connsiteX6" fmla="*/ 653135 w 654195"/>
                  <a:gd name="connsiteY6" fmla="*/ 528466 h 528466"/>
                  <a:gd name="connsiteX7" fmla="*/ 312993 w 654195"/>
                  <a:gd name="connsiteY7" fmla="*/ 428127 h 528466"/>
                  <a:gd name="connsiteX0" fmla="*/ 312993 w 654195"/>
                  <a:gd name="connsiteY0" fmla="*/ 428127 h 528466"/>
                  <a:gd name="connsiteX1" fmla="*/ 1331 w 654195"/>
                  <a:gd name="connsiteY1" fmla="*/ 283125 h 528466"/>
                  <a:gd name="connsiteX2" fmla="*/ 0 w 654195"/>
                  <a:gd name="connsiteY2" fmla="*/ 0 h 528466"/>
                  <a:gd name="connsiteX3" fmla="*/ 71656 w 654195"/>
                  <a:gd name="connsiteY3" fmla="*/ 193950 h 528466"/>
                  <a:gd name="connsiteX4" fmla="*/ 311201 w 654195"/>
                  <a:gd name="connsiteY4" fmla="*/ 227326 h 528466"/>
                  <a:gd name="connsiteX5" fmla="*/ 653711 w 654195"/>
                  <a:gd name="connsiteY5" fmla="*/ 315258 h 528466"/>
                  <a:gd name="connsiteX6" fmla="*/ 653135 w 654195"/>
                  <a:gd name="connsiteY6" fmla="*/ 528466 h 528466"/>
                  <a:gd name="connsiteX7" fmla="*/ 312993 w 654195"/>
                  <a:gd name="connsiteY7" fmla="*/ 428127 h 528466"/>
                  <a:gd name="connsiteX0" fmla="*/ 312993 w 654195"/>
                  <a:gd name="connsiteY0" fmla="*/ 428127 h 528466"/>
                  <a:gd name="connsiteX1" fmla="*/ 1331 w 654195"/>
                  <a:gd name="connsiteY1" fmla="*/ 283125 h 528466"/>
                  <a:gd name="connsiteX2" fmla="*/ 0 w 654195"/>
                  <a:gd name="connsiteY2" fmla="*/ 0 h 528466"/>
                  <a:gd name="connsiteX3" fmla="*/ 71656 w 654195"/>
                  <a:gd name="connsiteY3" fmla="*/ 193950 h 528466"/>
                  <a:gd name="connsiteX4" fmla="*/ 311201 w 654195"/>
                  <a:gd name="connsiteY4" fmla="*/ 227326 h 528466"/>
                  <a:gd name="connsiteX5" fmla="*/ 653711 w 654195"/>
                  <a:gd name="connsiteY5" fmla="*/ 315258 h 528466"/>
                  <a:gd name="connsiteX6" fmla="*/ 653135 w 654195"/>
                  <a:gd name="connsiteY6" fmla="*/ 528466 h 528466"/>
                  <a:gd name="connsiteX7" fmla="*/ 312993 w 654195"/>
                  <a:gd name="connsiteY7" fmla="*/ 428127 h 528466"/>
                  <a:gd name="connsiteX0" fmla="*/ 312993 w 654195"/>
                  <a:gd name="connsiteY0" fmla="*/ 428467 h 528806"/>
                  <a:gd name="connsiteX1" fmla="*/ 1331 w 654195"/>
                  <a:gd name="connsiteY1" fmla="*/ 283465 h 528806"/>
                  <a:gd name="connsiteX2" fmla="*/ 0 w 654195"/>
                  <a:gd name="connsiteY2" fmla="*/ 340 h 528806"/>
                  <a:gd name="connsiteX3" fmla="*/ 311201 w 654195"/>
                  <a:gd name="connsiteY3" fmla="*/ 227666 h 528806"/>
                  <a:gd name="connsiteX4" fmla="*/ 653711 w 654195"/>
                  <a:gd name="connsiteY4" fmla="*/ 315598 h 528806"/>
                  <a:gd name="connsiteX5" fmla="*/ 653135 w 654195"/>
                  <a:gd name="connsiteY5" fmla="*/ 528806 h 528806"/>
                  <a:gd name="connsiteX6" fmla="*/ 312993 w 654195"/>
                  <a:gd name="connsiteY6" fmla="*/ 428467 h 528806"/>
                  <a:gd name="connsiteX0" fmla="*/ 312993 w 654195"/>
                  <a:gd name="connsiteY0" fmla="*/ 428400 h 528739"/>
                  <a:gd name="connsiteX1" fmla="*/ 1331 w 654195"/>
                  <a:gd name="connsiteY1" fmla="*/ 283398 h 528739"/>
                  <a:gd name="connsiteX2" fmla="*/ 0 w 654195"/>
                  <a:gd name="connsiteY2" fmla="*/ 273 h 528739"/>
                  <a:gd name="connsiteX3" fmla="*/ 311201 w 654195"/>
                  <a:gd name="connsiteY3" fmla="*/ 227599 h 528739"/>
                  <a:gd name="connsiteX4" fmla="*/ 653711 w 654195"/>
                  <a:gd name="connsiteY4" fmla="*/ 315531 h 528739"/>
                  <a:gd name="connsiteX5" fmla="*/ 653135 w 654195"/>
                  <a:gd name="connsiteY5" fmla="*/ 528739 h 528739"/>
                  <a:gd name="connsiteX6" fmla="*/ 312993 w 654195"/>
                  <a:gd name="connsiteY6" fmla="*/ 428400 h 528739"/>
                  <a:gd name="connsiteX0" fmla="*/ 312993 w 654195"/>
                  <a:gd name="connsiteY0" fmla="*/ 428127 h 528466"/>
                  <a:gd name="connsiteX1" fmla="*/ 1331 w 654195"/>
                  <a:gd name="connsiteY1" fmla="*/ 283125 h 528466"/>
                  <a:gd name="connsiteX2" fmla="*/ 0 w 654195"/>
                  <a:gd name="connsiteY2" fmla="*/ 0 h 528466"/>
                  <a:gd name="connsiteX3" fmla="*/ 311201 w 654195"/>
                  <a:gd name="connsiteY3" fmla="*/ 227326 h 528466"/>
                  <a:gd name="connsiteX4" fmla="*/ 653711 w 654195"/>
                  <a:gd name="connsiteY4" fmla="*/ 315258 h 528466"/>
                  <a:gd name="connsiteX5" fmla="*/ 653135 w 654195"/>
                  <a:gd name="connsiteY5" fmla="*/ 528466 h 528466"/>
                  <a:gd name="connsiteX6" fmla="*/ 312993 w 654195"/>
                  <a:gd name="connsiteY6" fmla="*/ 428127 h 528466"/>
                  <a:gd name="connsiteX0" fmla="*/ 312993 w 654195"/>
                  <a:gd name="connsiteY0" fmla="*/ 348290 h 448629"/>
                  <a:gd name="connsiteX1" fmla="*/ 1331 w 654195"/>
                  <a:gd name="connsiteY1" fmla="*/ 203288 h 448629"/>
                  <a:gd name="connsiteX2" fmla="*/ 0 w 654195"/>
                  <a:gd name="connsiteY2" fmla="*/ 0 h 448629"/>
                  <a:gd name="connsiteX3" fmla="*/ 311201 w 654195"/>
                  <a:gd name="connsiteY3" fmla="*/ 147489 h 448629"/>
                  <a:gd name="connsiteX4" fmla="*/ 653711 w 654195"/>
                  <a:gd name="connsiteY4" fmla="*/ 235421 h 448629"/>
                  <a:gd name="connsiteX5" fmla="*/ 653135 w 654195"/>
                  <a:gd name="connsiteY5" fmla="*/ 448629 h 448629"/>
                  <a:gd name="connsiteX6" fmla="*/ 312993 w 654195"/>
                  <a:gd name="connsiteY6" fmla="*/ 348290 h 448629"/>
                  <a:gd name="connsiteX0" fmla="*/ 312993 w 654195"/>
                  <a:gd name="connsiteY0" fmla="*/ 348290 h 448629"/>
                  <a:gd name="connsiteX1" fmla="*/ 1331 w 654195"/>
                  <a:gd name="connsiteY1" fmla="*/ 231231 h 448629"/>
                  <a:gd name="connsiteX2" fmla="*/ 0 w 654195"/>
                  <a:gd name="connsiteY2" fmla="*/ 0 h 448629"/>
                  <a:gd name="connsiteX3" fmla="*/ 311201 w 654195"/>
                  <a:gd name="connsiteY3" fmla="*/ 147489 h 448629"/>
                  <a:gd name="connsiteX4" fmla="*/ 653711 w 654195"/>
                  <a:gd name="connsiteY4" fmla="*/ 235421 h 448629"/>
                  <a:gd name="connsiteX5" fmla="*/ 653135 w 654195"/>
                  <a:gd name="connsiteY5" fmla="*/ 448629 h 448629"/>
                  <a:gd name="connsiteX6" fmla="*/ 312993 w 654195"/>
                  <a:gd name="connsiteY6" fmla="*/ 348290 h 448629"/>
                  <a:gd name="connsiteX0" fmla="*/ 312993 w 654195"/>
                  <a:gd name="connsiteY0" fmla="*/ 348290 h 448629"/>
                  <a:gd name="connsiteX1" fmla="*/ 1331 w 654195"/>
                  <a:gd name="connsiteY1" fmla="*/ 231231 h 448629"/>
                  <a:gd name="connsiteX2" fmla="*/ 0 w 654195"/>
                  <a:gd name="connsiteY2" fmla="*/ 0 h 448629"/>
                  <a:gd name="connsiteX3" fmla="*/ 311201 w 654195"/>
                  <a:gd name="connsiteY3" fmla="*/ 147489 h 448629"/>
                  <a:gd name="connsiteX4" fmla="*/ 653711 w 654195"/>
                  <a:gd name="connsiteY4" fmla="*/ 235421 h 448629"/>
                  <a:gd name="connsiteX5" fmla="*/ 653135 w 654195"/>
                  <a:gd name="connsiteY5" fmla="*/ 448629 h 448629"/>
                  <a:gd name="connsiteX6" fmla="*/ 312993 w 654195"/>
                  <a:gd name="connsiteY6" fmla="*/ 348290 h 448629"/>
                  <a:gd name="connsiteX0" fmla="*/ 312993 w 654195"/>
                  <a:gd name="connsiteY0" fmla="*/ 348290 h 448629"/>
                  <a:gd name="connsiteX1" fmla="*/ 1331 w 654195"/>
                  <a:gd name="connsiteY1" fmla="*/ 231231 h 448629"/>
                  <a:gd name="connsiteX2" fmla="*/ 0 w 654195"/>
                  <a:gd name="connsiteY2" fmla="*/ 0 h 448629"/>
                  <a:gd name="connsiteX3" fmla="*/ 311201 w 654195"/>
                  <a:gd name="connsiteY3" fmla="*/ 147489 h 448629"/>
                  <a:gd name="connsiteX4" fmla="*/ 653711 w 654195"/>
                  <a:gd name="connsiteY4" fmla="*/ 235421 h 448629"/>
                  <a:gd name="connsiteX5" fmla="*/ 653135 w 654195"/>
                  <a:gd name="connsiteY5" fmla="*/ 448629 h 448629"/>
                  <a:gd name="connsiteX6" fmla="*/ 312993 w 654195"/>
                  <a:gd name="connsiteY6" fmla="*/ 348290 h 448629"/>
                  <a:gd name="connsiteX0" fmla="*/ 312993 w 654195"/>
                  <a:gd name="connsiteY0" fmla="*/ 348290 h 448629"/>
                  <a:gd name="connsiteX1" fmla="*/ 1331 w 654195"/>
                  <a:gd name="connsiteY1" fmla="*/ 231231 h 448629"/>
                  <a:gd name="connsiteX2" fmla="*/ 0 w 654195"/>
                  <a:gd name="connsiteY2" fmla="*/ 0 h 448629"/>
                  <a:gd name="connsiteX3" fmla="*/ 311201 w 654195"/>
                  <a:gd name="connsiteY3" fmla="*/ 147489 h 448629"/>
                  <a:gd name="connsiteX4" fmla="*/ 653711 w 654195"/>
                  <a:gd name="connsiteY4" fmla="*/ 235421 h 448629"/>
                  <a:gd name="connsiteX5" fmla="*/ 653135 w 654195"/>
                  <a:gd name="connsiteY5" fmla="*/ 448629 h 448629"/>
                  <a:gd name="connsiteX6" fmla="*/ 312993 w 654195"/>
                  <a:gd name="connsiteY6" fmla="*/ 348290 h 448629"/>
                  <a:gd name="connsiteX0" fmla="*/ 313059 w 654261"/>
                  <a:gd name="connsiteY0" fmla="*/ 348290 h 448629"/>
                  <a:gd name="connsiteX1" fmla="*/ 1397 w 654261"/>
                  <a:gd name="connsiteY1" fmla="*/ 231231 h 448629"/>
                  <a:gd name="connsiteX2" fmla="*/ 66 w 654261"/>
                  <a:gd name="connsiteY2" fmla="*/ 0 h 448629"/>
                  <a:gd name="connsiteX3" fmla="*/ 311267 w 654261"/>
                  <a:gd name="connsiteY3" fmla="*/ 147489 h 448629"/>
                  <a:gd name="connsiteX4" fmla="*/ 653777 w 654261"/>
                  <a:gd name="connsiteY4" fmla="*/ 235421 h 448629"/>
                  <a:gd name="connsiteX5" fmla="*/ 653201 w 654261"/>
                  <a:gd name="connsiteY5" fmla="*/ 448629 h 448629"/>
                  <a:gd name="connsiteX6" fmla="*/ 313059 w 654261"/>
                  <a:gd name="connsiteY6" fmla="*/ 348290 h 448629"/>
                  <a:gd name="connsiteX0" fmla="*/ 313111 w 654313"/>
                  <a:gd name="connsiteY0" fmla="*/ 348290 h 448629"/>
                  <a:gd name="connsiteX1" fmla="*/ 1449 w 654313"/>
                  <a:gd name="connsiteY1" fmla="*/ 231231 h 448629"/>
                  <a:gd name="connsiteX2" fmla="*/ 118 w 654313"/>
                  <a:gd name="connsiteY2" fmla="*/ 0 h 448629"/>
                  <a:gd name="connsiteX3" fmla="*/ 311319 w 654313"/>
                  <a:gd name="connsiteY3" fmla="*/ 147489 h 448629"/>
                  <a:gd name="connsiteX4" fmla="*/ 653829 w 654313"/>
                  <a:gd name="connsiteY4" fmla="*/ 235421 h 448629"/>
                  <a:gd name="connsiteX5" fmla="*/ 653253 w 654313"/>
                  <a:gd name="connsiteY5" fmla="*/ 448629 h 448629"/>
                  <a:gd name="connsiteX6" fmla="*/ 313111 w 654313"/>
                  <a:gd name="connsiteY6" fmla="*/ 348290 h 448629"/>
                  <a:gd name="connsiteX0" fmla="*/ 312993 w 654195"/>
                  <a:gd name="connsiteY0" fmla="*/ 348290 h 448629"/>
                  <a:gd name="connsiteX1" fmla="*/ 1331 w 654195"/>
                  <a:gd name="connsiteY1" fmla="*/ 231231 h 448629"/>
                  <a:gd name="connsiteX2" fmla="*/ 0 w 654195"/>
                  <a:gd name="connsiteY2" fmla="*/ 0 h 448629"/>
                  <a:gd name="connsiteX3" fmla="*/ 311201 w 654195"/>
                  <a:gd name="connsiteY3" fmla="*/ 147489 h 448629"/>
                  <a:gd name="connsiteX4" fmla="*/ 653711 w 654195"/>
                  <a:gd name="connsiteY4" fmla="*/ 235421 h 448629"/>
                  <a:gd name="connsiteX5" fmla="*/ 653135 w 654195"/>
                  <a:gd name="connsiteY5" fmla="*/ 448629 h 448629"/>
                  <a:gd name="connsiteX6" fmla="*/ 312993 w 654195"/>
                  <a:gd name="connsiteY6" fmla="*/ 348290 h 448629"/>
                  <a:gd name="connsiteX0" fmla="*/ 312993 w 654195"/>
                  <a:gd name="connsiteY0" fmla="*/ 348290 h 448629"/>
                  <a:gd name="connsiteX1" fmla="*/ 1331 w 654195"/>
                  <a:gd name="connsiteY1" fmla="*/ 231231 h 448629"/>
                  <a:gd name="connsiteX2" fmla="*/ 0 w 654195"/>
                  <a:gd name="connsiteY2" fmla="*/ 0 h 448629"/>
                  <a:gd name="connsiteX3" fmla="*/ 311201 w 654195"/>
                  <a:gd name="connsiteY3" fmla="*/ 147489 h 448629"/>
                  <a:gd name="connsiteX4" fmla="*/ 653711 w 654195"/>
                  <a:gd name="connsiteY4" fmla="*/ 235421 h 448629"/>
                  <a:gd name="connsiteX5" fmla="*/ 653135 w 654195"/>
                  <a:gd name="connsiteY5" fmla="*/ 448629 h 448629"/>
                  <a:gd name="connsiteX6" fmla="*/ 312993 w 654195"/>
                  <a:gd name="connsiteY6" fmla="*/ 348290 h 448629"/>
                  <a:gd name="connsiteX0" fmla="*/ 312993 w 654195"/>
                  <a:gd name="connsiteY0" fmla="*/ 348290 h 448629"/>
                  <a:gd name="connsiteX1" fmla="*/ 1331 w 654195"/>
                  <a:gd name="connsiteY1" fmla="*/ 231231 h 448629"/>
                  <a:gd name="connsiteX2" fmla="*/ 0 w 654195"/>
                  <a:gd name="connsiteY2" fmla="*/ 0 h 448629"/>
                  <a:gd name="connsiteX3" fmla="*/ 311201 w 654195"/>
                  <a:gd name="connsiteY3" fmla="*/ 147489 h 448629"/>
                  <a:gd name="connsiteX4" fmla="*/ 653711 w 654195"/>
                  <a:gd name="connsiteY4" fmla="*/ 235421 h 448629"/>
                  <a:gd name="connsiteX5" fmla="*/ 653135 w 654195"/>
                  <a:gd name="connsiteY5" fmla="*/ 448629 h 448629"/>
                  <a:gd name="connsiteX6" fmla="*/ 312993 w 654195"/>
                  <a:gd name="connsiteY6" fmla="*/ 348290 h 448629"/>
                  <a:gd name="connsiteX0" fmla="*/ 312993 w 654195"/>
                  <a:gd name="connsiteY0" fmla="*/ 348290 h 448629"/>
                  <a:gd name="connsiteX1" fmla="*/ 1331 w 654195"/>
                  <a:gd name="connsiteY1" fmla="*/ 231231 h 448629"/>
                  <a:gd name="connsiteX2" fmla="*/ 0 w 654195"/>
                  <a:gd name="connsiteY2" fmla="*/ 0 h 448629"/>
                  <a:gd name="connsiteX3" fmla="*/ 311201 w 654195"/>
                  <a:gd name="connsiteY3" fmla="*/ 147489 h 448629"/>
                  <a:gd name="connsiteX4" fmla="*/ 653711 w 654195"/>
                  <a:gd name="connsiteY4" fmla="*/ 235421 h 448629"/>
                  <a:gd name="connsiteX5" fmla="*/ 653135 w 654195"/>
                  <a:gd name="connsiteY5" fmla="*/ 448629 h 448629"/>
                  <a:gd name="connsiteX6" fmla="*/ 312993 w 654195"/>
                  <a:gd name="connsiteY6" fmla="*/ 348290 h 4486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4195" h="448629">
                    <a:moveTo>
                      <a:pt x="312993" y="348290"/>
                    </a:moveTo>
                    <a:cubicBezTo>
                      <a:pt x="29061" y="347471"/>
                      <a:pt x="16506" y="340847"/>
                      <a:pt x="1331" y="231231"/>
                    </a:cubicBezTo>
                    <a:cubicBezTo>
                      <a:pt x="523" y="52615"/>
                      <a:pt x="518" y="138415"/>
                      <a:pt x="0" y="0"/>
                    </a:cubicBezTo>
                    <a:cubicBezTo>
                      <a:pt x="26934" y="190294"/>
                      <a:pt x="96510" y="134416"/>
                      <a:pt x="311201" y="147489"/>
                    </a:cubicBezTo>
                    <a:cubicBezTo>
                      <a:pt x="431181" y="154795"/>
                      <a:pt x="638204" y="105429"/>
                      <a:pt x="653711" y="235421"/>
                    </a:cubicBezTo>
                    <a:cubicBezTo>
                      <a:pt x="655081" y="413220"/>
                      <a:pt x="653108" y="316402"/>
                      <a:pt x="653135" y="448629"/>
                    </a:cubicBezTo>
                    <a:cubicBezTo>
                      <a:pt x="629107" y="322554"/>
                      <a:pt x="605977" y="348827"/>
                      <a:pt x="312993" y="348290"/>
                    </a:cubicBezTo>
                    <a:close/>
                  </a:path>
                </a:pathLst>
              </a:custGeom>
              <a:solidFill>
                <a:schemeClr val="accent5">
                  <a:lumMod val="40000"/>
                  <a:lumOff val="60000"/>
                </a:schemeClr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 dirty="0"/>
              </a:p>
            </p:txBody>
          </p:sp>
          <p:sp>
            <p:nvSpPr>
              <p:cNvPr id="42" name="Стрелка вправо 4"/>
              <p:cNvSpPr/>
              <p:nvPr/>
            </p:nvSpPr>
            <p:spPr>
              <a:xfrm>
                <a:off x="270000" y="4104000"/>
                <a:ext cx="8640000" cy="962745"/>
              </a:xfrm>
              <a:custGeom>
                <a:avLst/>
                <a:gdLst>
                  <a:gd name="connsiteX0" fmla="*/ 0 w 2155800"/>
                  <a:gd name="connsiteY0" fmla="*/ 133350 h 533400"/>
                  <a:gd name="connsiteX1" fmla="*/ 1889100 w 2155800"/>
                  <a:gd name="connsiteY1" fmla="*/ 133350 h 533400"/>
                  <a:gd name="connsiteX2" fmla="*/ 1889100 w 2155800"/>
                  <a:gd name="connsiteY2" fmla="*/ 0 h 533400"/>
                  <a:gd name="connsiteX3" fmla="*/ 2155800 w 2155800"/>
                  <a:gd name="connsiteY3" fmla="*/ 266700 h 533400"/>
                  <a:gd name="connsiteX4" fmla="*/ 1889100 w 2155800"/>
                  <a:gd name="connsiteY4" fmla="*/ 533400 h 533400"/>
                  <a:gd name="connsiteX5" fmla="*/ 1889100 w 2155800"/>
                  <a:gd name="connsiteY5" fmla="*/ 400050 h 533400"/>
                  <a:gd name="connsiteX6" fmla="*/ 0 w 2155800"/>
                  <a:gd name="connsiteY6" fmla="*/ 400050 h 533400"/>
                  <a:gd name="connsiteX7" fmla="*/ 0 w 2155800"/>
                  <a:gd name="connsiteY7" fmla="*/ 133350 h 533400"/>
                  <a:gd name="connsiteX0" fmla="*/ 0 w 2155800"/>
                  <a:gd name="connsiteY0" fmla="*/ 0 h 400050"/>
                  <a:gd name="connsiteX1" fmla="*/ 1889100 w 2155800"/>
                  <a:gd name="connsiteY1" fmla="*/ 0 h 400050"/>
                  <a:gd name="connsiteX2" fmla="*/ 2155800 w 2155800"/>
                  <a:gd name="connsiteY2" fmla="*/ 133350 h 400050"/>
                  <a:gd name="connsiteX3" fmla="*/ 1889100 w 2155800"/>
                  <a:gd name="connsiteY3" fmla="*/ 400050 h 400050"/>
                  <a:gd name="connsiteX4" fmla="*/ 1889100 w 2155800"/>
                  <a:gd name="connsiteY4" fmla="*/ 266700 h 400050"/>
                  <a:gd name="connsiteX5" fmla="*/ 0 w 2155800"/>
                  <a:gd name="connsiteY5" fmla="*/ 266700 h 400050"/>
                  <a:gd name="connsiteX6" fmla="*/ 0 w 2155800"/>
                  <a:gd name="connsiteY6" fmla="*/ 0 h 400050"/>
                  <a:gd name="connsiteX0" fmla="*/ 0 w 2155800"/>
                  <a:gd name="connsiteY0" fmla="*/ 0 h 266700"/>
                  <a:gd name="connsiteX1" fmla="*/ 1889100 w 2155800"/>
                  <a:gd name="connsiteY1" fmla="*/ 0 h 266700"/>
                  <a:gd name="connsiteX2" fmla="*/ 2155800 w 2155800"/>
                  <a:gd name="connsiteY2" fmla="*/ 133350 h 266700"/>
                  <a:gd name="connsiteX3" fmla="*/ 1889100 w 2155800"/>
                  <a:gd name="connsiteY3" fmla="*/ 266700 h 266700"/>
                  <a:gd name="connsiteX4" fmla="*/ 0 w 2155800"/>
                  <a:gd name="connsiteY4" fmla="*/ 266700 h 266700"/>
                  <a:gd name="connsiteX5" fmla="*/ 0 w 2155800"/>
                  <a:gd name="connsiteY5" fmla="*/ 0 h 266700"/>
                  <a:gd name="connsiteX0" fmla="*/ 0 w 2155800"/>
                  <a:gd name="connsiteY0" fmla="*/ 812 h 267512"/>
                  <a:gd name="connsiteX1" fmla="*/ 1500048 w 2155800"/>
                  <a:gd name="connsiteY1" fmla="*/ 0 h 267512"/>
                  <a:gd name="connsiteX2" fmla="*/ 1889100 w 2155800"/>
                  <a:gd name="connsiteY2" fmla="*/ 812 h 267512"/>
                  <a:gd name="connsiteX3" fmla="*/ 2155800 w 2155800"/>
                  <a:gd name="connsiteY3" fmla="*/ 134162 h 267512"/>
                  <a:gd name="connsiteX4" fmla="*/ 1889100 w 2155800"/>
                  <a:gd name="connsiteY4" fmla="*/ 267512 h 267512"/>
                  <a:gd name="connsiteX5" fmla="*/ 0 w 2155800"/>
                  <a:gd name="connsiteY5" fmla="*/ 267512 h 267512"/>
                  <a:gd name="connsiteX6" fmla="*/ 0 w 2155800"/>
                  <a:gd name="connsiteY6" fmla="*/ 812 h 267512"/>
                  <a:gd name="connsiteX0" fmla="*/ 0 w 2155800"/>
                  <a:gd name="connsiteY0" fmla="*/ 812 h 267512"/>
                  <a:gd name="connsiteX1" fmla="*/ 1500048 w 2155800"/>
                  <a:gd name="connsiteY1" fmla="*/ 0 h 267512"/>
                  <a:gd name="connsiteX2" fmla="*/ 1889100 w 2155800"/>
                  <a:gd name="connsiteY2" fmla="*/ 812 h 267512"/>
                  <a:gd name="connsiteX3" fmla="*/ 2155800 w 2155800"/>
                  <a:gd name="connsiteY3" fmla="*/ 134162 h 267512"/>
                  <a:gd name="connsiteX4" fmla="*/ 1889100 w 2155800"/>
                  <a:gd name="connsiteY4" fmla="*/ 267512 h 267512"/>
                  <a:gd name="connsiteX5" fmla="*/ 1496345 w 2155800"/>
                  <a:gd name="connsiteY5" fmla="*/ 265974 h 267512"/>
                  <a:gd name="connsiteX6" fmla="*/ 0 w 2155800"/>
                  <a:gd name="connsiteY6" fmla="*/ 267512 h 267512"/>
                  <a:gd name="connsiteX7" fmla="*/ 0 w 2155800"/>
                  <a:gd name="connsiteY7" fmla="*/ 812 h 267512"/>
                  <a:gd name="connsiteX0" fmla="*/ 0 w 2155800"/>
                  <a:gd name="connsiteY0" fmla="*/ 3264 h 269964"/>
                  <a:gd name="connsiteX1" fmla="*/ 1344488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0 w 2155800"/>
                  <a:gd name="connsiteY7" fmla="*/ 269964 h 269964"/>
                  <a:gd name="connsiteX8" fmla="*/ 0 w 2155800"/>
                  <a:gd name="connsiteY8" fmla="*/ 3264 h 269964"/>
                  <a:gd name="connsiteX0" fmla="*/ 0 w 2155800"/>
                  <a:gd name="connsiteY0" fmla="*/ 3264 h 269964"/>
                  <a:gd name="connsiteX1" fmla="*/ 1355600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0 w 2155800"/>
                  <a:gd name="connsiteY7" fmla="*/ 269964 h 269964"/>
                  <a:gd name="connsiteX8" fmla="*/ 0 w 2155800"/>
                  <a:gd name="connsiteY8" fmla="*/ 3264 h 269964"/>
                  <a:gd name="connsiteX0" fmla="*/ 0 w 2155800"/>
                  <a:gd name="connsiteY0" fmla="*/ 3264 h 269964"/>
                  <a:gd name="connsiteX1" fmla="*/ 1355600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1355599 w 2155800"/>
                  <a:gd name="connsiteY7" fmla="*/ 267192 h 269964"/>
                  <a:gd name="connsiteX8" fmla="*/ 0 w 2155800"/>
                  <a:gd name="connsiteY8" fmla="*/ 269964 h 269964"/>
                  <a:gd name="connsiteX9" fmla="*/ 0 w 2155800"/>
                  <a:gd name="connsiteY9" fmla="*/ 3264 h 269964"/>
                  <a:gd name="connsiteX0" fmla="*/ 0 w 2155800"/>
                  <a:gd name="connsiteY0" fmla="*/ 3264 h 269964"/>
                  <a:gd name="connsiteX1" fmla="*/ 1218558 w 2155800"/>
                  <a:gd name="connsiteY1" fmla="*/ 1770 h 269964"/>
                  <a:gd name="connsiteX2" fmla="*/ 1355600 w 2155800"/>
                  <a:gd name="connsiteY2" fmla="*/ 0 h 269964"/>
                  <a:gd name="connsiteX3" fmla="*/ 1500048 w 2155800"/>
                  <a:gd name="connsiteY3" fmla="*/ 2452 h 269964"/>
                  <a:gd name="connsiteX4" fmla="*/ 1889100 w 2155800"/>
                  <a:gd name="connsiteY4" fmla="*/ 3264 h 269964"/>
                  <a:gd name="connsiteX5" fmla="*/ 2155800 w 2155800"/>
                  <a:gd name="connsiteY5" fmla="*/ 136614 h 269964"/>
                  <a:gd name="connsiteX6" fmla="*/ 1889100 w 2155800"/>
                  <a:gd name="connsiteY6" fmla="*/ 269964 h 269964"/>
                  <a:gd name="connsiteX7" fmla="*/ 1496345 w 2155800"/>
                  <a:gd name="connsiteY7" fmla="*/ 268426 h 269964"/>
                  <a:gd name="connsiteX8" fmla="*/ 1355599 w 2155800"/>
                  <a:gd name="connsiteY8" fmla="*/ 267192 h 269964"/>
                  <a:gd name="connsiteX9" fmla="*/ 0 w 2155800"/>
                  <a:gd name="connsiteY9" fmla="*/ 269964 h 269964"/>
                  <a:gd name="connsiteX10" fmla="*/ 0 w 2155800"/>
                  <a:gd name="connsiteY10" fmla="*/ 3264 h 269964"/>
                  <a:gd name="connsiteX0" fmla="*/ 0 w 2155800"/>
                  <a:gd name="connsiteY0" fmla="*/ 3264 h 270731"/>
                  <a:gd name="connsiteX1" fmla="*/ 1218558 w 2155800"/>
                  <a:gd name="connsiteY1" fmla="*/ 1770 h 270731"/>
                  <a:gd name="connsiteX2" fmla="*/ 1355600 w 2155800"/>
                  <a:gd name="connsiteY2" fmla="*/ 0 h 270731"/>
                  <a:gd name="connsiteX3" fmla="*/ 1500048 w 2155800"/>
                  <a:gd name="connsiteY3" fmla="*/ 2452 h 270731"/>
                  <a:gd name="connsiteX4" fmla="*/ 1889100 w 2155800"/>
                  <a:gd name="connsiteY4" fmla="*/ 3264 h 270731"/>
                  <a:gd name="connsiteX5" fmla="*/ 2155800 w 2155800"/>
                  <a:gd name="connsiteY5" fmla="*/ 136614 h 270731"/>
                  <a:gd name="connsiteX6" fmla="*/ 1889100 w 2155800"/>
                  <a:gd name="connsiteY6" fmla="*/ 269964 h 270731"/>
                  <a:gd name="connsiteX7" fmla="*/ 1496345 w 2155800"/>
                  <a:gd name="connsiteY7" fmla="*/ 268426 h 270731"/>
                  <a:gd name="connsiteX8" fmla="*/ 1355599 w 2155800"/>
                  <a:gd name="connsiteY8" fmla="*/ 267192 h 270731"/>
                  <a:gd name="connsiteX9" fmla="*/ 1218558 w 2155800"/>
                  <a:gd name="connsiteY9" fmla="*/ 270731 h 270731"/>
                  <a:gd name="connsiteX10" fmla="*/ 0 w 2155800"/>
                  <a:gd name="connsiteY10" fmla="*/ 269964 h 270731"/>
                  <a:gd name="connsiteX11" fmla="*/ 0 w 2155800"/>
                  <a:gd name="connsiteY11" fmla="*/ 3264 h 270731"/>
                  <a:gd name="connsiteX0" fmla="*/ 0 w 2155800"/>
                  <a:gd name="connsiteY0" fmla="*/ 20136 h 287603"/>
                  <a:gd name="connsiteX1" fmla="*/ 1218558 w 2155800"/>
                  <a:gd name="connsiteY1" fmla="*/ 18642 h 287603"/>
                  <a:gd name="connsiteX2" fmla="*/ 1355600 w 2155800"/>
                  <a:gd name="connsiteY2" fmla="*/ 16872 h 287603"/>
                  <a:gd name="connsiteX3" fmla="*/ 1500048 w 2155800"/>
                  <a:gd name="connsiteY3" fmla="*/ 19324 h 287603"/>
                  <a:gd name="connsiteX4" fmla="*/ 1889100 w 2155800"/>
                  <a:gd name="connsiteY4" fmla="*/ 20136 h 287603"/>
                  <a:gd name="connsiteX5" fmla="*/ 2155800 w 2155800"/>
                  <a:gd name="connsiteY5" fmla="*/ 153486 h 287603"/>
                  <a:gd name="connsiteX6" fmla="*/ 1889100 w 2155800"/>
                  <a:gd name="connsiteY6" fmla="*/ 286836 h 287603"/>
                  <a:gd name="connsiteX7" fmla="*/ 1496345 w 2155800"/>
                  <a:gd name="connsiteY7" fmla="*/ 285298 h 287603"/>
                  <a:gd name="connsiteX8" fmla="*/ 1355599 w 2155800"/>
                  <a:gd name="connsiteY8" fmla="*/ 284064 h 287603"/>
                  <a:gd name="connsiteX9" fmla="*/ 1218558 w 2155800"/>
                  <a:gd name="connsiteY9" fmla="*/ 287603 h 287603"/>
                  <a:gd name="connsiteX10" fmla="*/ 0 w 2155800"/>
                  <a:gd name="connsiteY10" fmla="*/ 286836 h 287603"/>
                  <a:gd name="connsiteX11" fmla="*/ 0 w 2155800"/>
                  <a:gd name="connsiteY11" fmla="*/ 20136 h 287603"/>
                  <a:gd name="connsiteX0" fmla="*/ 0 w 2155800"/>
                  <a:gd name="connsiteY0" fmla="*/ 20136 h 287603"/>
                  <a:gd name="connsiteX1" fmla="*/ 1218558 w 2155800"/>
                  <a:gd name="connsiteY1" fmla="*/ 18642 h 287603"/>
                  <a:gd name="connsiteX2" fmla="*/ 1355600 w 2155800"/>
                  <a:gd name="connsiteY2" fmla="*/ 16872 h 287603"/>
                  <a:gd name="connsiteX3" fmla="*/ 1500048 w 2155800"/>
                  <a:gd name="connsiteY3" fmla="*/ 19324 h 287603"/>
                  <a:gd name="connsiteX4" fmla="*/ 1889100 w 2155800"/>
                  <a:gd name="connsiteY4" fmla="*/ 20136 h 287603"/>
                  <a:gd name="connsiteX5" fmla="*/ 2155800 w 2155800"/>
                  <a:gd name="connsiteY5" fmla="*/ 153486 h 287603"/>
                  <a:gd name="connsiteX6" fmla="*/ 1889100 w 2155800"/>
                  <a:gd name="connsiteY6" fmla="*/ 286836 h 287603"/>
                  <a:gd name="connsiteX7" fmla="*/ 1496345 w 2155800"/>
                  <a:gd name="connsiteY7" fmla="*/ 285298 h 287603"/>
                  <a:gd name="connsiteX8" fmla="*/ 1355599 w 2155800"/>
                  <a:gd name="connsiteY8" fmla="*/ 284064 h 287603"/>
                  <a:gd name="connsiteX9" fmla="*/ 1218558 w 2155800"/>
                  <a:gd name="connsiteY9" fmla="*/ 287603 h 287603"/>
                  <a:gd name="connsiteX10" fmla="*/ 0 w 2155800"/>
                  <a:gd name="connsiteY10" fmla="*/ 286836 h 287603"/>
                  <a:gd name="connsiteX11" fmla="*/ 0 w 2155800"/>
                  <a:gd name="connsiteY11" fmla="*/ 20136 h 287603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130982 h 417800"/>
                  <a:gd name="connsiteX1" fmla="*/ 1216706 w 2155800"/>
                  <a:gd name="connsiteY1" fmla="*/ 2 h 417800"/>
                  <a:gd name="connsiteX2" fmla="*/ 1355600 w 2155800"/>
                  <a:gd name="connsiteY2" fmla="*/ 127718 h 417800"/>
                  <a:gd name="connsiteX3" fmla="*/ 1500048 w 2155800"/>
                  <a:gd name="connsiteY3" fmla="*/ 130170 h 417800"/>
                  <a:gd name="connsiteX4" fmla="*/ 1889100 w 2155800"/>
                  <a:gd name="connsiteY4" fmla="*/ 130982 h 417800"/>
                  <a:gd name="connsiteX5" fmla="*/ 2155800 w 2155800"/>
                  <a:gd name="connsiteY5" fmla="*/ 264332 h 417800"/>
                  <a:gd name="connsiteX6" fmla="*/ 1889100 w 2155800"/>
                  <a:gd name="connsiteY6" fmla="*/ 397682 h 417800"/>
                  <a:gd name="connsiteX7" fmla="*/ 1496345 w 2155800"/>
                  <a:gd name="connsiteY7" fmla="*/ 396144 h 417800"/>
                  <a:gd name="connsiteX8" fmla="*/ 1355599 w 2155800"/>
                  <a:gd name="connsiteY8" fmla="*/ 394910 h 417800"/>
                  <a:gd name="connsiteX9" fmla="*/ 1218558 w 2155800"/>
                  <a:gd name="connsiteY9" fmla="*/ 398449 h 417800"/>
                  <a:gd name="connsiteX10" fmla="*/ 0 w 2155800"/>
                  <a:gd name="connsiteY10" fmla="*/ 397682 h 417800"/>
                  <a:gd name="connsiteX11" fmla="*/ 0 w 2155800"/>
                  <a:gd name="connsiteY11" fmla="*/ 130982 h 417800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1020 h 405011"/>
                  <a:gd name="connsiteX1" fmla="*/ 1216706 w 2155800"/>
                  <a:gd name="connsiteY1" fmla="*/ 40 h 405011"/>
                  <a:gd name="connsiteX2" fmla="*/ 1355600 w 2155800"/>
                  <a:gd name="connsiteY2" fmla="*/ 127756 h 405011"/>
                  <a:gd name="connsiteX3" fmla="*/ 1500048 w 2155800"/>
                  <a:gd name="connsiteY3" fmla="*/ 130208 h 405011"/>
                  <a:gd name="connsiteX4" fmla="*/ 1889100 w 2155800"/>
                  <a:gd name="connsiteY4" fmla="*/ 131020 h 405011"/>
                  <a:gd name="connsiteX5" fmla="*/ 2155800 w 2155800"/>
                  <a:gd name="connsiteY5" fmla="*/ 264370 h 405011"/>
                  <a:gd name="connsiteX6" fmla="*/ 1889100 w 2155800"/>
                  <a:gd name="connsiteY6" fmla="*/ 397720 h 405011"/>
                  <a:gd name="connsiteX7" fmla="*/ 1496345 w 2155800"/>
                  <a:gd name="connsiteY7" fmla="*/ 396182 h 405011"/>
                  <a:gd name="connsiteX8" fmla="*/ 1355599 w 2155800"/>
                  <a:gd name="connsiteY8" fmla="*/ 394948 h 405011"/>
                  <a:gd name="connsiteX9" fmla="*/ 1220410 w 2155800"/>
                  <a:gd name="connsiteY9" fmla="*/ 263490 h 405011"/>
                  <a:gd name="connsiteX10" fmla="*/ 0 w 2155800"/>
                  <a:gd name="connsiteY10" fmla="*/ 397720 h 405011"/>
                  <a:gd name="connsiteX11" fmla="*/ 0 w 2155800"/>
                  <a:gd name="connsiteY11" fmla="*/ 131020 h 405011"/>
                  <a:gd name="connsiteX0" fmla="*/ 0 w 2155800"/>
                  <a:gd name="connsiteY0" fmla="*/ 21278 h 441286"/>
                  <a:gd name="connsiteX1" fmla="*/ 1216706 w 2155800"/>
                  <a:gd name="connsiteY1" fmla="*/ 36315 h 441286"/>
                  <a:gd name="connsiteX2" fmla="*/ 1355600 w 2155800"/>
                  <a:gd name="connsiteY2" fmla="*/ 164031 h 441286"/>
                  <a:gd name="connsiteX3" fmla="*/ 1500048 w 2155800"/>
                  <a:gd name="connsiteY3" fmla="*/ 166483 h 441286"/>
                  <a:gd name="connsiteX4" fmla="*/ 1889100 w 2155800"/>
                  <a:gd name="connsiteY4" fmla="*/ 167295 h 441286"/>
                  <a:gd name="connsiteX5" fmla="*/ 2155800 w 2155800"/>
                  <a:gd name="connsiteY5" fmla="*/ 300645 h 441286"/>
                  <a:gd name="connsiteX6" fmla="*/ 1889100 w 2155800"/>
                  <a:gd name="connsiteY6" fmla="*/ 433995 h 441286"/>
                  <a:gd name="connsiteX7" fmla="*/ 1496345 w 2155800"/>
                  <a:gd name="connsiteY7" fmla="*/ 432457 h 441286"/>
                  <a:gd name="connsiteX8" fmla="*/ 1355599 w 2155800"/>
                  <a:gd name="connsiteY8" fmla="*/ 431223 h 441286"/>
                  <a:gd name="connsiteX9" fmla="*/ 1220410 w 2155800"/>
                  <a:gd name="connsiteY9" fmla="*/ 299765 h 441286"/>
                  <a:gd name="connsiteX10" fmla="*/ 0 w 2155800"/>
                  <a:gd name="connsiteY10" fmla="*/ 433995 h 441286"/>
                  <a:gd name="connsiteX11" fmla="*/ 0 w 2155800"/>
                  <a:gd name="connsiteY11" fmla="*/ 21278 h 441286"/>
                  <a:gd name="connsiteX0" fmla="*/ 0 w 2155800"/>
                  <a:gd name="connsiteY0" fmla="*/ 0 h 420008"/>
                  <a:gd name="connsiteX1" fmla="*/ 1216706 w 2155800"/>
                  <a:gd name="connsiteY1" fmla="*/ 15037 h 420008"/>
                  <a:gd name="connsiteX2" fmla="*/ 1355600 w 2155800"/>
                  <a:gd name="connsiteY2" fmla="*/ 142753 h 420008"/>
                  <a:gd name="connsiteX3" fmla="*/ 1500048 w 2155800"/>
                  <a:gd name="connsiteY3" fmla="*/ 145205 h 420008"/>
                  <a:gd name="connsiteX4" fmla="*/ 1889100 w 2155800"/>
                  <a:gd name="connsiteY4" fmla="*/ 146017 h 420008"/>
                  <a:gd name="connsiteX5" fmla="*/ 2155800 w 2155800"/>
                  <a:gd name="connsiteY5" fmla="*/ 279367 h 420008"/>
                  <a:gd name="connsiteX6" fmla="*/ 1889100 w 2155800"/>
                  <a:gd name="connsiteY6" fmla="*/ 412717 h 420008"/>
                  <a:gd name="connsiteX7" fmla="*/ 1496345 w 2155800"/>
                  <a:gd name="connsiteY7" fmla="*/ 411179 h 420008"/>
                  <a:gd name="connsiteX8" fmla="*/ 1355599 w 2155800"/>
                  <a:gd name="connsiteY8" fmla="*/ 409945 h 420008"/>
                  <a:gd name="connsiteX9" fmla="*/ 1220410 w 2155800"/>
                  <a:gd name="connsiteY9" fmla="*/ 278487 h 420008"/>
                  <a:gd name="connsiteX10" fmla="*/ 0 w 2155800"/>
                  <a:gd name="connsiteY10" fmla="*/ 412717 h 420008"/>
                  <a:gd name="connsiteX11" fmla="*/ 0 w 2155800"/>
                  <a:gd name="connsiteY11" fmla="*/ 0 h 420008"/>
                  <a:gd name="connsiteX0" fmla="*/ 0 w 2157652"/>
                  <a:gd name="connsiteY0" fmla="*/ 5105 h 414093"/>
                  <a:gd name="connsiteX1" fmla="*/ 1218558 w 2157652"/>
                  <a:gd name="connsiteY1" fmla="*/ 9122 h 414093"/>
                  <a:gd name="connsiteX2" fmla="*/ 1357452 w 2157652"/>
                  <a:gd name="connsiteY2" fmla="*/ 136838 h 414093"/>
                  <a:gd name="connsiteX3" fmla="*/ 1501900 w 2157652"/>
                  <a:gd name="connsiteY3" fmla="*/ 139290 h 414093"/>
                  <a:gd name="connsiteX4" fmla="*/ 1890952 w 2157652"/>
                  <a:gd name="connsiteY4" fmla="*/ 140102 h 414093"/>
                  <a:gd name="connsiteX5" fmla="*/ 2157652 w 2157652"/>
                  <a:gd name="connsiteY5" fmla="*/ 273452 h 414093"/>
                  <a:gd name="connsiteX6" fmla="*/ 1890952 w 2157652"/>
                  <a:gd name="connsiteY6" fmla="*/ 406802 h 414093"/>
                  <a:gd name="connsiteX7" fmla="*/ 1498197 w 2157652"/>
                  <a:gd name="connsiteY7" fmla="*/ 405264 h 414093"/>
                  <a:gd name="connsiteX8" fmla="*/ 1357451 w 2157652"/>
                  <a:gd name="connsiteY8" fmla="*/ 404030 h 414093"/>
                  <a:gd name="connsiteX9" fmla="*/ 1222262 w 2157652"/>
                  <a:gd name="connsiteY9" fmla="*/ 272572 h 414093"/>
                  <a:gd name="connsiteX10" fmla="*/ 1852 w 2157652"/>
                  <a:gd name="connsiteY10" fmla="*/ 406802 h 414093"/>
                  <a:gd name="connsiteX11" fmla="*/ 0 w 2157652"/>
                  <a:gd name="connsiteY11" fmla="*/ 5105 h 414093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1852 w 2157652"/>
                  <a:gd name="connsiteY10" fmla="*/ 409556 h 416847"/>
                  <a:gd name="connsiteX11" fmla="*/ 0 w 2157652"/>
                  <a:gd name="connsiteY11" fmla="*/ 7859 h 416847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5556 w 2157652"/>
                  <a:gd name="connsiteY10" fmla="*/ 274559 h 416847"/>
                  <a:gd name="connsiteX11" fmla="*/ 0 w 2157652"/>
                  <a:gd name="connsiteY11" fmla="*/ 7859 h 416847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5556 w 2157652"/>
                  <a:gd name="connsiteY10" fmla="*/ 274559 h 416847"/>
                  <a:gd name="connsiteX11" fmla="*/ 0 w 2157652"/>
                  <a:gd name="connsiteY11" fmla="*/ 7859 h 416847"/>
                  <a:gd name="connsiteX0" fmla="*/ 178 w 2157830"/>
                  <a:gd name="connsiteY0" fmla="*/ 7859 h 416847"/>
                  <a:gd name="connsiteX1" fmla="*/ 1218736 w 2157830"/>
                  <a:gd name="connsiteY1" fmla="*/ 11876 h 416847"/>
                  <a:gd name="connsiteX2" fmla="*/ 1357630 w 2157830"/>
                  <a:gd name="connsiteY2" fmla="*/ 139592 h 416847"/>
                  <a:gd name="connsiteX3" fmla="*/ 1502078 w 2157830"/>
                  <a:gd name="connsiteY3" fmla="*/ 142044 h 416847"/>
                  <a:gd name="connsiteX4" fmla="*/ 1891130 w 2157830"/>
                  <a:gd name="connsiteY4" fmla="*/ 142856 h 416847"/>
                  <a:gd name="connsiteX5" fmla="*/ 2157830 w 2157830"/>
                  <a:gd name="connsiteY5" fmla="*/ 276206 h 416847"/>
                  <a:gd name="connsiteX6" fmla="*/ 1891130 w 2157830"/>
                  <a:gd name="connsiteY6" fmla="*/ 409556 h 416847"/>
                  <a:gd name="connsiteX7" fmla="*/ 1498375 w 2157830"/>
                  <a:gd name="connsiteY7" fmla="*/ 408018 h 416847"/>
                  <a:gd name="connsiteX8" fmla="*/ 1357629 w 2157830"/>
                  <a:gd name="connsiteY8" fmla="*/ 406784 h 416847"/>
                  <a:gd name="connsiteX9" fmla="*/ 1222440 w 2157830"/>
                  <a:gd name="connsiteY9" fmla="*/ 275326 h 416847"/>
                  <a:gd name="connsiteX10" fmla="*/ 178 w 2157830"/>
                  <a:gd name="connsiteY10" fmla="*/ 274559 h 416847"/>
                  <a:gd name="connsiteX11" fmla="*/ 178 w 2157830"/>
                  <a:gd name="connsiteY11" fmla="*/ 7859 h 416847"/>
                  <a:gd name="connsiteX0" fmla="*/ 178 w 2157830"/>
                  <a:gd name="connsiteY0" fmla="*/ 7859 h 416847"/>
                  <a:gd name="connsiteX1" fmla="*/ 1218736 w 2157830"/>
                  <a:gd name="connsiteY1" fmla="*/ 11876 h 416847"/>
                  <a:gd name="connsiteX2" fmla="*/ 1357630 w 2157830"/>
                  <a:gd name="connsiteY2" fmla="*/ 139592 h 416847"/>
                  <a:gd name="connsiteX3" fmla="*/ 1502078 w 2157830"/>
                  <a:gd name="connsiteY3" fmla="*/ 142044 h 416847"/>
                  <a:gd name="connsiteX4" fmla="*/ 1891130 w 2157830"/>
                  <a:gd name="connsiteY4" fmla="*/ 142856 h 416847"/>
                  <a:gd name="connsiteX5" fmla="*/ 2157830 w 2157830"/>
                  <a:gd name="connsiteY5" fmla="*/ 276206 h 416847"/>
                  <a:gd name="connsiteX6" fmla="*/ 1891130 w 2157830"/>
                  <a:gd name="connsiteY6" fmla="*/ 409556 h 416847"/>
                  <a:gd name="connsiteX7" fmla="*/ 1498375 w 2157830"/>
                  <a:gd name="connsiteY7" fmla="*/ 408018 h 416847"/>
                  <a:gd name="connsiteX8" fmla="*/ 1357629 w 2157830"/>
                  <a:gd name="connsiteY8" fmla="*/ 406784 h 416847"/>
                  <a:gd name="connsiteX9" fmla="*/ 1222440 w 2157830"/>
                  <a:gd name="connsiteY9" fmla="*/ 275326 h 416847"/>
                  <a:gd name="connsiteX10" fmla="*/ 178 w 2157830"/>
                  <a:gd name="connsiteY10" fmla="*/ 274559 h 416847"/>
                  <a:gd name="connsiteX11" fmla="*/ 178 w 2157830"/>
                  <a:gd name="connsiteY11" fmla="*/ 7859 h 416847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04109"/>
                  <a:gd name="connsiteX1" fmla="*/ 1218736 w 2157830"/>
                  <a:gd name="connsiteY1" fmla="*/ 6429 h 404109"/>
                  <a:gd name="connsiteX2" fmla="*/ 1357630 w 2157830"/>
                  <a:gd name="connsiteY2" fmla="*/ 134145 h 404109"/>
                  <a:gd name="connsiteX3" fmla="*/ 1502078 w 2157830"/>
                  <a:gd name="connsiteY3" fmla="*/ 136597 h 404109"/>
                  <a:gd name="connsiteX4" fmla="*/ 1891130 w 2157830"/>
                  <a:gd name="connsiteY4" fmla="*/ 137409 h 404109"/>
                  <a:gd name="connsiteX5" fmla="*/ 2157830 w 2157830"/>
                  <a:gd name="connsiteY5" fmla="*/ 270759 h 404109"/>
                  <a:gd name="connsiteX6" fmla="*/ 1891130 w 2157830"/>
                  <a:gd name="connsiteY6" fmla="*/ 404109 h 404109"/>
                  <a:gd name="connsiteX7" fmla="*/ 1498375 w 2157830"/>
                  <a:gd name="connsiteY7" fmla="*/ 402571 h 404109"/>
                  <a:gd name="connsiteX8" fmla="*/ 1357629 w 2157830"/>
                  <a:gd name="connsiteY8" fmla="*/ 401337 h 404109"/>
                  <a:gd name="connsiteX9" fmla="*/ 1222440 w 2157830"/>
                  <a:gd name="connsiteY9" fmla="*/ 269879 h 404109"/>
                  <a:gd name="connsiteX10" fmla="*/ 178 w 2157830"/>
                  <a:gd name="connsiteY10" fmla="*/ 269112 h 404109"/>
                  <a:gd name="connsiteX11" fmla="*/ 178 w 2157830"/>
                  <a:gd name="connsiteY11" fmla="*/ 2412 h 404109"/>
                  <a:gd name="connsiteX0" fmla="*/ 178 w 2157830"/>
                  <a:gd name="connsiteY0" fmla="*/ 21040 h 422737"/>
                  <a:gd name="connsiteX1" fmla="*/ 379821 w 2157830"/>
                  <a:gd name="connsiteY1" fmla="*/ 17778 h 422737"/>
                  <a:gd name="connsiteX2" fmla="*/ 1218736 w 2157830"/>
                  <a:gd name="connsiteY2" fmla="*/ 25057 h 422737"/>
                  <a:gd name="connsiteX3" fmla="*/ 1357630 w 2157830"/>
                  <a:gd name="connsiteY3" fmla="*/ 152773 h 422737"/>
                  <a:gd name="connsiteX4" fmla="*/ 1502078 w 2157830"/>
                  <a:gd name="connsiteY4" fmla="*/ 155225 h 422737"/>
                  <a:gd name="connsiteX5" fmla="*/ 1891130 w 2157830"/>
                  <a:gd name="connsiteY5" fmla="*/ 156037 h 422737"/>
                  <a:gd name="connsiteX6" fmla="*/ 2157830 w 2157830"/>
                  <a:gd name="connsiteY6" fmla="*/ 289387 h 422737"/>
                  <a:gd name="connsiteX7" fmla="*/ 1891130 w 2157830"/>
                  <a:gd name="connsiteY7" fmla="*/ 422737 h 422737"/>
                  <a:gd name="connsiteX8" fmla="*/ 1498375 w 2157830"/>
                  <a:gd name="connsiteY8" fmla="*/ 421199 h 422737"/>
                  <a:gd name="connsiteX9" fmla="*/ 1357629 w 2157830"/>
                  <a:gd name="connsiteY9" fmla="*/ 419965 h 422737"/>
                  <a:gd name="connsiteX10" fmla="*/ 1222440 w 2157830"/>
                  <a:gd name="connsiteY10" fmla="*/ 288507 h 422737"/>
                  <a:gd name="connsiteX11" fmla="*/ 178 w 2157830"/>
                  <a:gd name="connsiteY11" fmla="*/ 287740 h 422737"/>
                  <a:gd name="connsiteX12" fmla="*/ 178 w 2157830"/>
                  <a:gd name="connsiteY12" fmla="*/ 21040 h 422737"/>
                  <a:gd name="connsiteX0" fmla="*/ 178 w 2157830"/>
                  <a:gd name="connsiteY0" fmla="*/ 21040 h 422737"/>
                  <a:gd name="connsiteX1" fmla="*/ 379821 w 2157830"/>
                  <a:gd name="connsiteY1" fmla="*/ 17778 h 422737"/>
                  <a:gd name="connsiteX2" fmla="*/ 1218736 w 2157830"/>
                  <a:gd name="connsiteY2" fmla="*/ 25057 h 422737"/>
                  <a:gd name="connsiteX3" fmla="*/ 1357630 w 2157830"/>
                  <a:gd name="connsiteY3" fmla="*/ 152773 h 422737"/>
                  <a:gd name="connsiteX4" fmla="*/ 1502078 w 2157830"/>
                  <a:gd name="connsiteY4" fmla="*/ 155225 h 422737"/>
                  <a:gd name="connsiteX5" fmla="*/ 1891130 w 2157830"/>
                  <a:gd name="connsiteY5" fmla="*/ 156037 h 422737"/>
                  <a:gd name="connsiteX6" fmla="*/ 2157830 w 2157830"/>
                  <a:gd name="connsiteY6" fmla="*/ 289387 h 422737"/>
                  <a:gd name="connsiteX7" fmla="*/ 1891130 w 2157830"/>
                  <a:gd name="connsiteY7" fmla="*/ 422737 h 422737"/>
                  <a:gd name="connsiteX8" fmla="*/ 1498375 w 2157830"/>
                  <a:gd name="connsiteY8" fmla="*/ 421199 h 422737"/>
                  <a:gd name="connsiteX9" fmla="*/ 1357629 w 2157830"/>
                  <a:gd name="connsiteY9" fmla="*/ 419965 h 422737"/>
                  <a:gd name="connsiteX10" fmla="*/ 1222440 w 2157830"/>
                  <a:gd name="connsiteY10" fmla="*/ 288507 h 422737"/>
                  <a:gd name="connsiteX11" fmla="*/ 377969 w 2157830"/>
                  <a:gd name="connsiteY11" fmla="*/ 282261 h 422737"/>
                  <a:gd name="connsiteX12" fmla="*/ 178 w 2157830"/>
                  <a:gd name="connsiteY12" fmla="*/ 287740 h 422737"/>
                  <a:gd name="connsiteX13" fmla="*/ 178 w 2157830"/>
                  <a:gd name="connsiteY13" fmla="*/ 21040 h 422737"/>
                  <a:gd name="connsiteX0" fmla="*/ 1935 w 2157735"/>
                  <a:gd name="connsiteY0" fmla="*/ 6063 h 586837"/>
                  <a:gd name="connsiteX1" fmla="*/ 379726 w 2157735"/>
                  <a:gd name="connsiteY1" fmla="*/ 181878 h 586837"/>
                  <a:gd name="connsiteX2" fmla="*/ 1218641 w 2157735"/>
                  <a:gd name="connsiteY2" fmla="*/ 189157 h 586837"/>
                  <a:gd name="connsiteX3" fmla="*/ 1357535 w 2157735"/>
                  <a:gd name="connsiteY3" fmla="*/ 316873 h 586837"/>
                  <a:gd name="connsiteX4" fmla="*/ 1501983 w 2157735"/>
                  <a:gd name="connsiteY4" fmla="*/ 319325 h 586837"/>
                  <a:gd name="connsiteX5" fmla="*/ 1891035 w 2157735"/>
                  <a:gd name="connsiteY5" fmla="*/ 320137 h 586837"/>
                  <a:gd name="connsiteX6" fmla="*/ 2157735 w 2157735"/>
                  <a:gd name="connsiteY6" fmla="*/ 453487 h 586837"/>
                  <a:gd name="connsiteX7" fmla="*/ 1891035 w 2157735"/>
                  <a:gd name="connsiteY7" fmla="*/ 586837 h 586837"/>
                  <a:gd name="connsiteX8" fmla="*/ 1498280 w 2157735"/>
                  <a:gd name="connsiteY8" fmla="*/ 585299 h 586837"/>
                  <a:gd name="connsiteX9" fmla="*/ 1357534 w 2157735"/>
                  <a:gd name="connsiteY9" fmla="*/ 584065 h 586837"/>
                  <a:gd name="connsiteX10" fmla="*/ 1222345 w 2157735"/>
                  <a:gd name="connsiteY10" fmla="*/ 452607 h 586837"/>
                  <a:gd name="connsiteX11" fmla="*/ 377874 w 2157735"/>
                  <a:gd name="connsiteY11" fmla="*/ 446361 h 586837"/>
                  <a:gd name="connsiteX12" fmla="*/ 83 w 2157735"/>
                  <a:gd name="connsiteY12" fmla="*/ 451840 h 586837"/>
                  <a:gd name="connsiteX13" fmla="*/ 1935 w 2157735"/>
                  <a:gd name="connsiteY13" fmla="*/ 6063 h 586837"/>
                  <a:gd name="connsiteX0" fmla="*/ 0 w 2155800"/>
                  <a:gd name="connsiteY0" fmla="*/ 6063 h 586837"/>
                  <a:gd name="connsiteX1" fmla="*/ 377791 w 2155800"/>
                  <a:gd name="connsiteY1" fmla="*/ 181878 h 586837"/>
                  <a:gd name="connsiteX2" fmla="*/ 1216706 w 2155800"/>
                  <a:gd name="connsiteY2" fmla="*/ 189157 h 586837"/>
                  <a:gd name="connsiteX3" fmla="*/ 1355600 w 2155800"/>
                  <a:gd name="connsiteY3" fmla="*/ 316873 h 586837"/>
                  <a:gd name="connsiteX4" fmla="*/ 1500048 w 2155800"/>
                  <a:gd name="connsiteY4" fmla="*/ 319325 h 586837"/>
                  <a:gd name="connsiteX5" fmla="*/ 1889100 w 2155800"/>
                  <a:gd name="connsiteY5" fmla="*/ 320137 h 586837"/>
                  <a:gd name="connsiteX6" fmla="*/ 2155800 w 2155800"/>
                  <a:gd name="connsiteY6" fmla="*/ 453487 h 586837"/>
                  <a:gd name="connsiteX7" fmla="*/ 1889100 w 2155800"/>
                  <a:gd name="connsiteY7" fmla="*/ 586837 h 586837"/>
                  <a:gd name="connsiteX8" fmla="*/ 1496345 w 2155800"/>
                  <a:gd name="connsiteY8" fmla="*/ 585299 h 586837"/>
                  <a:gd name="connsiteX9" fmla="*/ 1355599 w 2155800"/>
                  <a:gd name="connsiteY9" fmla="*/ 584065 h 586837"/>
                  <a:gd name="connsiteX10" fmla="*/ 1220410 w 2155800"/>
                  <a:gd name="connsiteY10" fmla="*/ 452607 h 586837"/>
                  <a:gd name="connsiteX11" fmla="*/ 375939 w 2155800"/>
                  <a:gd name="connsiteY11" fmla="*/ 446361 h 586837"/>
                  <a:gd name="connsiteX12" fmla="*/ 1852 w 2155800"/>
                  <a:gd name="connsiteY12" fmla="*/ 258988 h 586837"/>
                  <a:gd name="connsiteX13" fmla="*/ 0 w 2155800"/>
                  <a:gd name="connsiteY13" fmla="*/ 6063 h 586837"/>
                  <a:gd name="connsiteX0" fmla="*/ 0 w 2155800"/>
                  <a:gd name="connsiteY0" fmla="*/ 14464 h 595238"/>
                  <a:gd name="connsiteX1" fmla="*/ 377791 w 2155800"/>
                  <a:gd name="connsiteY1" fmla="*/ 190279 h 595238"/>
                  <a:gd name="connsiteX2" fmla="*/ 1216706 w 2155800"/>
                  <a:gd name="connsiteY2" fmla="*/ 197558 h 595238"/>
                  <a:gd name="connsiteX3" fmla="*/ 1355600 w 2155800"/>
                  <a:gd name="connsiteY3" fmla="*/ 325274 h 595238"/>
                  <a:gd name="connsiteX4" fmla="*/ 1500048 w 2155800"/>
                  <a:gd name="connsiteY4" fmla="*/ 327726 h 595238"/>
                  <a:gd name="connsiteX5" fmla="*/ 1889100 w 2155800"/>
                  <a:gd name="connsiteY5" fmla="*/ 328538 h 595238"/>
                  <a:gd name="connsiteX6" fmla="*/ 2155800 w 2155800"/>
                  <a:gd name="connsiteY6" fmla="*/ 461888 h 595238"/>
                  <a:gd name="connsiteX7" fmla="*/ 1889100 w 2155800"/>
                  <a:gd name="connsiteY7" fmla="*/ 595238 h 595238"/>
                  <a:gd name="connsiteX8" fmla="*/ 1496345 w 2155800"/>
                  <a:gd name="connsiteY8" fmla="*/ 593700 h 595238"/>
                  <a:gd name="connsiteX9" fmla="*/ 1355599 w 2155800"/>
                  <a:gd name="connsiteY9" fmla="*/ 592466 h 595238"/>
                  <a:gd name="connsiteX10" fmla="*/ 1220410 w 2155800"/>
                  <a:gd name="connsiteY10" fmla="*/ 461008 h 595238"/>
                  <a:gd name="connsiteX11" fmla="*/ 375939 w 2155800"/>
                  <a:gd name="connsiteY11" fmla="*/ 454762 h 595238"/>
                  <a:gd name="connsiteX12" fmla="*/ 1852 w 2155800"/>
                  <a:gd name="connsiteY12" fmla="*/ 267389 h 595238"/>
                  <a:gd name="connsiteX13" fmla="*/ 0 w 2155800"/>
                  <a:gd name="connsiteY13" fmla="*/ 14464 h 595238"/>
                  <a:gd name="connsiteX0" fmla="*/ 0 w 2155800"/>
                  <a:gd name="connsiteY0" fmla="*/ 6064 h 586838"/>
                  <a:gd name="connsiteX1" fmla="*/ 377791 w 2155800"/>
                  <a:gd name="connsiteY1" fmla="*/ 181879 h 586838"/>
                  <a:gd name="connsiteX2" fmla="*/ 1216706 w 2155800"/>
                  <a:gd name="connsiteY2" fmla="*/ 189158 h 586838"/>
                  <a:gd name="connsiteX3" fmla="*/ 1355600 w 2155800"/>
                  <a:gd name="connsiteY3" fmla="*/ 316874 h 586838"/>
                  <a:gd name="connsiteX4" fmla="*/ 1500048 w 2155800"/>
                  <a:gd name="connsiteY4" fmla="*/ 319326 h 586838"/>
                  <a:gd name="connsiteX5" fmla="*/ 1889100 w 2155800"/>
                  <a:gd name="connsiteY5" fmla="*/ 320138 h 586838"/>
                  <a:gd name="connsiteX6" fmla="*/ 2155800 w 2155800"/>
                  <a:gd name="connsiteY6" fmla="*/ 453488 h 586838"/>
                  <a:gd name="connsiteX7" fmla="*/ 1889100 w 2155800"/>
                  <a:gd name="connsiteY7" fmla="*/ 586838 h 586838"/>
                  <a:gd name="connsiteX8" fmla="*/ 1496345 w 2155800"/>
                  <a:gd name="connsiteY8" fmla="*/ 585300 h 586838"/>
                  <a:gd name="connsiteX9" fmla="*/ 1355599 w 2155800"/>
                  <a:gd name="connsiteY9" fmla="*/ 584066 h 586838"/>
                  <a:gd name="connsiteX10" fmla="*/ 1220410 w 2155800"/>
                  <a:gd name="connsiteY10" fmla="*/ 452608 h 586838"/>
                  <a:gd name="connsiteX11" fmla="*/ 375939 w 2155800"/>
                  <a:gd name="connsiteY11" fmla="*/ 446362 h 586838"/>
                  <a:gd name="connsiteX12" fmla="*/ 1852 w 2155800"/>
                  <a:gd name="connsiteY12" fmla="*/ 258989 h 586838"/>
                  <a:gd name="connsiteX13" fmla="*/ 0 w 2155800"/>
                  <a:gd name="connsiteY13" fmla="*/ 6064 h 586838"/>
                  <a:gd name="connsiteX0" fmla="*/ 0 w 2155800"/>
                  <a:gd name="connsiteY0" fmla="*/ 4 h 580778"/>
                  <a:gd name="connsiteX1" fmla="*/ 377791 w 2155800"/>
                  <a:gd name="connsiteY1" fmla="*/ 175819 h 580778"/>
                  <a:gd name="connsiteX2" fmla="*/ 1216706 w 2155800"/>
                  <a:gd name="connsiteY2" fmla="*/ 183098 h 580778"/>
                  <a:gd name="connsiteX3" fmla="*/ 1355600 w 2155800"/>
                  <a:gd name="connsiteY3" fmla="*/ 310814 h 580778"/>
                  <a:gd name="connsiteX4" fmla="*/ 1500048 w 2155800"/>
                  <a:gd name="connsiteY4" fmla="*/ 313266 h 580778"/>
                  <a:gd name="connsiteX5" fmla="*/ 1889100 w 2155800"/>
                  <a:gd name="connsiteY5" fmla="*/ 314078 h 580778"/>
                  <a:gd name="connsiteX6" fmla="*/ 2155800 w 2155800"/>
                  <a:gd name="connsiteY6" fmla="*/ 447428 h 580778"/>
                  <a:gd name="connsiteX7" fmla="*/ 1889100 w 2155800"/>
                  <a:gd name="connsiteY7" fmla="*/ 580778 h 580778"/>
                  <a:gd name="connsiteX8" fmla="*/ 1496345 w 2155800"/>
                  <a:gd name="connsiteY8" fmla="*/ 579240 h 580778"/>
                  <a:gd name="connsiteX9" fmla="*/ 1355599 w 2155800"/>
                  <a:gd name="connsiteY9" fmla="*/ 578006 h 580778"/>
                  <a:gd name="connsiteX10" fmla="*/ 1220410 w 2155800"/>
                  <a:gd name="connsiteY10" fmla="*/ 446548 h 580778"/>
                  <a:gd name="connsiteX11" fmla="*/ 375939 w 2155800"/>
                  <a:gd name="connsiteY11" fmla="*/ 440302 h 580778"/>
                  <a:gd name="connsiteX12" fmla="*/ 1852 w 2155800"/>
                  <a:gd name="connsiteY12" fmla="*/ 252929 h 580778"/>
                  <a:gd name="connsiteX13" fmla="*/ 0 w 2155800"/>
                  <a:gd name="connsiteY13" fmla="*/ 4 h 580778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2086792 w 2155800"/>
                  <a:gd name="connsiteY5" fmla="*/ 323310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2086792 w 2155800"/>
                  <a:gd name="connsiteY5" fmla="*/ 323310 h 581613"/>
                  <a:gd name="connsiteX6" fmla="*/ 2155800 w 2155800"/>
                  <a:gd name="connsiteY6" fmla="*/ 448263 h 581613"/>
                  <a:gd name="connsiteX7" fmla="*/ 2086792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7732 w 2183532"/>
                  <a:gd name="connsiteY0" fmla="*/ 842 h 581616"/>
                  <a:gd name="connsiteX1" fmla="*/ 405523 w 2183532"/>
                  <a:gd name="connsiteY1" fmla="*/ 176657 h 581616"/>
                  <a:gd name="connsiteX2" fmla="*/ 1244438 w 2183532"/>
                  <a:gd name="connsiteY2" fmla="*/ 183936 h 581616"/>
                  <a:gd name="connsiteX3" fmla="*/ 1383332 w 2183532"/>
                  <a:gd name="connsiteY3" fmla="*/ 311652 h 581616"/>
                  <a:gd name="connsiteX4" fmla="*/ 1527780 w 2183532"/>
                  <a:gd name="connsiteY4" fmla="*/ 314104 h 581616"/>
                  <a:gd name="connsiteX5" fmla="*/ 2114524 w 2183532"/>
                  <a:gd name="connsiteY5" fmla="*/ 323313 h 581616"/>
                  <a:gd name="connsiteX6" fmla="*/ 2183532 w 2183532"/>
                  <a:gd name="connsiteY6" fmla="*/ 448266 h 581616"/>
                  <a:gd name="connsiteX7" fmla="*/ 2114524 w 2183532"/>
                  <a:gd name="connsiteY7" fmla="*/ 581616 h 581616"/>
                  <a:gd name="connsiteX8" fmla="*/ 1524077 w 2183532"/>
                  <a:gd name="connsiteY8" fmla="*/ 580078 h 581616"/>
                  <a:gd name="connsiteX9" fmla="*/ 1383331 w 2183532"/>
                  <a:gd name="connsiteY9" fmla="*/ 578844 h 581616"/>
                  <a:gd name="connsiteX10" fmla="*/ 1248142 w 2183532"/>
                  <a:gd name="connsiteY10" fmla="*/ 447386 h 581616"/>
                  <a:gd name="connsiteX11" fmla="*/ 403671 w 2183532"/>
                  <a:gd name="connsiteY11" fmla="*/ 441140 h 581616"/>
                  <a:gd name="connsiteX12" fmla="*/ 29584 w 2183532"/>
                  <a:gd name="connsiteY12" fmla="*/ 253767 h 581616"/>
                  <a:gd name="connsiteX13" fmla="*/ 27733 w 2183532"/>
                  <a:gd name="connsiteY13" fmla="*/ 116045 h 581616"/>
                  <a:gd name="connsiteX14" fmla="*/ 27732 w 2183532"/>
                  <a:gd name="connsiteY14" fmla="*/ 842 h 581616"/>
                  <a:gd name="connsiteX0" fmla="*/ 27577 w 2183377"/>
                  <a:gd name="connsiteY0" fmla="*/ 842 h 581616"/>
                  <a:gd name="connsiteX1" fmla="*/ 405368 w 2183377"/>
                  <a:gd name="connsiteY1" fmla="*/ 176657 h 581616"/>
                  <a:gd name="connsiteX2" fmla="*/ 1244283 w 2183377"/>
                  <a:gd name="connsiteY2" fmla="*/ 183936 h 581616"/>
                  <a:gd name="connsiteX3" fmla="*/ 1383177 w 2183377"/>
                  <a:gd name="connsiteY3" fmla="*/ 311652 h 581616"/>
                  <a:gd name="connsiteX4" fmla="*/ 1527625 w 2183377"/>
                  <a:gd name="connsiteY4" fmla="*/ 314104 h 581616"/>
                  <a:gd name="connsiteX5" fmla="*/ 2114369 w 2183377"/>
                  <a:gd name="connsiteY5" fmla="*/ 323313 h 581616"/>
                  <a:gd name="connsiteX6" fmla="*/ 2183377 w 2183377"/>
                  <a:gd name="connsiteY6" fmla="*/ 448266 h 581616"/>
                  <a:gd name="connsiteX7" fmla="*/ 2114369 w 2183377"/>
                  <a:gd name="connsiteY7" fmla="*/ 581616 h 581616"/>
                  <a:gd name="connsiteX8" fmla="*/ 1523922 w 2183377"/>
                  <a:gd name="connsiteY8" fmla="*/ 580078 h 581616"/>
                  <a:gd name="connsiteX9" fmla="*/ 1383176 w 2183377"/>
                  <a:gd name="connsiteY9" fmla="*/ 578844 h 581616"/>
                  <a:gd name="connsiteX10" fmla="*/ 1247987 w 2183377"/>
                  <a:gd name="connsiteY10" fmla="*/ 447386 h 581616"/>
                  <a:gd name="connsiteX11" fmla="*/ 403516 w 2183377"/>
                  <a:gd name="connsiteY11" fmla="*/ 441140 h 581616"/>
                  <a:gd name="connsiteX12" fmla="*/ 29429 w 2183377"/>
                  <a:gd name="connsiteY12" fmla="*/ 253767 h 581616"/>
                  <a:gd name="connsiteX13" fmla="*/ 27578 w 2183377"/>
                  <a:gd name="connsiteY13" fmla="*/ 116045 h 581616"/>
                  <a:gd name="connsiteX14" fmla="*/ 27577 w 2183377"/>
                  <a:gd name="connsiteY14" fmla="*/ 842 h 581616"/>
                  <a:gd name="connsiteX0" fmla="*/ 27577 w 2183377"/>
                  <a:gd name="connsiteY0" fmla="*/ 842 h 581616"/>
                  <a:gd name="connsiteX1" fmla="*/ 405368 w 2183377"/>
                  <a:gd name="connsiteY1" fmla="*/ 176657 h 581616"/>
                  <a:gd name="connsiteX2" fmla="*/ 1244283 w 2183377"/>
                  <a:gd name="connsiteY2" fmla="*/ 183936 h 581616"/>
                  <a:gd name="connsiteX3" fmla="*/ 1383177 w 2183377"/>
                  <a:gd name="connsiteY3" fmla="*/ 311652 h 581616"/>
                  <a:gd name="connsiteX4" fmla="*/ 1527625 w 2183377"/>
                  <a:gd name="connsiteY4" fmla="*/ 314104 h 581616"/>
                  <a:gd name="connsiteX5" fmla="*/ 2114369 w 2183377"/>
                  <a:gd name="connsiteY5" fmla="*/ 323313 h 581616"/>
                  <a:gd name="connsiteX6" fmla="*/ 2183377 w 2183377"/>
                  <a:gd name="connsiteY6" fmla="*/ 448266 h 581616"/>
                  <a:gd name="connsiteX7" fmla="*/ 2114369 w 2183377"/>
                  <a:gd name="connsiteY7" fmla="*/ 581616 h 581616"/>
                  <a:gd name="connsiteX8" fmla="*/ 1523922 w 2183377"/>
                  <a:gd name="connsiteY8" fmla="*/ 580078 h 581616"/>
                  <a:gd name="connsiteX9" fmla="*/ 1383176 w 2183377"/>
                  <a:gd name="connsiteY9" fmla="*/ 578844 h 581616"/>
                  <a:gd name="connsiteX10" fmla="*/ 1247987 w 2183377"/>
                  <a:gd name="connsiteY10" fmla="*/ 447386 h 581616"/>
                  <a:gd name="connsiteX11" fmla="*/ 403516 w 2183377"/>
                  <a:gd name="connsiteY11" fmla="*/ 441140 h 581616"/>
                  <a:gd name="connsiteX12" fmla="*/ 29429 w 2183377"/>
                  <a:gd name="connsiteY12" fmla="*/ 253767 h 581616"/>
                  <a:gd name="connsiteX13" fmla="*/ 27578 w 2183377"/>
                  <a:gd name="connsiteY13" fmla="*/ 116045 h 581616"/>
                  <a:gd name="connsiteX14" fmla="*/ 27577 w 2183377"/>
                  <a:gd name="connsiteY14" fmla="*/ 842 h 581616"/>
                  <a:gd name="connsiteX0" fmla="*/ 18044 w 2173844"/>
                  <a:gd name="connsiteY0" fmla="*/ 840 h 581614"/>
                  <a:gd name="connsiteX1" fmla="*/ 395835 w 2173844"/>
                  <a:gd name="connsiteY1" fmla="*/ 176655 h 581614"/>
                  <a:gd name="connsiteX2" fmla="*/ 1234750 w 2173844"/>
                  <a:gd name="connsiteY2" fmla="*/ 183934 h 581614"/>
                  <a:gd name="connsiteX3" fmla="*/ 1373644 w 2173844"/>
                  <a:gd name="connsiteY3" fmla="*/ 311650 h 581614"/>
                  <a:gd name="connsiteX4" fmla="*/ 1518092 w 2173844"/>
                  <a:gd name="connsiteY4" fmla="*/ 314102 h 581614"/>
                  <a:gd name="connsiteX5" fmla="*/ 2104836 w 2173844"/>
                  <a:gd name="connsiteY5" fmla="*/ 323311 h 581614"/>
                  <a:gd name="connsiteX6" fmla="*/ 2173844 w 2173844"/>
                  <a:gd name="connsiteY6" fmla="*/ 448264 h 581614"/>
                  <a:gd name="connsiteX7" fmla="*/ 2104836 w 2173844"/>
                  <a:gd name="connsiteY7" fmla="*/ 581614 h 581614"/>
                  <a:gd name="connsiteX8" fmla="*/ 1514389 w 2173844"/>
                  <a:gd name="connsiteY8" fmla="*/ 580076 h 581614"/>
                  <a:gd name="connsiteX9" fmla="*/ 1373643 w 2173844"/>
                  <a:gd name="connsiteY9" fmla="*/ 578842 h 581614"/>
                  <a:gd name="connsiteX10" fmla="*/ 1238454 w 2173844"/>
                  <a:gd name="connsiteY10" fmla="*/ 447384 h 581614"/>
                  <a:gd name="connsiteX11" fmla="*/ 393983 w 2173844"/>
                  <a:gd name="connsiteY11" fmla="*/ 441138 h 581614"/>
                  <a:gd name="connsiteX12" fmla="*/ 19896 w 2173844"/>
                  <a:gd name="connsiteY12" fmla="*/ 253765 h 581614"/>
                  <a:gd name="connsiteX13" fmla="*/ 72847 w 2173844"/>
                  <a:gd name="connsiteY13" fmla="*/ 118798 h 581614"/>
                  <a:gd name="connsiteX14" fmla="*/ 18044 w 2173844"/>
                  <a:gd name="connsiteY14" fmla="*/ 840 h 581614"/>
                  <a:gd name="connsiteX0" fmla="*/ 18044 w 2173844"/>
                  <a:gd name="connsiteY0" fmla="*/ 840 h 581614"/>
                  <a:gd name="connsiteX1" fmla="*/ 395835 w 2173844"/>
                  <a:gd name="connsiteY1" fmla="*/ 176655 h 581614"/>
                  <a:gd name="connsiteX2" fmla="*/ 1234750 w 2173844"/>
                  <a:gd name="connsiteY2" fmla="*/ 183934 h 581614"/>
                  <a:gd name="connsiteX3" fmla="*/ 1373644 w 2173844"/>
                  <a:gd name="connsiteY3" fmla="*/ 311650 h 581614"/>
                  <a:gd name="connsiteX4" fmla="*/ 1518092 w 2173844"/>
                  <a:gd name="connsiteY4" fmla="*/ 314102 h 581614"/>
                  <a:gd name="connsiteX5" fmla="*/ 2104836 w 2173844"/>
                  <a:gd name="connsiteY5" fmla="*/ 323311 h 581614"/>
                  <a:gd name="connsiteX6" fmla="*/ 2173844 w 2173844"/>
                  <a:gd name="connsiteY6" fmla="*/ 448264 h 581614"/>
                  <a:gd name="connsiteX7" fmla="*/ 2104836 w 2173844"/>
                  <a:gd name="connsiteY7" fmla="*/ 581614 h 581614"/>
                  <a:gd name="connsiteX8" fmla="*/ 1514389 w 2173844"/>
                  <a:gd name="connsiteY8" fmla="*/ 580076 h 581614"/>
                  <a:gd name="connsiteX9" fmla="*/ 1373643 w 2173844"/>
                  <a:gd name="connsiteY9" fmla="*/ 578842 h 581614"/>
                  <a:gd name="connsiteX10" fmla="*/ 1238454 w 2173844"/>
                  <a:gd name="connsiteY10" fmla="*/ 447384 h 581614"/>
                  <a:gd name="connsiteX11" fmla="*/ 393983 w 2173844"/>
                  <a:gd name="connsiteY11" fmla="*/ 441138 h 581614"/>
                  <a:gd name="connsiteX12" fmla="*/ 19896 w 2173844"/>
                  <a:gd name="connsiteY12" fmla="*/ 253765 h 581614"/>
                  <a:gd name="connsiteX13" fmla="*/ 72847 w 2173844"/>
                  <a:gd name="connsiteY13" fmla="*/ 118798 h 581614"/>
                  <a:gd name="connsiteX14" fmla="*/ 18044 w 2173844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1877 h 582651"/>
                  <a:gd name="connsiteX1" fmla="*/ 377791 w 2155800"/>
                  <a:gd name="connsiteY1" fmla="*/ 177692 h 582651"/>
                  <a:gd name="connsiteX2" fmla="*/ 1216706 w 2155800"/>
                  <a:gd name="connsiteY2" fmla="*/ 184971 h 582651"/>
                  <a:gd name="connsiteX3" fmla="*/ 1355600 w 2155800"/>
                  <a:gd name="connsiteY3" fmla="*/ 312687 h 582651"/>
                  <a:gd name="connsiteX4" fmla="*/ 1500048 w 2155800"/>
                  <a:gd name="connsiteY4" fmla="*/ 315139 h 582651"/>
                  <a:gd name="connsiteX5" fmla="*/ 2086792 w 2155800"/>
                  <a:gd name="connsiteY5" fmla="*/ 324348 h 582651"/>
                  <a:gd name="connsiteX6" fmla="*/ 2155800 w 2155800"/>
                  <a:gd name="connsiteY6" fmla="*/ 449301 h 582651"/>
                  <a:gd name="connsiteX7" fmla="*/ 2086792 w 2155800"/>
                  <a:gd name="connsiteY7" fmla="*/ 582651 h 582651"/>
                  <a:gd name="connsiteX8" fmla="*/ 1496345 w 2155800"/>
                  <a:gd name="connsiteY8" fmla="*/ 581113 h 582651"/>
                  <a:gd name="connsiteX9" fmla="*/ 1355599 w 2155800"/>
                  <a:gd name="connsiteY9" fmla="*/ 579879 h 582651"/>
                  <a:gd name="connsiteX10" fmla="*/ 1220410 w 2155800"/>
                  <a:gd name="connsiteY10" fmla="*/ 448421 h 582651"/>
                  <a:gd name="connsiteX11" fmla="*/ 375939 w 2155800"/>
                  <a:gd name="connsiteY11" fmla="*/ 442175 h 582651"/>
                  <a:gd name="connsiteX12" fmla="*/ 1852 w 2155800"/>
                  <a:gd name="connsiteY12" fmla="*/ 254802 h 582651"/>
                  <a:gd name="connsiteX13" fmla="*/ 54803 w 2155800"/>
                  <a:gd name="connsiteY13" fmla="*/ 128100 h 582651"/>
                  <a:gd name="connsiteX14" fmla="*/ 0 w 2155800"/>
                  <a:gd name="connsiteY14" fmla="*/ 1877 h 582651"/>
                  <a:gd name="connsiteX0" fmla="*/ 0 w 2155800"/>
                  <a:gd name="connsiteY0" fmla="*/ 17891 h 598665"/>
                  <a:gd name="connsiteX1" fmla="*/ 377791 w 2155800"/>
                  <a:gd name="connsiteY1" fmla="*/ 193706 h 598665"/>
                  <a:gd name="connsiteX2" fmla="*/ 1216706 w 2155800"/>
                  <a:gd name="connsiteY2" fmla="*/ 200985 h 598665"/>
                  <a:gd name="connsiteX3" fmla="*/ 1355600 w 2155800"/>
                  <a:gd name="connsiteY3" fmla="*/ 328701 h 598665"/>
                  <a:gd name="connsiteX4" fmla="*/ 1500048 w 2155800"/>
                  <a:gd name="connsiteY4" fmla="*/ 331153 h 598665"/>
                  <a:gd name="connsiteX5" fmla="*/ 2086792 w 2155800"/>
                  <a:gd name="connsiteY5" fmla="*/ 340362 h 598665"/>
                  <a:gd name="connsiteX6" fmla="*/ 2155800 w 2155800"/>
                  <a:gd name="connsiteY6" fmla="*/ 465315 h 598665"/>
                  <a:gd name="connsiteX7" fmla="*/ 2086792 w 2155800"/>
                  <a:gd name="connsiteY7" fmla="*/ 598665 h 598665"/>
                  <a:gd name="connsiteX8" fmla="*/ 1496345 w 2155800"/>
                  <a:gd name="connsiteY8" fmla="*/ 597127 h 598665"/>
                  <a:gd name="connsiteX9" fmla="*/ 1355599 w 2155800"/>
                  <a:gd name="connsiteY9" fmla="*/ 595893 h 598665"/>
                  <a:gd name="connsiteX10" fmla="*/ 1220410 w 2155800"/>
                  <a:gd name="connsiteY10" fmla="*/ 464435 h 598665"/>
                  <a:gd name="connsiteX11" fmla="*/ 375939 w 2155800"/>
                  <a:gd name="connsiteY11" fmla="*/ 458189 h 598665"/>
                  <a:gd name="connsiteX12" fmla="*/ 1852 w 2155800"/>
                  <a:gd name="connsiteY12" fmla="*/ 270816 h 598665"/>
                  <a:gd name="connsiteX13" fmla="*/ 54803 w 2155800"/>
                  <a:gd name="connsiteY13" fmla="*/ 144114 h 598665"/>
                  <a:gd name="connsiteX14" fmla="*/ 0 w 2155800"/>
                  <a:gd name="connsiteY14" fmla="*/ 17891 h 598665"/>
                  <a:gd name="connsiteX0" fmla="*/ 0 w 2155800"/>
                  <a:gd name="connsiteY0" fmla="*/ 14262 h 595036"/>
                  <a:gd name="connsiteX1" fmla="*/ 377791 w 2155800"/>
                  <a:gd name="connsiteY1" fmla="*/ 190077 h 595036"/>
                  <a:gd name="connsiteX2" fmla="*/ 1216706 w 2155800"/>
                  <a:gd name="connsiteY2" fmla="*/ 197356 h 595036"/>
                  <a:gd name="connsiteX3" fmla="*/ 1355600 w 2155800"/>
                  <a:gd name="connsiteY3" fmla="*/ 325072 h 595036"/>
                  <a:gd name="connsiteX4" fmla="*/ 1500048 w 2155800"/>
                  <a:gd name="connsiteY4" fmla="*/ 327524 h 595036"/>
                  <a:gd name="connsiteX5" fmla="*/ 2086792 w 2155800"/>
                  <a:gd name="connsiteY5" fmla="*/ 336733 h 595036"/>
                  <a:gd name="connsiteX6" fmla="*/ 2155800 w 2155800"/>
                  <a:gd name="connsiteY6" fmla="*/ 461686 h 595036"/>
                  <a:gd name="connsiteX7" fmla="*/ 2086792 w 2155800"/>
                  <a:gd name="connsiteY7" fmla="*/ 595036 h 595036"/>
                  <a:gd name="connsiteX8" fmla="*/ 1496345 w 2155800"/>
                  <a:gd name="connsiteY8" fmla="*/ 593498 h 595036"/>
                  <a:gd name="connsiteX9" fmla="*/ 1355599 w 2155800"/>
                  <a:gd name="connsiteY9" fmla="*/ 592264 h 595036"/>
                  <a:gd name="connsiteX10" fmla="*/ 1220410 w 2155800"/>
                  <a:gd name="connsiteY10" fmla="*/ 460806 h 595036"/>
                  <a:gd name="connsiteX11" fmla="*/ 375939 w 2155800"/>
                  <a:gd name="connsiteY11" fmla="*/ 454560 h 595036"/>
                  <a:gd name="connsiteX12" fmla="*/ 1852 w 2155800"/>
                  <a:gd name="connsiteY12" fmla="*/ 267187 h 595036"/>
                  <a:gd name="connsiteX13" fmla="*/ 54803 w 2155800"/>
                  <a:gd name="connsiteY13" fmla="*/ 140485 h 595036"/>
                  <a:gd name="connsiteX14" fmla="*/ 0 w 2155800"/>
                  <a:gd name="connsiteY14" fmla="*/ 14262 h 595036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6741 w 2155800"/>
                  <a:gd name="connsiteY3" fmla="*/ 313837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9723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2853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28530 h 587474"/>
                  <a:gd name="connsiteX4" fmla="*/ 1498929 w 2155800"/>
                  <a:gd name="connsiteY4" fmla="*/ 32547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1498929 w 2155800"/>
                  <a:gd name="connsiteY4" fmla="*/ 32547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496345 w 2155800"/>
                  <a:gd name="connsiteY7" fmla="*/ 585936 h 587474"/>
                  <a:gd name="connsiteX8" fmla="*/ 1245249 w 2155800"/>
                  <a:gd name="connsiteY8" fmla="*/ 581029 h 587474"/>
                  <a:gd name="connsiteX9" fmla="*/ 1075763 w 2155800"/>
                  <a:gd name="connsiteY9" fmla="*/ 453244 h 587474"/>
                  <a:gd name="connsiteX10" fmla="*/ 375939 w 2155800"/>
                  <a:gd name="connsiteY10" fmla="*/ 446998 h 587474"/>
                  <a:gd name="connsiteX11" fmla="*/ 1852 w 2155800"/>
                  <a:gd name="connsiteY11" fmla="*/ 259625 h 587474"/>
                  <a:gd name="connsiteX12" fmla="*/ 54803 w 2155800"/>
                  <a:gd name="connsiteY12" fmla="*/ 132923 h 587474"/>
                  <a:gd name="connsiteX13" fmla="*/ 0 w 2155800"/>
                  <a:gd name="connsiteY13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42891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42891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0489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4848 h 585622"/>
                  <a:gd name="connsiteX1" fmla="*/ 377791 w 2155800"/>
                  <a:gd name="connsiteY1" fmla="*/ 180663 h 585622"/>
                  <a:gd name="connsiteX2" fmla="*/ 1186509 w 2155800"/>
                  <a:gd name="connsiteY2" fmla="*/ 187024 h 585622"/>
                  <a:gd name="connsiteX3" fmla="*/ 1245995 w 2155800"/>
                  <a:gd name="connsiteY3" fmla="*/ 326678 h 585622"/>
                  <a:gd name="connsiteX4" fmla="*/ 2086792 w 2155800"/>
                  <a:gd name="connsiteY4" fmla="*/ 327319 h 585622"/>
                  <a:gd name="connsiteX5" fmla="*/ 2155800 w 2155800"/>
                  <a:gd name="connsiteY5" fmla="*/ 452272 h 585622"/>
                  <a:gd name="connsiteX6" fmla="*/ 2086792 w 2155800"/>
                  <a:gd name="connsiteY6" fmla="*/ 585622 h 585622"/>
                  <a:gd name="connsiteX7" fmla="*/ 1245249 w 2155800"/>
                  <a:gd name="connsiteY7" fmla="*/ 579177 h 585622"/>
                  <a:gd name="connsiteX8" fmla="*/ 1179775 w 2155800"/>
                  <a:gd name="connsiteY8" fmla="*/ 448637 h 585622"/>
                  <a:gd name="connsiteX9" fmla="*/ 375939 w 2155800"/>
                  <a:gd name="connsiteY9" fmla="*/ 445146 h 585622"/>
                  <a:gd name="connsiteX10" fmla="*/ 1852 w 2155800"/>
                  <a:gd name="connsiteY10" fmla="*/ 257773 h 585622"/>
                  <a:gd name="connsiteX11" fmla="*/ 54803 w 2155800"/>
                  <a:gd name="connsiteY11" fmla="*/ 131071 h 585622"/>
                  <a:gd name="connsiteX12" fmla="*/ 0 w 2155800"/>
                  <a:gd name="connsiteY12" fmla="*/ 4848 h 585622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1480 h 582254"/>
                  <a:gd name="connsiteX1" fmla="*/ 377791 w 2155800"/>
                  <a:gd name="connsiteY1" fmla="*/ 177295 h 582254"/>
                  <a:gd name="connsiteX2" fmla="*/ 1186509 w 2155800"/>
                  <a:gd name="connsiteY2" fmla="*/ 183656 h 582254"/>
                  <a:gd name="connsiteX3" fmla="*/ 1245995 w 2155800"/>
                  <a:gd name="connsiteY3" fmla="*/ 323310 h 582254"/>
                  <a:gd name="connsiteX4" fmla="*/ 2086792 w 2155800"/>
                  <a:gd name="connsiteY4" fmla="*/ 323951 h 582254"/>
                  <a:gd name="connsiteX5" fmla="*/ 2155800 w 2155800"/>
                  <a:gd name="connsiteY5" fmla="*/ 448904 h 582254"/>
                  <a:gd name="connsiteX6" fmla="*/ 2086792 w 2155800"/>
                  <a:gd name="connsiteY6" fmla="*/ 582254 h 582254"/>
                  <a:gd name="connsiteX7" fmla="*/ 1245249 w 2155800"/>
                  <a:gd name="connsiteY7" fmla="*/ 575809 h 582254"/>
                  <a:gd name="connsiteX8" fmla="*/ 1179775 w 2155800"/>
                  <a:gd name="connsiteY8" fmla="*/ 445269 h 582254"/>
                  <a:gd name="connsiteX9" fmla="*/ 375939 w 2155800"/>
                  <a:gd name="connsiteY9" fmla="*/ 441778 h 582254"/>
                  <a:gd name="connsiteX10" fmla="*/ 1852 w 2155800"/>
                  <a:gd name="connsiteY10" fmla="*/ 254405 h 582254"/>
                  <a:gd name="connsiteX11" fmla="*/ 54803 w 2155800"/>
                  <a:gd name="connsiteY11" fmla="*/ 127703 h 582254"/>
                  <a:gd name="connsiteX12" fmla="*/ 0 w 2155800"/>
                  <a:gd name="connsiteY12" fmla="*/ 1480 h 582254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75939 w 2155800"/>
                  <a:gd name="connsiteY9" fmla="*/ 448062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75939 w 2155800"/>
                  <a:gd name="connsiteY9" fmla="*/ 448062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6560 h 587334"/>
                  <a:gd name="connsiteX1" fmla="*/ 399041 w 2155800"/>
                  <a:gd name="connsiteY1" fmla="*/ 187885 h 587334"/>
                  <a:gd name="connsiteX2" fmla="*/ 1186509 w 2155800"/>
                  <a:gd name="connsiteY2" fmla="*/ 188736 h 587334"/>
                  <a:gd name="connsiteX3" fmla="*/ 1245995 w 2155800"/>
                  <a:gd name="connsiteY3" fmla="*/ 328390 h 587334"/>
                  <a:gd name="connsiteX4" fmla="*/ 2086792 w 2155800"/>
                  <a:gd name="connsiteY4" fmla="*/ 329031 h 587334"/>
                  <a:gd name="connsiteX5" fmla="*/ 2155800 w 2155800"/>
                  <a:gd name="connsiteY5" fmla="*/ 453984 h 587334"/>
                  <a:gd name="connsiteX6" fmla="*/ 2086792 w 2155800"/>
                  <a:gd name="connsiteY6" fmla="*/ 587334 h 587334"/>
                  <a:gd name="connsiteX7" fmla="*/ 1245249 w 2155800"/>
                  <a:gd name="connsiteY7" fmla="*/ 580889 h 587334"/>
                  <a:gd name="connsiteX8" fmla="*/ 1179775 w 2155800"/>
                  <a:gd name="connsiteY8" fmla="*/ 450349 h 587334"/>
                  <a:gd name="connsiteX9" fmla="*/ 398307 w 2155800"/>
                  <a:gd name="connsiteY9" fmla="*/ 444104 h 587334"/>
                  <a:gd name="connsiteX10" fmla="*/ 1852 w 2155800"/>
                  <a:gd name="connsiteY10" fmla="*/ 259485 h 587334"/>
                  <a:gd name="connsiteX11" fmla="*/ 54803 w 2155800"/>
                  <a:gd name="connsiteY11" fmla="*/ 132783 h 587334"/>
                  <a:gd name="connsiteX12" fmla="*/ 0 w 2155800"/>
                  <a:gd name="connsiteY12" fmla="*/ 6560 h 587334"/>
                  <a:gd name="connsiteX0" fmla="*/ 0 w 2155800"/>
                  <a:gd name="connsiteY0" fmla="*/ 6011 h 586785"/>
                  <a:gd name="connsiteX1" fmla="*/ 400159 w 2155800"/>
                  <a:gd name="connsiteY1" fmla="*/ 190091 h 586785"/>
                  <a:gd name="connsiteX2" fmla="*/ 1186509 w 2155800"/>
                  <a:gd name="connsiteY2" fmla="*/ 188187 h 586785"/>
                  <a:gd name="connsiteX3" fmla="*/ 1245995 w 2155800"/>
                  <a:gd name="connsiteY3" fmla="*/ 327841 h 586785"/>
                  <a:gd name="connsiteX4" fmla="*/ 2086792 w 2155800"/>
                  <a:gd name="connsiteY4" fmla="*/ 328482 h 586785"/>
                  <a:gd name="connsiteX5" fmla="*/ 2155800 w 2155800"/>
                  <a:gd name="connsiteY5" fmla="*/ 453435 h 586785"/>
                  <a:gd name="connsiteX6" fmla="*/ 2086792 w 2155800"/>
                  <a:gd name="connsiteY6" fmla="*/ 586785 h 586785"/>
                  <a:gd name="connsiteX7" fmla="*/ 1245249 w 2155800"/>
                  <a:gd name="connsiteY7" fmla="*/ 580340 h 586785"/>
                  <a:gd name="connsiteX8" fmla="*/ 1179775 w 2155800"/>
                  <a:gd name="connsiteY8" fmla="*/ 449800 h 586785"/>
                  <a:gd name="connsiteX9" fmla="*/ 398307 w 2155800"/>
                  <a:gd name="connsiteY9" fmla="*/ 443555 h 586785"/>
                  <a:gd name="connsiteX10" fmla="*/ 1852 w 2155800"/>
                  <a:gd name="connsiteY10" fmla="*/ 258936 h 586785"/>
                  <a:gd name="connsiteX11" fmla="*/ 54803 w 2155800"/>
                  <a:gd name="connsiteY11" fmla="*/ 132234 h 586785"/>
                  <a:gd name="connsiteX12" fmla="*/ 0 w 2155800"/>
                  <a:gd name="connsiteY12" fmla="*/ 6011 h 586785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2885 h 583659"/>
                  <a:gd name="connsiteX1" fmla="*/ 400159 w 2155800"/>
                  <a:gd name="connsiteY1" fmla="*/ 178700 h 583659"/>
                  <a:gd name="connsiteX2" fmla="*/ 1186509 w 2155800"/>
                  <a:gd name="connsiteY2" fmla="*/ 185061 h 583659"/>
                  <a:gd name="connsiteX3" fmla="*/ 1245995 w 2155800"/>
                  <a:gd name="connsiteY3" fmla="*/ 324715 h 583659"/>
                  <a:gd name="connsiteX4" fmla="*/ 2086792 w 2155800"/>
                  <a:gd name="connsiteY4" fmla="*/ 325356 h 583659"/>
                  <a:gd name="connsiteX5" fmla="*/ 2155800 w 2155800"/>
                  <a:gd name="connsiteY5" fmla="*/ 450309 h 583659"/>
                  <a:gd name="connsiteX6" fmla="*/ 2086792 w 2155800"/>
                  <a:gd name="connsiteY6" fmla="*/ 583659 h 583659"/>
                  <a:gd name="connsiteX7" fmla="*/ 1245249 w 2155800"/>
                  <a:gd name="connsiteY7" fmla="*/ 577214 h 583659"/>
                  <a:gd name="connsiteX8" fmla="*/ 1179775 w 2155800"/>
                  <a:gd name="connsiteY8" fmla="*/ 446674 h 583659"/>
                  <a:gd name="connsiteX9" fmla="*/ 398307 w 2155800"/>
                  <a:gd name="connsiteY9" fmla="*/ 440429 h 583659"/>
                  <a:gd name="connsiteX10" fmla="*/ 1852 w 2155800"/>
                  <a:gd name="connsiteY10" fmla="*/ 255810 h 583659"/>
                  <a:gd name="connsiteX11" fmla="*/ 54803 w 2155800"/>
                  <a:gd name="connsiteY11" fmla="*/ 129108 h 583659"/>
                  <a:gd name="connsiteX12" fmla="*/ 0 w 2155800"/>
                  <a:gd name="connsiteY12" fmla="*/ 2885 h 583659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155800 w 2155800"/>
                  <a:gd name="connsiteY4" fmla="*/ 447424 h 580774"/>
                  <a:gd name="connsiteX5" fmla="*/ 2086792 w 2155800"/>
                  <a:gd name="connsiteY5" fmla="*/ 580774 h 580774"/>
                  <a:gd name="connsiteX6" fmla="*/ 1245249 w 2155800"/>
                  <a:gd name="connsiteY6" fmla="*/ 574329 h 580774"/>
                  <a:gd name="connsiteX7" fmla="*/ 1179775 w 2155800"/>
                  <a:gd name="connsiteY7" fmla="*/ 443789 h 580774"/>
                  <a:gd name="connsiteX8" fmla="*/ 398307 w 2155800"/>
                  <a:gd name="connsiteY8" fmla="*/ 437544 h 580774"/>
                  <a:gd name="connsiteX9" fmla="*/ 1852 w 2155800"/>
                  <a:gd name="connsiteY9" fmla="*/ 252925 h 580774"/>
                  <a:gd name="connsiteX10" fmla="*/ 36909 w 2155800"/>
                  <a:gd name="connsiteY10" fmla="*/ 137243 h 580774"/>
                  <a:gd name="connsiteX11" fmla="*/ 0 w 2155800"/>
                  <a:gd name="connsiteY11" fmla="*/ 0 h 580774"/>
                  <a:gd name="connsiteX0" fmla="*/ 0 w 2086792"/>
                  <a:gd name="connsiteY0" fmla="*/ 0 h 580774"/>
                  <a:gd name="connsiteX1" fmla="*/ 400159 w 2086792"/>
                  <a:gd name="connsiteY1" fmla="*/ 175815 h 580774"/>
                  <a:gd name="connsiteX2" fmla="*/ 1186509 w 2086792"/>
                  <a:gd name="connsiteY2" fmla="*/ 182176 h 580774"/>
                  <a:gd name="connsiteX3" fmla="*/ 1245995 w 2086792"/>
                  <a:gd name="connsiteY3" fmla="*/ 321830 h 580774"/>
                  <a:gd name="connsiteX4" fmla="*/ 2086792 w 2086792"/>
                  <a:gd name="connsiteY4" fmla="*/ 580774 h 580774"/>
                  <a:gd name="connsiteX5" fmla="*/ 1245249 w 2086792"/>
                  <a:gd name="connsiteY5" fmla="*/ 574329 h 580774"/>
                  <a:gd name="connsiteX6" fmla="*/ 1179775 w 2086792"/>
                  <a:gd name="connsiteY6" fmla="*/ 443789 h 580774"/>
                  <a:gd name="connsiteX7" fmla="*/ 398307 w 2086792"/>
                  <a:gd name="connsiteY7" fmla="*/ 437544 h 580774"/>
                  <a:gd name="connsiteX8" fmla="*/ 1852 w 2086792"/>
                  <a:gd name="connsiteY8" fmla="*/ 252925 h 580774"/>
                  <a:gd name="connsiteX9" fmla="*/ 36909 w 2086792"/>
                  <a:gd name="connsiteY9" fmla="*/ 137243 h 580774"/>
                  <a:gd name="connsiteX10" fmla="*/ 0 w 2086792"/>
                  <a:gd name="connsiteY10" fmla="*/ 0 h 580774"/>
                  <a:gd name="connsiteX0" fmla="*/ 0 w 1245995"/>
                  <a:gd name="connsiteY0" fmla="*/ 0 h 575267"/>
                  <a:gd name="connsiteX1" fmla="*/ 400159 w 1245995"/>
                  <a:gd name="connsiteY1" fmla="*/ 175815 h 575267"/>
                  <a:gd name="connsiteX2" fmla="*/ 1186509 w 1245995"/>
                  <a:gd name="connsiteY2" fmla="*/ 182176 h 575267"/>
                  <a:gd name="connsiteX3" fmla="*/ 1245995 w 1245995"/>
                  <a:gd name="connsiteY3" fmla="*/ 321830 h 575267"/>
                  <a:gd name="connsiteX4" fmla="*/ 1245249 w 1245995"/>
                  <a:gd name="connsiteY4" fmla="*/ 574329 h 575267"/>
                  <a:gd name="connsiteX5" fmla="*/ 1179775 w 1245995"/>
                  <a:gd name="connsiteY5" fmla="*/ 443789 h 575267"/>
                  <a:gd name="connsiteX6" fmla="*/ 398307 w 1245995"/>
                  <a:gd name="connsiteY6" fmla="*/ 437544 h 575267"/>
                  <a:gd name="connsiteX7" fmla="*/ 1852 w 1245995"/>
                  <a:gd name="connsiteY7" fmla="*/ 252925 h 575267"/>
                  <a:gd name="connsiteX8" fmla="*/ 36909 w 1245995"/>
                  <a:gd name="connsiteY8" fmla="*/ 137243 h 575267"/>
                  <a:gd name="connsiteX9" fmla="*/ 0 w 1245995"/>
                  <a:gd name="connsiteY9" fmla="*/ 0 h 575267"/>
                  <a:gd name="connsiteX0" fmla="*/ 929878 w 1244143"/>
                  <a:gd name="connsiteY0" fmla="*/ 10996 h 550401"/>
                  <a:gd name="connsiteX1" fmla="*/ 398307 w 1244143"/>
                  <a:gd name="connsiteY1" fmla="*/ 150949 h 550401"/>
                  <a:gd name="connsiteX2" fmla="*/ 1184657 w 1244143"/>
                  <a:gd name="connsiteY2" fmla="*/ 157310 h 550401"/>
                  <a:gd name="connsiteX3" fmla="*/ 1244143 w 1244143"/>
                  <a:gd name="connsiteY3" fmla="*/ 296964 h 550401"/>
                  <a:gd name="connsiteX4" fmla="*/ 1243397 w 1244143"/>
                  <a:gd name="connsiteY4" fmla="*/ 549463 h 550401"/>
                  <a:gd name="connsiteX5" fmla="*/ 1177923 w 1244143"/>
                  <a:gd name="connsiteY5" fmla="*/ 418923 h 550401"/>
                  <a:gd name="connsiteX6" fmla="*/ 396455 w 1244143"/>
                  <a:gd name="connsiteY6" fmla="*/ 412678 h 550401"/>
                  <a:gd name="connsiteX7" fmla="*/ 0 w 1244143"/>
                  <a:gd name="connsiteY7" fmla="*/ 228059 h 550401"/>
                  <a:gd name="connsiteX8" fmla="*/ 35057 w 1244143"/>
                  <a:gd name="connsiteY8" fmla="*/ 112377 h 550401"/>
                  <a:gd name="connsiteX9" fmla="*/ 929878 w 1244143"/>
                  <a:gd name="connsiteY9" fmla="*/ 10996 h 550401"/>
                  <a:gd name="connsiteX0" fmla="*/ 929878 w 1244143"/>
                  <a:gd name="connsiteY0" fmla="*/ 10996 h 550401"/>
                  <a:gd name="connsiteX1" fmla="*/ 398307 w 1244143"/>
                  <a:gd name="connsiteY1" fmla="*/ 150949 h 550401"/>
                  <a:gd name="connsiteX2" fmla="*/ 1184657 w 1244143"/>
                  <a:gd name="connsiteY2" fmla="*/ 157310 h 550401"/>
                  <a:gd name="connsiteX3" fmla="*/ 1244143 w 1244143"/>
                  <a:gd name="connsiteY3" fmla="*/ 296964 h 550401"/>
                  <a:gd name="connsiteX4" fmla="*/ 1243397 w 1244143"/>
                  <a:gd name="connsiteY4" fmla="*/ 549463 h 550401"/>
                  <a:gd name="connsiteX5" fmla="*/ 1177923 w 1244143"/>
                  <a:gd name="connsiteY5" fmla="*/ 418923 h 550401"/>
                  <a:gd name="connsiteX6" fmla="*/ 396455 w 1244143"/>
                  <a:gd name="connsiteY6" fmla="*/ 412678 h 550401"/>
                  <a:gd name="connsiteX7" fmla="*/ 0 w 1244143"/>
                  <a:gd name="connsiteY7" fmla="*/ 228059 h 550401"/>
                  <a:gd name="connsiteX8" fmla="*/ 929878 w 1244143"/>
                  <a:gd name="connsiteY8" fmla="*/ 10996 h 550401"/>
                  <a:gd name="connsiteX0" fmla="*/ 537728 w 851993"/>
                  <a:gd name="connsiteY0" fmla="*/ 10996 h 550401"/>
                  <a:gd name="connsiteX1" fmla="*/ 6157 w 851993"/>
                  <a:gd name="connsiteY1" fmla="*/ 150949 h 550401"/>
                  <a:gd name="connsiteX2" fmla="*/ 792507 w 851993"/>
                  <a:gd name="connsiteY2" fmla="*/ 157310 h 550401"/>
                  <a:gd name="connsiteX3" fmla="*/ 851993 w 851993"/>
                  <a:gd name="connsiteY3" fmla="*/ 296964 h 550401"/>
                  <a:gd name="connsiteX4" fmla="*/ 851247 w 851993"/>
                  <a:gd name="connsiteY4" fmla="*/ 549463 h 550401"/>
                  <a:gd name="connsiteX5" fmla="*/ 785773 w 851993"/>
                  <a:gd name="connsiteY5" fmla="*/ 418923 h 550401"/>
                  <a:gd name="connsiteX6" fmla="*/ 4305 w 851993"/>
                  <a:gd name="connsiteY6" fmla="*/ 412678 h 550401"/>
                  <a:gd name="connsiteX7" fmla="*/ 4563 w 851993"/>
                  <a:gd name="connsiteY7" fmla="*/ 147370 h 550401"/>
                  <a:gd name="connsiteX8" fmla="*/ 537728 w 851993"/>
                  <a:gd name="connsiteY8" fmla="*/ 10996 h 550401"/>
                  <a:gd name="connsiteX0" fmla="*/ 570433 w 884698"/>
                  <a:gd name="connsiteY0" fmla="*/ 10996 h 550401"/>
                  <a:gd name="connsiteX1" fmla="*/ 38862 w 884698"/>
                  <a:gd name="connsiteY1" fmla="*/ 150949 h 550401"/>
                  <a:gd name="connsiteX2" fmla="*/ 825212 w 884698"/>
                  <a:gd name="connsiteY2" fmla="*/ 157310 h 550401"/>
                  <a:gd name="connsiteX3" fmla="*/ 884698 w 884698"/>
                  <a:gd name="connsiteY3" fmla="*/ 296964 h 550401"/>
                  <a:gd name="connsiteX4" fmla="*/ 883952 w 884698"/>
                  <a:gd name="connsiteY4" fmla="*/ 549463 h 550401"/>
                  <a:gd name="connsiteX5" fmla="*/ 818478 w 884698"/>
                  <a:gd name="connsiteY5" fmla="*/ 418923 h 550401"/>
                  <a:gd name="connsiteX6" fmla="*/ 37010 w 884698"/>
                  <a:gd name="connsiteY6" fmla="*/ 412678 h 550401"/>
                  <a:gd name="connsiteX7" fmla="*/ 37268 w 884698"/>
                  <a:gd name="connsiteY7" fmla="*/ 147370 h 550401"/>
                  <a:gd name="connsiteX8" fmla="*/ 570433 w 884698"/>
                  <a:gd name="connsiteY8" fmla="*/ 10996 h 550401"/>
                  <a:gd name="connsiteX0" fmla="*/ 570433 w 884698"/>
                  <a:gd name="connsiteY0" fmla="*/ 10996 h 550401"/>
                  <a:gd name="connsiteX1" fmla="*/ 38862 w 884698"/>
                  <a:gd name="connsiteY1" fmla="*/ 150949 h 550401"/>
                  <a:gd name="connsiteX2" fmla="*/ 825212 w 884698"/>
                  <a:gd name="connsiteY2" fmla="*/ 157310 h 550401"/>
                  <a:gd name="connsiteX3" fmla="*/ 884698 w 884698"/>
                  <a:gd name="connsiteY3" fmla="*/ 296964 h 550401"/>
                  <a:gd name="connsiteX4" fmla="*/ 883952 w 884698"/>
                  <a:gd name="connsiteY4" fmla="*/ 549463 h 550401"/>
                  <a:gd name="connsiteX5" fmla="*/ 818478 w 884698"/>
                  <a:gd name="connsiteY5" fmla="*/ 418923 h 550401"/>
                  <a:gd name="connsiteX6" fmla="*/ 37010 w 884698"/>
                  <a:gd name="connsiteY6" fmla="*/ 412678 h 550401"/>
                  <a:gd name="connsiteX7" fmla="*/ 37268 w 884698"/>
                  <a:gd name="connsiteY7" fmla="*/ 147370 h 550401"/>
                  <a:gd name="connsiteX8" fmla="*/ 570433 w 884698"/>
                  <a:gd name="connsiteY8" fmla="*/ 10996 h 550401"/>
                  <a:gd name="connsiteX0" fmla="*/ 570433 w 884698"/>
                  <a:gd name="connsiteY0" fmla="*/ 199963 h 739368"/>
                  <a:gd name="connsiteX1" fmla="*/ 38862 w 884698"/>
                  <a:gd name="connsiteY1" fmla="*/ 339916 h 739368"/>
                  <a:gd name="connsiteX2" fmla="*/ 825212 w 884698"/>
                  <a:gd name="connsiteY2" fmla="*/ 346277 h 739368"/>
                  <a:gd name="connsiteX3" fmla="*/ 884698 w 884698"/>
                  <a:gd name="connsiteY3" fmla="*/ 485931 h 739368"/>
                  <a:gd name="connsiteX4" fmla="*/ 883952 w 884698"/>
                  <a:gd name="connsiteY4" fmla="*/ 738430 h 739368"/>
                  <a:gd name="connsiteX5" fmla="*/ 818478 w 884698"/>
                  <a:gd name="connsiteY5" fmla="*/ 607890 h 739368"/>
                  <a:gd name="connsiteX6" fmla="*/ 37010 w 884698"/>
                  <a:gd name="connsiteY6" fmla="*/ 601645 h 739368"/>
                  <a:gd name="connsiteX7" fmla="*/ 37268 w 884698"/>
                  <a:gd name="connsiteY7" fmla="*/ 336337 h 739368"/>
                  <a:gd name="connsiteX8" fmla="*/ 570433 w 884698"/>
                  <a:gd name="connsiteY8" fmla="*/ 199963 h 739368"/>
                  <a:gd name="connsiteX0" fmla="*/ 577712 w 884698"/>
                  <a:gd name="connsiteY0" fmla="*/ 144170 h 952541"/>
                  <a:gd name="connsiteX1" fmla="*/ 38862 w 884698"/>
                  <a:gd name="connsiteY1" fmla="*/ 553089 h 952541"/>
                  <a:gd name="connsiteX2" fmla="*/ 825212 w 884698"/>
                  <a:gd name="connsiteY2" fmla="*/ 559450 h 952541"/>
                  <a:gd name="connsiteX3" fmla="*/ 884698 w 884698"/>
                  <a:gd name="connsiteY3" fmla="*/ 699104 h 952541"/>
                  <a:gd name="connsiteX4" fmla="*/ 883952 w 884698"/>
                  <a:gd name="connsiteY4" fmla="*/ 951603 h 952541"/>
                  <a:gd name="connsiteX5" fmla="*/ 818478 w 884698"/>
                  <a:gd name="connsiteY5" fmla="*/ 821063 h 952541"/>
                  <a:gd name="connsiteX6" fmla="*/ 37010 w 884698"/>
                  <a:gd name="connsiteY6" fmla="*/ 814818 h 952541"/>
                  <a:gd name="connsiteX7" fmla="*/ 37268 w 884698"/>
                  <a:gd name="connsiteY7" fmla="*/ 549510 h 952541"/>
                  <a:gd name="connsiteX8" fmla="*/ 577712 w 884698"/>
                  <a:gd name="connsiteY8" fmla="*/ 144170 h 952541"/>
                  <a:gd name="connsiteX0" fmla="*/ 552319 w 864791"/>
                  <a:gd name="connsiteY0" fmla="*/ 144170 h 952677"/>
                  <a:gd name="connsiteX1" fmla="*/ 13469 w 864791"/>
                  <a:gd name="connsiteY1" fmla="*/ 553089 h 952677"/>
                  <a:gd name="connsiteX2" fmla="*/ 799819 w 864791"/>
                  <a:gd name="connsiteY2" fmla="*/ 559450 h 952677"/>
                  <a:gd name="connsiteX3" fmla="*/ 859305 w 864791"/>
                  <a:gd name="connsiteY3" fmla="*/ 699104 h 952677"/>
                  <a:gd name="connsiteX4" fmla="*/ 858559 w 864791"/>
                  <a:gd name="connsiteY4" fmla="*/ 951603 h 952677"/>
                  <a:gd name="connsiteX5" fmla="*/ 793085 w 864791"/>
                  <a:gd name="connsiteY5" fmla="*/ 821063 h 952677"/>
                  <a:gd name="connsiteX6" fmla="*/ 109885 w 864791"/>
                  <a:gd name="connsiteY6" fmla="*/ 814818 h 952677"/>
                  <a:gd name="connsiteX7" fmla="*/ 11875 w 864791"/>
                  <a:gd name="connsiteY7" fmla="*/ 549510 h 952677"/>
                  <a:gd name="connsiteX8" fmla="*/ 552319 w 864791"/>
                  <a:gd name="connsiteY8" fmla="*/ 144170 h 952677"/>
                  <a:gd name="connsiteX0" fmla="*/ 577632 w 890104"/>
                  <a:gd name="connsiteY0" fmla="*/ 144170 h 952677"/>
                  <a:gd name="connsiteX1" fmla="*/ 38782 w 890104"/>
                  <a:gd name="connsiteY1" fmla="*/ 553089 h 952677"/>
                  <a:gd name="connsiteX2" fmla="*/ 825132 w 890104"/>
                  <a:gd name="connsiteY2" fmla="*/ 559450 h 952677"/>
                  <a:gd name="connsiteX3" fmla="*/ 884618 w 890104"/>
                  <a:gd name="connsiteY3" fmla="*/ 699104 h 952677"/>
                  <a:gd name="connsiteX4" fmla="*/ 883872 w 890104"/>
                  <a:gd name="connsiteY4" fmla="*/ 951603 h 952677"/>
                  <a:gd name="connsiteX5" fmla="*/ 818398 w 890104"/>
                  <a:gd name="connsiteY5" fmla="*/ 821063 h 952677"/>
                  <a:gd name="connsiteX6" fmla="*/ 135198 w 890104"/>
                  <a:gd name="connsiteY6" fmla="*/ 814818 h 952677"/>
                  <a:gd name="connsiteX7" fmla="*/ 37188 w 890104"/>
                  <a:gd name="connsiteY7" fmla="*/ 549510 h 952677"/>
                  <a:gd name="connsiteX8" fmla="*/ 577632 w 890104"/>
                  <a:gd name="connsiteY8" fmla="*/ 144170 h 952677"/>
                  <a:gd name="connsiteX0" fmla="*/ 559932 w 872404"/>
                  <a:gd name="connsiteY0" fmla="*/ 144170 h 952677"/>
                  <a:gd name="connsiteX1" fmla="*/ 21082 w 872404"/>
                  <a:gd name="connsiteY1" fmla="*/ 553089 h 952677"/>
                  <a:gd name="connsiteX2" fmla="*/ 807432 w 872404"/>
                  <a:gd name="connsiteY2" fmla="*/ 559450 h 952677"/>
                  <a:gd name="connsiteX3" fmla="*/ 866918 w 872404"/>
                  <a:gd name="connsiteY3" fmla="*/ 699104 h 952677"/>
                  <a:gd name="connsiteX4" fmla="*/ 866172 w 872404"/>
                  <a:gd name="connsiteY4" fmla="*/ 951603 h 952677"/>
                  <a:gd name="connsiteX5" fmla="*/ 800698 w 872404"/>
                  <a:gd name="connsiteY5" fmla="*/ 821063 h 952677"/>
                  <a:gd name="connsiteX6" fmla="*/ 117498 w 872404"/>
                  <a:gd name="connsiteY6" fmla="*/ 814818 h 952677"/>
                  <a:gd name="connsiteX7" fmla="*/ 19488 w 872404"/>
                  <a:gd name="connsiteY7" fmla="*/ 549510 h 952677"/>
                  <a:gd name="connsiteX8" fmla="*/ 559932 w 872404"/>
                  <a:gd name="connsiteY8" fmla="*/ 144170 h 952677"/>
                  <a:gd name="connsiteX0" fmla="*/ 543360 w 855832"/>
                  <a:gd name="connsiteY0" fmla="*/ 144170 h 952677"/>
                  <a:gd name="connsiteX1" fmla="*/ 4510 w 855832"/>
                  <a:gd name="connsiteY1" fmla="*/ 553089 h 952677"/>
                  <a:gd name="connsiteX2" fmla="*/ 790860 w 855832"/>
                  <a:gd name="connsiteY2" fmla="*/ 559450 h 952677"/>
                  <a:gd name="connsiteX3" fmla="*/ 850346 w 855832"/>
                  <a:gd name="connsiteY3" fmla="*/ 699104 h 952677"/>
                  <a:gd name="connsiteX4" fmla="*/ 849600 w 855832"/>
                  <a:gd name="connsiteY4" fmla="*/ 951603 h 952677"/>
                  <a:gd name="connsiteX5" fmla="*/ 784126 w 855832"/>
                  <a:gd name="connsiteY5" fmla="*/ 821063 h 952677"/>
                  <a:gd name="connsiteX6" fmla="*/ 100926 w 855832"/>
                  <a:gd name="connsiteY6" fmla="*/ 814818 h 952677"/>
                  <a:gd name="connsiteX7" fmla="*/ 2916 w 855832"/>
                  <a:gd name="connsiteY7" fmla="*/ 549510 h 952677"/>
                  <a:gd name="connsiteX8" fmla="*/ 543360 w 855832"/>
                  <a:gd name="connsiteY8" fmla="*/ 144170 h 952677"/>
                  <a:gd name="connsiteX0" fmla="*/ 543360 w 855832"/>
                  <a:gd name="connsiteY0" fmla="*/ 144170 h 952677"/>
                  <a:gd name="connsiteX1" fmla="*/ 4510 w 855832"/>
                  <a:gd name="connsiteY1" fmla="*/ 553089 h 952677"/>
                  <a:gd name="connsiteX2" fmla="*/ 790860 w 855832"/>
                  <a:gd name="connsiteY2" fmla="*/ 559450 h 952677"/>
                  <a:gd name="connsiteX3" fmla="*/ 850346 w 855832"/>
                  <a:gd name="connsiteY3" fmla="*/ 699104 h 952677"/>
                  <a:gd name="connsiteX4" fmla="*/ 849600 w 855832"/>
                  <a:gd name="connsiteY4" fmla="*/ 951603 h 952677"/>
                  <a:gd name="connsiteX5" fmla="*/ 784126 w 855832"/>
                  <a:gd name="connsiteY5" fmla="*/ 821063 h 952677"/>
                  <a:gd name="connsiteX6" fmla="*/ 100926 w 855832"/>
                  <a:gd name="connsiteY6" fmla="*/ 814818 h 952677"/>
                  <a:gd name="connsiteX7" fmla="*/ 68428 w 855832"/>
                  <a:gd name="connsiteY7" fmla="*/ 558475 h 952677"/>
                  <a:gd name="connsiteX8" fmla="*/ 543360 w 855832"/>
                  <a:gd name="connsiteY8" fmla="*/ 144170 h 952677"/>
                  <a:gd name="connsiteX0" fmla="*/ 543360 w 855832"/>
                  <a:gd name="connsiteY0" fmla="*/ 144170 h 952677"/>
                  <a:gd name="connsiteX1" fmla="*/ 4510 w 855832"/>
                  <a:gd name="connsiteY1" fmla="*/ 553089 h 952677"/>
                  <a:gd name="connsiteX2" fmla="*/ 790860 w 855832"/>
                  <a:gd name="connsiteY2" fmla="*/ 559450 h 952677"/>
                  <a:gd name="connsiteX3" fmla="*/ 850346 w 855832"/>
                  <a:gd name="connsiteY3" fmla="*/ 699104 h 952677"/>
                  <a:gd name="connsiteX4" fmla="*/ 849600 w 855832"/>
                  <a:gd name="connsiteY4" fmla="*/ 951603 h 952677"/>
                  <a:gd name="connsiteX5" fmla="*/ 784126 w 855832"/>
                  <a:gd name="connsiteY5" fmla="*/ 821063 h 952677"/>
                  <a:gd name="connsiteX6" fmla="*/ 100926 w 855832"/>
                  <a:gd name="connsiteY6" fmla="*/ 814818 h 952677"/>
                  <a:gd name="connsiteX7" fmla="*/ 68428 w 855832"/>
                  <a:gd name="connsiteY7" fmla="*/ 558475 h 952677"/>
                  <a:gd name="connsiteX8" fmla="*/ 230452 w 855832"/>
                  <a:gd name="connsiteY8" fmla="*/ 493477 h 952677"/>
                  <a:gd name="connsiteX9" fmla="*/ 543360 w 855832"/>
                  <a:gd name="connsiteY9" fmla="*/ 144170 h 952677"/>
                  <a:gd name="connsiteX0" fmla="*/ 584119 w 896591"/>
                  <a:gd name="connsiteY0" fmla="*/ 144170 h 952677"/>
                  <a:gd name="connsiteX1" fmla="*/ 45269 w 896591"/>
                  <a:gd name="connsiteY1" fmla="*/ 553089 h 952677"/>
                  <a:gd name="connsiteX2" fmla="*/ 831619 w 896591"/>
                  <a:gd name="connsiteY2" fmla="*/ 559450 h 952677"/>
                  <a:gd name="connsiteX3" fmla="*/ 891105 w 896591"/>
                  <a:gd name="connsiteY3" fmla="*/ 699104 h 952677"/>
                  <a:gd name="connsiteX4" fmla="*/ 890359 w 896591"/>
                  <a:gd name="connsiteY4" fmla="*/ 951603 h 952677"/>
                  <a:gd name="connsiteX5" fmla="*/ 824885 w 896591"/>
                  <a:gd name="connsiteY5" fmla="*/ 821063 h 952677"/>
                  <a:gd name="connsiteX6" fmla="*/ 141685 w 896591"/>
                  <a:gd name="connsiteY6" fmla="*/ 814818 h 952677"/>
                  <a:gd name="connsiteX7" fmla="*/ 0 w 896591"/>
                  <a:gd name="connsiteY7" fmla="*/ 558475 h 952677"/>
                  <a:gd name="connsiteX8" fmla="*/ 271211 w 896591"/>
                  <a:gd name="connsiteY8" fmla="*/ 493477 h 952677"/>
                  <a:gd name="connsiteX9" fmla="*/ 584119 w 896591"/>
                  <a:gd name="connsiteY9" fmla="*/ 144170 h 952677"/>
                  <a:gd name="connsiteX0" fmla="*/ 584119 w 902526"/>
                  <a:gd name="connsiteY0" fmla="*/ 142814 h 951321"/>
                  <a:gd name="connsiteX1" fmla="*/ 45269 w 902526"/>
                  <a:gd name="connsiteY1" fmla="*/ 560698 h 951321"/>
                  <a:gd name="connsiteX2" fmla="*/ 831619 w 902526"/>
                  <a:gd name="connsiteY2" fmla="*/ 558094 h 951321"/>
                  <a:gd name="connsiteX3" fmla="*/ 891105 w 902526"/>
                  <a:gd name="connsiteY3" fmla="*/ 697748 h 951321"/>
                  <a:gd name="connsiteX4" fmla="*/ 890359 w 902526"/>
                  <a:gd name="connsiteY4" fmla="*/ 950247 h 951321"/>
                  <a:gd name="connsiteX5" fmla="*/ 824885 w 902526"/>
                  <a:gd name="connsiteY5" fmla="*/ 819707 h 951321"/>
                  <a:gd name="connsiteX6" fmla="*/ 141685 w 902526"/>
                  <a:gd name="connsiteY6" fmla="*/ 813462 h 951321"/>
                  <a:gd name="connsiteX7" fmla="*/ 0 w 902526"/>
                  <a:gd name="connsiteY7" fmla="*/ 557119 h 951321"/>
                  <a:gd name="connsiteX8" fmla="*/ 271211 w 902526"/>
                  <a:gd name="connsiteY8" fmla="*/ 492121 h 951321"/>
                  <a:gd name="connsiteX9" fmla="*/ 584119 w 902526"/>
                  <a:gd name="connsiteY9" fmla="*/ 142814 h 951321"/>
                  <a:gd name="connsiteX0" fmla="*/ 620444 w 938851"/>
                  <a:gd name="connsiteY0" fmla="*/ 2047 h 810554"/>
                  <a:gd name="connsiteX1" fmla="*/ 85522 w 938851"/>
                  <a:gd name="connsiteY1" fmla="*/ 216871 h 810554"/>
                  <a:gd name="connsiteX2" fmla="*/ 81594 w 938851"/>
                  <a:gd name="connsiteY2" fmla="*/ 419931 h 810554"/>
                  <a:gd name="connsiteX3" fmla="*/ 867944 w 938851"/>
                  <a:gd name="connsiteY3" fmla="*/ 417327 h 810554"/>
                  <a:gd name="connsiteX4" fmla="*/ 927430 w 938851"/>
                  <a:gd name="connsiteY4" fmla="*/ 556981 h 810554"/>
                  <a:gd name="connsiteX5" fmla="*/ 926684 w 938851"/>
                  <a:gd name="connsiteY5" fmla="*/ 809480 h 810554"/>
                  <a:gd name="connsiteX6" fmla="*/ 861210 w 938851"/>
                  <a:gd name="connsiteY6" fmla="*/ 678940 h 810554"/>
                  <a:gd name="connsiteX7" fmla="*/ 178010 w 938851"/>
                  <a:gd name="connsiteY7" fmla="*/ 672695 h 810554"/>
                  <a:gd name="connsiteX8" fmla="*/ 36325 w 938851"/>
                  <a:gd name="connsiteY8" fmla="*/ 416352 h 810554"/>
                  <a:gd name="connsiteX9" fmla="*/ 307536 w 938851"/>
                  <a:gd name="connsiteY9" fmla="*/ 351354 h 810554"/>
                  <a:gd name="connsiteX10" fmla="*/ 620444 w 938851"/>
                  <a:gd name="connsiteY10" fmla="*/ 2047 h 810554"/>
                  <a:gd name="connsiteX0" fmla="*/ 584119 w 902526"/>
                  <a:gd name="connsiteY0" fmla="*/ 261889 h 1070396"/>
                  <a:gd name="connsiteX1" fmla="*/ 191140 w 902526"/>
                  <a:gd name="connsiteY1" fmla="*/ 10505 h 1070396"/>
                  <a:gd name="connsiteX2" fmla="*/ 45269 w 902526"/>
                  <a:gd name="connsiteY2" fmla="*/ 679773 h 1070396"/>
                  <a:gd name="connsiteX3" fmla="*/ 831619 w 902526"/>
                  <a:gd name="connsiteY3" fmla="*/ 677169 h 1070396"/>
                  <a:gd name="connsiteX4" fmla="*/ 891105 w 902526"/>
                  <a:gd name="connsiteY4" fmla="*/ 816823 h 1070396"/>
                  <a:gd name="connsiteX5" fmla="*/ 890359 w 902526"/>
                  <a:gd name="connsiteY5" fmla="*/ 1069322 h 1070396"/>
                  <a:gd name="connsiteX6" fmla="*/ 824885 w 902526"/>
                  <a:gd name="connsiteY6" fmla="*/ 938782 h 1070396"/>
                  <a:gd name="connsiteX7" fmla="*/ 141685 w 902526"/>
                  <a:gd name="connsiteY7" fmla="*/ 932537 h 1070396"/>
                  <a:gd name="connsiteX8" fmla="*/ 0 w 902526"/>
                  <a:gd name="connsiteY8" fmla="*/ 676194 h 1070396"/>
                  <a:gd name="connsiteX9" fmla="*/ 271211 w 902526"/>
                  <a:gd name="connsiteY9" fmla="*/ 611196 h 1070396"/>
                  <a:gd name="connsiteX10" fmla="*/ 584119 w 902526"/>
                  <a:gd name="connsiteY10" fmla="*/ 261889 h 1070396"/>
                  <a:gd name="connsiteX0" fmla="*/ 584119 w 902526"/>
                  <a:gd name="connsiteY0" fmla="*/ 261889 h 1070396"/>
                  <a:gd name="connsiteX1" fmla="*/ 191140 w 902526"/>
                  <a:gd name="connsiteY1" fmla="*/ 10505 h 1070396"/>
                  <a:gd name="connsiteX2" fmla="*/ 45269 w 902526"/>
                  <a:gd name="connsiteY2" fmla="*/ 679773 h 1070396"/>
                  <a:gd name="connsiteX3" fmla="*/ 831619 w 902526"/>
                  <a:gd name="connsiteY3" fmla="*/ 677169 h 1070396"/>
                  <a:gd name="connsiteX4" fmla="*/ 891105 w 902526"/>
                  <a:gd name="connsiteY4" fmla="*/ 816823 h 1070396"/>
                  <a:gd name="connsiteX5" fmla="*/ 890359 w 902526"/>
                  <a:gd name="connsiteY5" fmla="*/ 1069322 h 1070396"/>
                  <a:gd name="connsiteX6" fmla="*/ 824885 w 902526"/>
                  <a:gd name="connsiteY6" fmla="*/ 938782 h 1070396"/>
                  <a:gd name="connsiteX7" fmla="*/ 141685 w 902526"/>
                  <a:gd name="connsiteY7" fmla="*/ 932537 h 1070396"/>
                  <a:gd name="connsiteX8" fmla="*/ 0 w 902526"/>
                  <a:gd name="connsiteY8" fmla="*/ 676194 h 1070396"/>
                  <a:gd name="connsiteX9" fmla="*/ 271211 w 902526"/>
                  <a:gd name="connsiteY9" fmla="*/ 611196 h 1070396"/>
                  <a:gd name="connsiteX10" fmla="*/ 584119 w 902526"/>
                  <a:gd name="connsiteY10" fmla="*/ 261889 h 1070396"/>
                  <a:gd name="connsiteX0" fmla="*/ 719668 w 1038075"/>
                  <a:gd name="connsiteY0" fmla="*/ 261889 h 1070396"/>
                  <a:gd name="connsiteX1" fmla="*/ 326689 w 1038075"/>
                  <a:gd name="connsiteY1" fmla="*/ 10505 h 1070396"/>
                  <a:gd name="connsiteX2" fmla="*/ 180818 w 1038075"/>
                  <a:gd name="connsiteY2" fmla="*/ 679773 h 1070396"/>
                  <a:gd name="connsiteX3" fmla="*/ 967168 w 1038075"/>
                  <a:gd name="connsiteY3" fmla="*/ 677169 h 1070396"/>
                  <a:gd name="connsiteX4" fmla="*/ 1026654 w 1038075"/>
                  <a:gd name="connsiteY4" fmla="*/ 816823 h 1070396"/>
                  <a:gd name="connsiteX5" fmla="*/ 1025908 w 1038075"/>
                  <a:gd name="connsiteY5" fmla="*/ 1069322 h 1070396"/>
                  <a:gd name="connsiteX6" fmla="*/ 960434 w 1038075"/>
                  <a:gd name="connsiteY6" fmla="*/ 938782 h 1070396"/>
                  <a:gd name="connsiteX7" fmla="*/ 277234 w 1038075"/>
                  <a:gd name="connsiteY7" fmla="*/ 932537 h 1070396"/>
                  <a:gd name="connsiteX8" fmla="*/ 135549 w 1038075"/>
                  <a:gd name="connsiteY8" fmla="*/ 676194 h 1070396"/>
                  <a:gd name="connsiteX9" fmla="*/ 17326 w 1038075"/>
                  <a:gd name="connsiteY9" fmla="*/ 207747 h 1070396"/>
                  <a:gd name="connsiteX10" fmla="*/ 719668 w 1038075"/>
                  <a:gd name="connsiteY10" fmla="*/ 261889 h 1070396"/>
                  <a:gd name="connsiteX0" fmla="*/ 719668 w 1038075"/>
                  <a:gd name="connsiteY0" fmla="*/ 261889 h 1070168"/>
                  <a:gd name="connsiteX1" fmla="*/ 326689 w 1038075"/>
                  <a:gd name="connsiteY1" fmla="*/ 10505 h 1070168"/>
                  <a:gd name="connsiteX2" fmla="*/ 180818 w 1038075"/>
                  <a:gd name="connsiteY2" fmla="*/ 679773 h 1070168"/>
                  <a:gd name="connsiteX3" fmla="*/ 967168 w 1038075"/>
                  <a:gd name="connsiteY3" fmla="*/ 677169 h 1070168"/>
                  <a:gd name="connsiteX4" fmla="*/ 1026654 w 1038075"/>
                  <a:gd name="connsiteY4" fmla="*/ 816823 h 1070168"/>
                  <a:gd name="connsiteX5" fmla="*/ 1025908 w 1038075"/>
                  <a:gd name="connsiteY5" fmla="*/ 1069322 h 1070168"/>
                  <a:gd name="connsiteX6" fmla="*/ 960434 w 1038075"/>
                  <a:gd name="connsiteY6" fmla="*/ 938782 h 1070168"/>
                  <a:gd name="connsiteX7" fmla="*/ 277234 w 1038075"/>
                  <a:gd name="connsiteY7" fmla="*/ 932537 h 1070168"/>
                  <a:gd name="connsiteX8" fmla="*/ 135549 w 1038075"/>
                  <a:gd name="connsiteY8" fmla="*/ 676194 h 1070168"/>
                  <a:gd name="connsiteX9" fmla="*/ 17326 w 1038075"/>
                  <a:gd name="connsiteY9" fmla="*/ 207747 h 1070168"/>
                  <a:gd name="connsiteX10" fmla="*/ 719668 w 1038075"/>
                  <a:gd name="connsiteY10" fmla="*/ 261889 h 1070168"/>
                  <a:gd name="connsiteX0" fmla="*/ 719668 w 1038075"/>
                  <a:gd name="connsiteY0" fmla="*/ 261889 h 1070087"/>
                  <a:gd name="connsiteX1" fmla="*/ 326689 w 1038075"/>
                  <a:gd name="connsiteY1" fmla="*/ 10505 h 1070087"/>
                  <a:gd name="connsiteX2" fmla="*/ 180818 w 1038075"/>
                  <a:gd name="connsiteY2" fmla="*/ 679773 h 1070087"/>
                  <a:gd name="connsiteX3" fmla="*/ 967168 w 1038075"/>
                  <a:gd name="connsiteY3" fmla="*/ 677169 h 1070087"/>
                  <a:gd name="connsiteX4" fmla="*/ 1026654 w 1038075"/>
                  <a:gd name="connsiteY4" fmla="*/ 816823 h 1070087"/>
                  <a:gd name="connsiteX5" fmla="*/ 1025908 w 1038075"/>
                  <a:gd name="connsiteY5" fmla="*/ 1069322 h 1070087"/>
                  <a:gd name="connsiteX6" fmla="*/ 960434 w 1038075"/>
                  <a:gd name="connsiteY6" fmla="*/ 938782 h 1070087"/>
                  <a:gd name="connsiteX7" fmla="*/ 277234 w 1038075"/>
                  <a:gd name="connsiteY7" fmla="*/ 932537 h 1070087"/>
                  <a:gd name="connsiteX8" fmla="*/ 135549 w 1038075"/>
                  <a:gd name="connsiteY8" fmla="*/ 676194 h 1070087"/>
                  <a:gd name="connsiteX9" fmla="*/ 17326 w 1038075"/>
                  <a:gd name="connsiteY9" fmla="*/ 207747 h 1070087"/>
                  <a:gd name="connsiteX10" fmla="*/ 719668 w 1038075"/>
                  <a:gd name="connsiteY10" fmla="*/ 261889 h 1070087"/>
                  <a:gd name="connsiteX0" fmla="*/ 719668 w 1026654"/>
                  <a:gd name="connsiteY0" fmla="*/ 261889 h 1070087"/>
                  <a:gd name="connsiteX1" fmla="*/ 326689 w 1026654"/>
                  <a:gd name="connsiteY1" fmla="*/ 10505 h 1070087"/>
                  <a:gd name="connsiteX2" fmla="*/ 180818 w 1026654"/>
                  <a:gd name="connsiteY2" fmla="*/ 679773 h 1070087"/>
                  <a:gd name="connsiteX3" fmla="*/ 967168 w 1026654"/>
                  <a:gd name="connsiteY3" fmla="*/ 677169 h 1070087"/>
                  <a:gd name="connsiteX4" fmla="*/ 1026654 w 1026654"/>
                  <a:gd name="connsiteY4" fmla="*/ 816823 h 1070087"/>
                  <a:gd name="connsiteX5" fmla="*/ 1025908 w 1026654"/>
                  <a:gd name="connsiteY5" fmla="*/ 1069322 h 1070087"/>
                  <a:gd name="connsiteX6" fmla="*/ 960434 w 1026654"/>
                  <a:gd name="connsiteY6" fmla="*/ 938782 h 1070087"/>
                  <a:gd name="connsiteX7" fmla="*/ 277234 w 1026654"/>
                  <a:gd name="connsiteY7" fmla="*/ 932537 h 1070087"/>
                  <a:gd name="connsiteX8" fmla="*/ 135549 w 1026654"/>
                  <a:gd name="connsiteY8" fmla="*/ 676194 h 1070087"/>
                  <a:gd name="connsiteX9" fmla="*/ 17326 w 1026654"/>
                  <a:gd name="connsiteY9" fmla="*/ 207747 h 1070087"/>
                  <a:gd name="connsiteX10" fmla="*/ 719668 w 1026654"/>
                  <a:gd name="connsiteY10" fmla="*/ 261889 h 1070087"/>
                  <a:gd name="connsiteX0" fmla="*/ 719668 w 1026654"/>
                  <a:gd name="connsiteY0" fmla="*/ 261889 h 1070087"/>
                  <a:gd name="connsiteX1" fmla="*/ 326689 w 1026654"/>
                  <a:gd name="connsiteY1" fmla="*/ 10505 h 1070087"/>
                  <a:gd name="connsiteX2" fmla="*/ 180818 w 1026654"/>
                  <a:gd name="connsiteY2" fmla="*/ 679773 h 1070087"/>
                  <a:gd name="connsiteX3" fmla="*/ 967168 w 1026654"/>
                  <a:gd name="connsiteY3" fmla="*/ 677169 h 1070087"/>
                  <a:gd name="connsiteX4" fmla="*/ 1026654 w 1026654"/>
                  <a:gd name="connsiteY4" fmla="*/ 816823 h 1070087"/>
                  <a:gd name="connsiteX5" fmla="*/ 1025908 w 1026654"/>
                  <a:gd name="connsiteY5" fmla="*/ 1069322 h 1070087"/>
                  <a:gd name="connsiteX6" fmla="*/ 960434 w 1026654"/>
                  <a:gd name="connsiteY6" fmla="*/ 938782 h 1070087"/>
                  <a:gd name="connsiteX7" fmla="*/ 277234 w 1026654"/>
                  <a:gd name="connsiteY7" fmla="*/ 932537 h 1070087"/>
                  <a:gd name="connsiteX8" fmla="*/ 135549 w 1026654"/>
                  <a:gd name="connsiteY8" fmla="*/ 676194 h 1070087"/>
                  <a:gd name="connsiteX9" fmla="*/ 17326 w 1026654"/>
                  <a:gd name="connsiteY9" fmla="*/ 207747 h 1070087"/>
                  <a:gd name="connsiteX10" fmla="*/ 719668 w 1026654"/>
                  <a:gd name="connsiteY10" fmla="*/ 261889 h 1070087"/>
                  <a:gd name="connsiteX0" fmla="*/ 719668 w 1037988"/>
                  <a:gd name="connsiteY0" fmla="*/ 261889 h 1070087"/>
                  <a:gd name="connsiteX1" fmla="*/ 326689 w 1037988"/>
                  <a:gd name="connsiteY1" fmla="*/ 10505 h 1070087"/>
                  <a:gd name="connsiteX2" fmla="*/ 260889 w 1037988"/>
                  <a:gd name="connsiteY2" fmla="*/ 688738 h 1070087"/>
                  <a:gd name="connsiteX3" fmla="*/ 967168 w 1037988"/>
                  <a:gd name="connsiteY3" fmla="*/ 677169 h 1070087"/>
                  <a:gd name="connsiteX4" fmla="*/ 1026654 w 1037988"/>
                  <a:gd name="connsiteY4" fmla="*/ 816823 h 1070087"/>
                  <a:gd name="connsiteX5" fmla="*/ 1025908 w 1037988"/>
                  <a:gd name="connsiteY5" fmla="*/ 1069322 h 1070087"/>
                  <a:gd name="connsiteX6" fmla="*/ 960434 w 1037988"/>
                  <a:gd name="connsiteY6" fmla="*/ 938782 h 1070087"/>
                  <a:gd name="connsiteX7" fmla="*/ 277234 w 1037988"/>
                  <a:gd name="connsiteY7" fmla="*/ 932537 h 1070087"/>
                  <a:gd name="connsiteX8" fmla="*/ 135549 w 1037988"/>
                  <a:gd name="connsiteY8" fmla="*/ 676194 h 1070087"/>
                  <a:gd name="connsiteX9" fmla="*/ 17326 w 1037988"/>
                  <a:gd name="connsiteY9" fmla="*/ 207747 h 1070087"/>
                  <a:gd name="connsiteX10" fmla="*/ 719668 w 1037988"/>
                  <a:gd name="connsiteY10" fmla="*/ 261889 h 1070087"/>
                  <a:gd name="connsiteX0" fmla="*/ 719668 w 1037988"/>
                  <a:gd name="connsiteY0" fmla="*/ 76331 h 884529"/>
                  <a:gd name="connsiteX1" fmla="*/ 202944 w 1037988"/>
                  <a:gd name="connsiteY1" fmla="*/ 165638 h 884529"/>
                  <a:gd name="connsiteX2" fmla="*/ 260889 w 1037988"/>
                  <a:gd name="connsiteY2" fmla="*/ 503180 h 884529"/>
                  <a:gd name="connsiteX3" fmla="*/ 967168 w 1037988"/>
                  <a:gd name="connsiteY3" fmla="*/ 491611 h 884529"/>
                  <a:gd name="connsiteX4" fmla="*/ 1026654 w 1037988"/>
                  <a:gd name="connsiteY4" fmla="*/ 631265 h 884529"/>
                  <a:gd name="connsiteX5" fmla="*/ 1025908 w 1037988"/>
                  <a:gd name="connsiteY5" fmla="*/ 883764 h 884529"/>
                  <a:gd name="connsiteX6" fmla="*/ 960434 w 1037988"/>
                  <a:gd name="connsiteY6" fmla="*/ 753224 h 884529"/>
                  <a:gd name="connsiteX7" fmla="*/ 277234 w 1037988"/>
                  <a:gd name="connsiteY7" fmla="*/ 746979 h 884529"/>
                  <a:gd name="connsiteX8" fmla="*/ 135549 w 1037988"/>
                  <a:gd name="connsiteY8" fmla="*/ 490636 h 884529"/>
                  <a:gd name="connsiteX9" fmla="*/ 17326 w 1037988"/>
                  <a:gd name="connsiteY9" fmla="*/ 22189 h 884529"/>
                  <a:gd name="connsiteX10" fmla="*/ 719668 w 1037988"/>
                  <a:gd name="connsiteY10" fmla="*/ 76331 h 884529"/>
                  <a:gd name="connsiteX0" fmla="*/ 719668 w 1037988"/>
                  <a:gd name="connsiteY0" fmla="*/ 76331 h 884529"/>
                  <a:gd name="connsiteX1" fmla="*/ 202944 w 1037988"/>
                  <a:gd name="connsiteY1" fmla="*/ 165638 h 884529"/>
                  <a:gd name="connsiteX2" fmla="*/ 260889 w 1037988"/>
                  <a:gd name="connsiteY2" fmla="*/ 503180 h 884529"/>
                  <a:gd name="connsiteX3" fmla="*/ 967168 w 1037988"/>
                  <a:gd name="connsiteY3" fmla="*/ 491611 h 884529"/>
                  <a:gd name="connsiteX4" fmla="*/ 1026654 w 1037988"/>
                  <a:gd name="connsiteY4" fmla="*/ 631265 h 884529"/>
                  <a:gd name="connsiteX5" fmla="*/ 1025908 w 1037988"/>
                  <a:gd name="connsiteY5" fmla="*/ 883764 h 884529"/>
                  <a:gd name="connsiteX6" fmla="*/ 960434 w 1037988"/>
                  <a:gd name="connsiteY6" fmla="*/ 753224 h 884529"/>
                  <a:gd name="connsiteX7" fmla="*/ 277234 w 1037988"/>
                  <a:gd name="connsiteY7" fmla="*/ 746979 h 884529"/>
                  <a:gd name="connsiteX8" fmla="*/ 135549 w 1037988"/>
                  <a:gd name="connsiteY8" fmla="*/ 490636 h 884529"/>
                  <a:gd name="connsiteX9" fmla="*/ 17326 w 1037988"/>
                  <a:gd name="connsiteY9" fmla="*/ 22189 h 884529"/>
                  <a:gd name="connsiteX10" fmla="*/ 719668 w 1037988"/>
                  <a:gd name="connsiteY10" fmla="*/ 76331 h 884529"/>
                  <a:gd name="connsiteX0" fmla="*/ 719668 w 1037988"/>
                  <a:gd name="connsiteY0" fmla="*/ 76331 h 884529"/>
                  <a:gd name="connsiteX1" fmla="*/ 148350 w 1037988"/>
                  <a:gd name="connsiteY1" fmla="*/ 327017 h 884529"/>
                  <a:gd name="connsiteX2" fmla="*/ 260889 w 1037988"/>
                  <a:gd name="connsiteY2" fmla="*/ 503180 h 884529"/>
                  <a:gd name="connsiteX3" fmla="*/ 967168 w 1037988"/>
                  <a:gd name="connsiteY3" fmla="*/ 491611 h 884529"/>
                  <a:gd name="connsiteX4" fmla="*/ 1026654 w 1037988"/>
                  <a:gd name="connsiteY4" fmla="*/ 631265 h 884529"/>
                  <a:gd name="connsiteX5" fmla="*/ 1025908 w 1037988"/>
                  <a:gd name="connsiteY5" fmla="*/ 883764 h 884529"/>
                  <a:gd name="connsiteX6" fmla="*/ 960434 w 1037988"/>
                  <a:gd name="connsiteY6" fmla="*/ 753224 h 884529"/>
                  <a:gd name="connsiteX7" fmla="*/ 277234 w 1037988"/>
                  <a:gd name="connsiteY7" fmla="*/ 746979 h 884529"/>
                  <a:gd name="connsiteX8" fmla="*/ 135549 w 1037988"/>
                  <a:gd name="connsiteY8" fmla="*/ 490636 h 884529"/>
                  <a:gd name="connsiteX9" fmla="*/ 17326 w 1037988"/>
                  <a:gd name="connsiteY9" fmla="*/ 22189 h 884529"/>
                  <a:gd name="connsiteX10" fmla="*/ 719668 w 1037988"/>
                  <a:gd name="connsiteY10" fmla="*/ 76331 h 884529"/>
                  <a:gd name="connsiteX0" fmla="*/ 719668 w 1037988"/>
                  <a:gd name="connsiteY0" fmla="*/ 76331 h 884529"/>
                  <a:gd name="connsiteX1" fmla="*/ 148350 w 1037988"/>
                  <a:gd name="connsiteY1" fmla="*/ 327017 h 884529"/>
                  <a:gd name="connsiteX2" fmla="*/ 260889 w 1037988"/>
                  <a:gd name="connsiteY2" fmla="*/ 503180 h 884529"/>
                  <a:gd name="connsiteX3" fmla="*/ 967168 w 1037988"/>
                  <a:gd name="connsiteY3" fmla="*/ 491611 h 884529"/>
                  <a:gd name="connsiteX4" fmla="*/ 1026654 w 1037988"/>
                  <a:gd name="connsiteY4" fmla="*/ 631265 h 884529"/>
                  <a:gd name="connsiteX5" fmla="*/ 1025908 w 1037988"/>
                  <a:gd name="connsiteY5" fmla="*/ 883764 h 884529"/>
                  <a:gd name="connsiteX6" fmla="*/ 960434 w 1037988"/>
                  <a:gd name="connsiteY6" fmla="*/ 753224 h 884529"/>
                  <a:gd name="connsiteX7" fmla="*/ 277234 w 1037988"/>
                  <a:gd name="connsiteY7" fmla="*/ 746979 h 884529"/>
                  <a:gd name="connsiteX8" fmla="*/ 135549 w 1037988"/>
                  <a:gd name="connsiteY8" fmla="*/ 490636 h 884529"/>
                  <a:gd name="connsiteX9" fmla="*/ 17326 w 1037988"/>
                  <a:gd name="connsiteY9" fmla="*/ 22189 h 884529"/>
                  <a:gd name="connsiteX10" fmla="*/ 719668 w 1037988"/>
                  <a:gd name="connsiteY10" fmla="*/ 76331 h 884529"/>
                  <a:gd name="connsiteX0" fmla="*/ 716924 w 1035244"/>
                  <a:gd name="connsiteY0" fmla="*/ 76331 h 884529"/>
                  <a:gd name="connsiteX1" fmla="*/ 145606 w 1035244"/>
                  <a:gd name="connsiteY1" fmla="*/ 327017 h 884529"/>
                  <a:gd name="connsiteX2" fmla="*/ 258145 w 1035244"/>
                  <a:gd name="connsiteY2" fmla="*/ 503180 h 884529"/>
                  <a:gd name="connsiteX3" fmla="*/ 964424 w 1035244"/>
                  <a:gd name="connsiteY3" fmla="*/ 491611 h 884529"/>
                  <a:gd name="connsiteX4" fmla="*/ 1023910 w 1035244"/>
                  <a:gd name="connsiteY4" fmla="*/ 631265 h 884529"/>
                  <a:gd name="connsiteX5" fmla="*/ 1023164 w 1035244"/>
                  <a:gd name="connsiteY5" fmla="*/ 883764 h 884529"/>
                  <a:gd name="connsiteX6" fmla="*/ 957690 w 1035244"/>
                  <a:gd name="connsiteY6" fmla="*/ 753224 h 884529"/>
                  <a:gd name="connsiteX7" fmla="*/ 274490 w 1035244"/>
                  <a:gd name="connsiteY7" fmla="*/ 746979 h 884529"/>
                  <a:gd name="connsiteX8" fmla="*/ 183759 w 1035244"/>
                  <a:gd name="connsiteY8" fmla="*/ 643050 h 884529"/>
                  <a:gd name="connsiteX9" fmla="*/ 14582 w 1035244"/>
                  <a:gd name="connsiteY9" fmla="*/ 22189 h 884529"/>
                  <a:gd name="connsiteX10" fmla="*/ 716924 w 1035244"/>
                  <a:gd name="connsiteY10" fmla="*/ 76331 h 884529"/>
                  <a:gd name="connsiteX0" fmla="*/ 716924 w 1035244"/>
                  <a:gd name="connsiteY0" fmla="*/ 76331 h 884529"/>
                  <a:gd name="connsiteX1" fmla="*/ 145606 w 1035244"/>
                  <a:gd name="connsiteY1" fmla="*/ 327017 h 884529"/>
                  <a:gd name="connsiteX2" fmla="*/ 258145 w 1035244"/>
                  <a:gd name="connsiteY2" fmla="*/ 503180 h 884529"/>
                  <a:gd name="connsiteX3" fmla="*/ 964424 w 1035244"/>
                  <a:gd name="connsiteY3" fmla="*/ 491611 h 884529"/>
                  <a:gd name="connsiteX4" fmla="*/ 1023910 w 1035244"/>
                  <a:gd name="connsiteY4" fmla="*/ 631265 h 884529"/>
                  <a:gd name="connsiteX5" fmla="*/ 1023164 w 1035244"/>
                  <a:gd name="connsiteY5" fmla="*/ 883764 h 884529"/>
                  <a:gd name="connsiteX6" fmla="*/ 957690 w 1035244"/>
                  <a:gd name="connsiteY6" fmla="*/ 753224 h 884529"/>
                  <a:gd name="connsiteX7" fmla="*/ 274490 w 1035244"/>
                  <a:gd name="connsiteY7" fmla="*/ 746979 h 884529"/>
                  <a:gd name="connsiteX8" fmla="*/ 183759 w 1035244"/>
                  <a:gd name="connsiteY8" fmla="*/ 643050 h 884529"/>
                  <a:gd name="connsiteX9" fmla="*/ 14582 w 1035244"/>
                  <a:gd name="connsiteY9" fmla="*/ 22189 h 884529"/>
                  <a:gd name="connsiteX10" fmla="*/ 716924 w 1035244"/>
                  <a:gd name="connsiteY10" fmla="*/ 76331 h 884529"/>
                  <a:gd name="connsiteX0" fmla="*/ 716924 w 1035244"/>
                  <a:gd name="connsiteY0" fmla="*/ 76331 h 884529"/>
                  <a:gd name="connsiteX1" fmla="*/ 145606 w 1035244"/>
                  <a:gd name="connsiteY1" fmla="*/ 327017 h 884529"/>
                  <a:gd name="connsiteX2" fmla="*/ 258145 w 1035244"/>
                  <a:gd name="connsiteY2" fmla="*/ 503180 h 884529"/>
                  <a:gd name="connsiteX3" fmla="*/ 964424 w 1035244"/>
                  <a:gd name="connsiteY3" fmla="*/ 491611 h 884529"/>
                  <a:gd name="connsiteX4" fmla="*/ 1023910 w 1035244"/>
                  <a:gd name="connsiteY4" fmla="*/ 631265 h 884529"/>
                  <a:gd name="connsiteX5" fmla="*/ 1023164 w 1035244"/>
                  <a:gd name="connsiteY5" fmla="*/ 883764 h 884529"/>
                  <a:gd name="connsiteX6" fmla="*/ 957690 w 1035244"/>
                  <a:gd name="connsiteY6" fmla="*/ 753224 h 884529"/>
                  <a:gd name="connsiteX7" fmla="*/ 274490 w 1035244"/>
                  <a:gd name="connsiteY7" fmla="*/ 746979 h 884529"/>
                  <a:gd name="connsiteX8" fmla="*/ 183759 w 1035244"/>
                  <a:gd name="connsiteY8" fmla="*/ 643050 h 884529"/>
                  <a:gd name="connsiteX9" fmla="*/ 14582 w 1035244"/>
                  <a:gd name="connsiteY9" fmla="*/ 22189 h 884529"/>
                  <a:gd name="connsiteX10" fmla="*/ 716924 w 1035244"/>
                  <a:gd name="connsiteY10" fmla="*/ 76331 h 884529"/>
                  <a:gd name="connsiteX0" fmla="*/ 716924 w 1035244"/>
                  <a:gd name="connsiteY0" fmla="*/ 76331 h 884803"/>
                  <a:gd name="connsiteX1" fmla="*/ 145606 w 1035244"/>
                  <a:gd name="connsiteY1" fmla="*/ 327017 h 884803"/>
                  <a:gd name="connsiteX2" fmla="*/ 258145 w 1035244"/>
                  <a:gd name="connsiteY2" fmla="*/ 503180 h 884803"/>
                  <a:gd name="connsiteX3" fmla="*/ 964424 w 1035244"/>
                  <a:gd name="connsiteY3" fmla="*/ 491611 h 884803"/>
                  <a:gd name="connsiteX4" fmla="*/ 1023910 w 1035244"/>
                  <a:gd name="connsiteY4" fmla="*/ 631265 h 884803"/>
                  <a:gd name="connsiteX5" fmla="*/ 1023164 w 1035244"/>
                  <a:gd name="connsiteY5" fmla="*/ 883764 h 884803"/>
                  <a:gd name="connsiteX6" fmla="*/ 957690 w 1035244"/>
                  <a:gd name="connsiteY6" fmla="*/ 753224 h 884803"/>
                  <a:gd name="connsiteX7" fmla="*/ 267211 w 1035244"/>
                  <a:gd name="connsiteY7" fmla="*/ 773875 h 884803"/>
                  <a:gd name="connsiteX8" fmla="*/ 183759 w 1035244"/>
                  <a:gd name="connsiteY8" fmla="*/ 643050 h 884803"/>
                  <a:gd name="connsiteX9" fmla="*/ 14582 w 1035244"/>
                  <a:gd name="connsiteY9" fmla="*/ 22189 h 884803"/>
                  <a:gd name="connsiteX10" fmla="*/ 716924 w 1035244"/>
                  <a:gd name="connsiteY10" fmla="*/ 76331 h 884803"/>
                  <a:gd name="connsiteX0" fmla="*/ 716924 w 1079670"/>
                  <a:gd name="connsiteY0" fmla="*/ 76331 h 884803"/>
                  <a:gd name="connsiteX1" fmla="*/ 145606 w 1079670"/>
                  <a:gd name="connsiteY1" fmla="*/ 327017 h 884803"/>
                  <a:gd name="connsiteX2" fmla="*/ 258145 w 1079670"/>
                  <a:gd name="connsiteY2" fmla="*/ 503180 h 884803"/>
                  <a:gd name="connsiteX3" fmla="*/ 964424 w 1079670"/>
                  <a:gd name="connsiteY3" fmla="*/ 491611 h 884803"/>
                  <a:gd name="connsiteX4" fmla="*/ 1023910 w 1079670"/>
                  <a:gd name="connsiteY4" fmla="*/ 631265 h 884803"/>
                  <a:gd name="connsiteX5" fmla="*/ 1023164 w 1079670"/>
                  <a:gd name="connsiteY5" fmla="*/ 883764 h 884803"/>
                  <a:gd name="connsiteX6" fmla="*/ 957690 w 1079670"/>
                  <a:gd name="connsiteY6" fmla="*/ 753224 h 884803"/>
                  <a:gd name="connsiteX7" fmla="*/ 267211 w 1079670"/>
                  <a:gd name="connsiteY7" fmla="*/ 773875 h 884803"/>
                  <a:gd name="connsiteX8" fmla="*/ 183759 w 1079670"/>
                  <a:gd name="connsiteY8" fmla="*/ 643050 h 884803"/>
                  <a:gd name="connsiteX9" fmla="*/ 14582 w 1079670"/>
                  <a:gd name="connsiteY9" fmla="*/ 22189 h 884803"/>
                  <a:gd name="connsiteX10" fmla="*/ 716924 w 1079670"/>
                  <a:gd name="connsiteY10" fmla="*/ 76331 h 884803"/>
                  <a:gd name="connsiteX0" fmla="*/ 716924 w 1035244"/>
                  <a:gd name="connsiteY0" fmla="*/ 76331 h 884803"/>
                  <a:gd name="connsiteX1" fmla="*/ 145606 w 1035244"/>
                  <a:gd name="connsiteY1" fmla="*/ 327017 h 884803"/>
                  <a:gd name="connsiteX2" fmla="*/ 258145 w 1035244"/>
                  <a:gd name="connsiteY2" fmla="*/ 503180 h 884803"/>
                  <a:gd name="connsiteX3" fmla="*/ 964424 w 1035244"/>
                  <a:gd name="connsiteY3" fmla="*/ 491611 h 884803"/>
                  <a:gd name="connsiteX4" fmla="*/ 1023910 w 1035244"/>
                  <a:gd name="connsiteY4" fmla="*/ 631265 h 884803"/>
                  <a:gd name="connsiteX5" fmla="*/ 1023164 w 1035244"/>
                  <a:gd name="connsiteY5" fmla="*/ 883764 h 884803"/>
                  <a:gd name="connsiteX6" fmla="*/ 957690 w 1035244"/>
                  <a:gd name="connsiteY6" fmla="*/ 753224 h 884803"/>
                  <a:gd name="connsiteX7" fmla="*/ 267211 w 1035244"/>
                  <a:gd name="connsiteY7" fmla="*/ 773875 h 884803"/>
                  <a:gd name="connsiteX8" fmla="*/ 183759 w 1035244"/>
                  <a:gd name="connsiteY8" fmla="*/ 643050 h 884803"/>
                  <a:gd name="connsiteX9" fmla="*/ 14582 w 1035244"/>
                  <a:gd name="connsiteY9" fmla="*/ 22189 h 884803"/>
                  <a:gd name="connsiteX10" fmla="*/ 716924 w 1035244"/>
                  <a:gd name="connsiteY10" fmla="*/ 76331 h 884803"/>
                  <a:gd name="connsiteX0" fmla="*/ 717435 w 1035755"/>
                  <a:gd name="connsiteY0" fmla="*/ 76331 h 884803"/>
                  <a:gd name="connsiteX1" fmla="*/ 146117 w 1035755"/>
                  <a:gd name="connsiteY1" fmla="*/ 327017 h 884803"/>
                  <a:gd name="connsiteX2" fmla="*/ 258656 w 1035755"/>
                  <a:gd name="connsiteY2" fmla="*/ 503180 h 884803"/>
                  <a:gd name="connsiteX3" fmla="*/ 964935 w 1035755"/>
                  <a:gd name="connsiteY3" fmla="*/ 491611 h 884803"/>
                  <a:gd name="connsiteX4" fmla="*/ 1024421 w 1035755"/>
                  <a:gd name="connsiteY4" fmla="*/ 631265 h 884803"/>
                  <a:gd name="connsiteX5" fmla="*/ 1023675 w 1035755"/>
                  <a:gd name="connsiteY5" fmla="*/ 883764 h 884803"/>
                  <a:gd name="connsiteX6" fmla="*/ 958201 w 1035755"/>
                  <a:gd name="connsiteY6" fmla="*/ 753224 h 884803"/>
                  <a:gd name="connsiteX7" fmla="*/ 267722 w 1035755"/>
                  <a:gd name="connsiteY7" fmla="*/ 773875 h 884803"/>
                  <a:gd name="connsiteX8" fmla="*/ 173351 w 1035755"/>
                  <a:gd name="connsiteY8" fmla="*/ 400981 h 884803"/>
                  <a:gd name="connsiteX9" fmla="*/ 15093 w 1035755"/>
                  <a:gd name="connsiteY9" fmla="*/ 22189 h 884803"/>
                  <a:gd name="connsiteX10" fmla="*/ 717435 w 1035755"/>
                  <a:gd name="connsiteY10" fmla="*/ 76331 h 884803"/>
                  <a:gd name="connsiteX0" fmla="*/ 717435 w 1035755"/>
                  <a:gd name="connsiteY0" fmla="*/ 76331 h 884803"/>
                  <a:gd name="connsiteX1" fmla="*/ 178873 w 1035755"/>
                  <a:gd name="connsiteY1" fmla="*/ 416673 h 884803"/>
                  <a:gd name="connsiteX2" fmla="*/ 258656 w 1035755"/>
                  <a:gd name="connsiteY2" fmla="*/ 503180 h 884803"/>
                  <a:gd name="connsiteX3" fmla="*/ 964935 w 1035755"/>
                  <a:gd name="connsiteY3" fmla="*/ 491611 h 884803"/>
                  <a:gd name="connsiteX4" fmla="*/ 1024421 w 1035755"/>
                  <a:gd name="connsiteY4" fmla="*/ 631265 h 884803"/>
                  <a:gd name="connsiteX5" fmla="*/ 1023675 w 1035755"/>
                  <a:gd name="connsiteY5" fmla="*/ 883764 h 884803"/>
                  <a:gd name="connsiteX6" fmla="*/ 958201 w 1035755"/>
                  <a:gd name="connsiteY6" fmla="*/ 753224 h 884803"/>
                  <a:gd name="connsiteX7" fmla="*/ 267722 w 1035755"/>
                  <a:gd name="connsiteY7" fmla="*/ 773875 h 884803"/>
                  <a:gd name="connsiteX8" fmla="*/ 173351 w 1035755"/>
                  <a:gd name="connsiteY8" fmla="*/ 400981 h 884803"/>
                  <a:gd name="connsiteX9" fmla="*/ 15093 w 1035755"/>
                  <a:gd name="connsiteY9" fmla="*/ 22189 h 884803"/>
                  <a:gd name="connsiteX10" fmla="*/ 717435 w 1035755"/>
                  <a:gd name="connsiteY10" fmla="*/ 76331 h 884803"/>
                  <a:gd name="connsiteX0" fmla="*/ 717435 w 1035755"/>
                  <a:gd name="connsiteY0" fmla="*/ 76331 h 884803"/>
                  <a:gd name="connsiteX1" fmla="*/ 178873 w 1035755"/>
                  <a:gd name="connsiteY1" fmla="*/ 416673 h 884803"/>
                  <a:gd name="connsiteX2" fmla="*/ 258656 w 1035755"/>
                  <a:gd name="connsiteY2" fmla="*/ 503180 h 884803"/>
                  <a:gd name="connsiteX3" fmla="*/ 964935 w 1035755"/>
                  <a:gd name="connsiteY3" fmla="*/ 491611 h 884803"/>
                  <a:gd name="connsiteX4" fmla="*/ 1024421 w 1035755"/>
                  <a:gd name="connsiteY4" fmla="*/ 631265 h 884803"/>
                  <a:gd name="connsiteX5" fmla="*/ 1023675 w 1035755"/>
                  <a:gd name="connsiteY5" fmla="*/ 883764 h 884803"/>
                  <a:gd name="connsiteX6" fmla="*/ 958201 w 1035755"/>
                  <a:gd name="connsiteY6" fmla="*/ 753224 h 884803"/>
                  <a:gd name="connsiteX7" fmla="*/ 267722 w 1035755"/>
                  <a:gd name="connsiteY7" fmla="*/ 773875 h 884803"/>
                  <a:gd name="connsiteX8" fmla="*/ 173351 w 1035755"/>
                  <a:gd name="connsiteY8" fmla="*/ 400981 h 884803"/>
                  <a:gd name="connsiteX9" fmla="*/ 15093 w 1035755"/>
                  <a:gd name="connsiteY9" fmla="*/ 22189 h 884803"/>
                  <a:gd name="connsiteX10" fmla="*/ 717435 w 1035755"/>
                  <a:gd name="connsiteY10" fmla="*/ 76331 h 884803"/>
                  <a:gd name="connsiteX0" fmla="*/ 717435 w 1031305"/>
                  <a:gd name="connsiteY0" fmla="*/ 76331 h 884803"/>
                  <a:gd name="connsiteX1" fmla="*/ 178873 w 1031305"/>
                  <a:gd name="connsiteY1" fmla="*/ 416673 h 884803"/>
                  <a:gd name="connsiteX2" fmla="*/ 324168 w 1031305"/>
                  <a:gd name="connsiteY2" fmla="*/ 503180 h 884803"/>
                  <a:gd name="connsiteX3" fmla="*/ 964935 w 1031305"/>
                  <a:gd name="connsiteY3" fmla="*/ 491611 h 884803"/>
                  <a:gd name="connsiteX4" fmla="*/ 1024421 w 1031305"/>
                  <a:gd name="connsiteY4" fmla="*/ 631265 h 884803"/>
                  <a:gd name="connsiteX5" fmla="*/ 1023675 w 1031305"/>
                  <a:gd name="connsiteY5" fmla="*/ 883764 h 884803"/>
                  <a:gd name="connsiteX6" fmla="*/ 958201 w 1031305"/>
                  <a:gd name="connsiteY6" fmla="*/ 753224 h 884803"/>
                  <a:gd name="connsiteX7" fmla="*/ 267722 w 1031305"/>
                  <a:gd name="connsiteY7" fmla="*/ 773875 h 884803"/>
                  <a:gd name="connsiteX8" fmla="*/ 173351 w 1031305"/>
                  <a:gd name="connsiteY8" fmla="*/ 400981 h 884803"/>
                  <a:gd name="connsiteX9" fmla="*/ 15093 w 1031305"/>
                  <a:gd name="connsiteY9" fmla="*/ 22189 h 884803"/>
                  <a:gd name="connsiteX10" fmla="*/ 717435 w 1031305"/>
                  <a:gd name="connsiteY10" fmla="*/ 76331 h 884803"/>
                  <a:gd name="connsiteX0" fmla="*/ 717435 w 1031305"/>
                  <a:gd name="connsiteY0" fmla="*/ 76331 h 884803"/>
                  <a:gd name="connsiteX1" fmla="*/ 178873 w 1031305"/>
                  <a:gd name="connsiteY1" fmla="*/ 416673 h 884803"/>
                  <a:gd name="connsiteX2" fmla="*/ 324168 w 1031305"/>
                  <a:gd name="connsiteY2" fmla="*/ 503180 h 884803"/>
                  <a:gd name="connsiteX3" fmla="*/ 964935 w 1031305"/>
                  <a:gd name="connsiteY3" fmla="*/ 491611 h 884803"/>
                  <a:gd name="connsiteX4" fmla="*/ 1024421 w 1031305"/>
                  <a:gd name="connsiteY4" fmla="*/ 631265 h 884803"/>
                  <a:gd name="connsiteX5" fmla="*/ 1023675 w 1031305"/>
                  <a:gd name="connsiteY5" fmla="*/ 883764 h 884803"/>
                  <a:gd name="connsiteX6" fmla="*/ 958201 w 1031305"/>
                  <a:gd name="connsiteY6" fmla="*/ 753224 h 884803"/>
                  <a:gd name="connsiteX7" fmla="*/ 267722 w 1031305"/>
                  <a:gd name="connsiteY7" fmla="*/ 773875 h 884803"/>
                  <a:gd name="connsiteX8" fmla="*/ 173351 w 1031305"/>
                  <a:gd name="connsiteY8" fmla="*/ 400981 h 884803"/>
                  <a:gd name="connsiteX9" fmla="*/ 15093 w 1031305"/>
                  <a:gd name="connsiteY9" fmla="*/ 22189 h 884803"/>
                  <a:gd name="connsiteX10" fmla="*/ 717435 w 1031305"/>
                  <a:gd name="connsiteY10" fmla="*/ 76331 h 884803"/>
                  <a:gd name="connsiteX0" fmla="*/ 717435 w 1031305"/>
                  <a:gd name="connsiteY0" fmla="*/ 76331 h 884850"/>
                  <a:gd name="connsiteX1" fmla="*/ 178873 w 1031305"/>
                  <a:gd name="connsiteY1" fmla="*/ 416673 h 884850"/>
                  <a:gd name="connsiteX2" fmla="*/ 324168 w 1031305"/>
                  <a:gd name="connsiteY2" fmla="*/ 503180 h 884850"/>
                  <a:gd name="connsiteX3" fmla="*/ 964935 w 1031305"/>
                  <a:gd name="connsiteY3" fmla="*/ 491611 h 884850"/>
                  <a:gd name="connsiteX4" fmla="*/ 1024421 w 1031305"/>
                  <a:gd name="connsiteY4" fmla="*/ 631265 h 884850"/>
                  <a:gd name="connsiteX5" fmla="*/ 1023675 w 1031305"/>
                  <a:gd name="connsiteY5" fmla="*/ 883764 h 884850"/>
                  <a:gd name="connsiteX6" fmla="*/ 958201 w 1031305"/>
                  <a:gd name="connsiteY6" fmla="*/ 753224 h 884850"/>
                  <a:gd name="connsiteX7" fmla="*/ 271362 w 1031305"/>
                  <a:gd name="connsiteY7" fmla="*/ 738013 h 884850"/>
                  <a:gd name="connsiteX8" fmla="*/ 173351 w 1031305"/>
                  <a:gd name="connsiteY8" fmla="*/ 400981 h 884850"/>
                  <a:gd name="connsiteX9" fmla="*/ 15093 w 1031305"/>
                  <a:gd name="connsiteY9" fmla="*/ 22189 h 884850"/>
                  <a:gd name="connsiteX10" fmla="*/ 717435 w 1031305"/>
                  <a:gd name="connsiteY10" fmla="*/ 76331 h 884850"/>
                  <a:gd name="connsiteX0" fmla="*/ 716445 w 1030315"/>
                  <a:gd name="connsiteY0" fmla="*/ 76331 h 884850"/>
                  <a:gd name="connsiteX1" fmla="*/ 177883 w 1030315"/>
                  <a:gd name="connsiteY1" fmla="*/ 416673 h 884850"/>
                  <a:gd name="connsiteX2" fmla="*/ 323178 w 1030315"/>
                  <a:gd name="connsiteY2" fmla="*/ 503180 h 884850"/>
                  <a:gd name="connsiteX3" fmla="*/ 963945 w 1030315"/>
                  <a:gd name="connsiteY3" fmla="*/ 491611 h 884850"/>
                  <a:gd name="connsiteX4" fmla="*/ 1023431 w 1030315"/>
                  <a:gd name="connsiteY4" fmla="*/ 631265 h 884850"/>
                  <a:gd name="connsiteX5" fmla="*/ 1022685 w 1030315"/>
                  <a:gd name="connsiteY5" fmla="*/ 883764 h 884850"/>
                  <a:gd name="connsiteX6" fmla="*/ 957211 w 1030315"/>
                  <a:gd name="connsiteY6" fmla="*/ 753224 h 884850"/>
                  <a:gd name="connsiteX7" fmla="*/ 270372 w 1030315"/>
                  <a:gd name="connsiteY7" fmla="*/ 738013 h 884850"/>
                  <a:gd name="connsiteX8" fmla="*/ 194198 w 1030315"/>
                  <a:gd name="connsiteY8" fmla="*/ 409947 h 884850"/>
                  <a:gd name="connsiteX9" fmla="*/ 14103 w 1030315"/>
                  <a:gd name="connsiteY9" fmla="*/ 22189 h 884850"/>
                  <a:gd name="connsiteX10" fmla="*/ 716445 w 1030315"/>
                  <a:gd name="connsiteY10" fmla="*/ 76331 h 884850"/>
                  <a:gd name="connsiteX0" fmla="*/ 716445 w 1030315"/>
                  <a:gd name="connsiteY0" fmla="*/ 76331 h 884850"/>
                  <a:gd name="connsiteX1" fmla="*/ 199721 w 1030315"/>
                  <a:gd name="connsiteY1" fmla="*/ 398742 h 884850"/>
                  <a:gd name="connsiteX2" fmla="*/ 323178 w 1030315"/>
                  <a:gd name="connsiteY2" fmla="*/ 503180 h 884850"/>
                  <a:gd name="connsiteX3" fmla="*/ 963945 w 1030315"/>
                  <a:gd name="connsiteY3" fmla="*/ 491611 h 884850"/>
                  <a:gd name="connsiteX4" fmla="*/ 1023431 w 1030315"/>
                  <a:gd name="connsiteY4" fmla="*/ 631265 h 884850"/>
                  <a:gd name="connsiteX5" fmla="*/ 1022685 w 1030315"/>
                  <a:gd name="connsiteY5" fmla="*/ 883764 h 884850"/>
                  <a:gd name="connsiteX6" fmla="*/ 957211 w 1030315"/>
                  <a:gd name="connsiteY6" fmla="*/ 753224 h 884850"/>
                  <a:gd name="connsiteX7" fmla="*/ 270372 w 1030315"/>
                  <a:gd name="connsiteY7" fmla="*/ 738013 h 884850"/>
                  <a:gd name="connsiteX8" fmla="*/ 194198 w 1030315"/>
                  <a:gd name="connsiteY8" fmla="*/ 409947 h 884850"/>
                  <a:gd name="connsiteX9" fmla="*/ 14103 w 1030315"/>
                  <a:gd name="connsiteY9" fmla="*/ 22189 h 884850"/>
                  <a:gd name="connsiteX10" fmla="*/ 716445 w 1030315"/>
                  <a:gd name="connsiteY10" fmla="*/ 76331 h 884850"/>
                  <a:gd name="connsiteX0" fmla="*/ 716445 w 1029159"/>
                  <a:gd name="connsiteY0" fmla="*/ 76331 h 884850"/>
                  <a:gd name="connsiteX1" fmla="*/ 199721 w 1029159"/>
                  <a:gd name="connsiteY1" fmla="*/ 398742 h 884850"/>
                  <a:gd name="connsiteX2" fmla="*/ 323178 w 1029159"/>
                  <a:gd name="connsiteY2" fmla="*/ 503180 h 884850"/>
                  <a:gd name="connsiteX3" fmla="*/ 800165 w 1029159"/>
                  <a:gd name="connsiteY3" fmla="*/ 491611 h 884850"/>
                  <a:gd name="connsiteX4" fmla="*/ 1023431 w 1029159"/>
                  <a:gd name="connsiteY4" fmla="*/ 631265 h 884850"/>
                  <a:gd name="connsiteX5" fmla="*/ 1022685 w 1029159"/>
                  <a:gd name="connsiteY5" fmla="*/ 883764 h 884850"/>
                  <a:gd name="connsiteX6" fmla="*/ 957211 w 1029159"/>
                  <a:gd name="connsiteY6" fmla="*/ 753224 h 884850"/>
                  <a:gd name="connsiteX7" fmla="*/ 270372 w 1029159"/>
                  <a:gd name="connsiteY7" fmla="*/ 738013 h 884850"/>
                  <a:gd name="connsiteX8" fmla="*/ 194198 w 1029159"/>
                  <a:gd name="connsiteY8" fmla="*/ 409947 h 884850"/>
                  <a:gd name="connsiteX9" fmla="*/ 14103 w 1029159"/>
                  <a:gd name="connsiteY9" fmla="*/ 22189 h 884850"/>
                  <a:gd name="connsiteX10" fmla="*/ 716445 w 1029159"/>
                  <a:gd name="connsiteY10" fmla="*/ 76331 h 884850"/>
                  <a:gd name="connsiteX0" fmla="*/ 716445 w 1029159"/>
                  <a:gd name="connsiteY0" fmla="*/ 76331 h 884850"/>
                  <a:gd name="connsiteX1" fmla="*/ 199721 w 1029159"/>
                  <a:gd name="connsiteY1" fmla="*/ 398742 h 884850"/>
                  <a:gd name="connsiteX2" fmla="*/ 323178 w 1029159"/>
                  <a:gd name="connsiteY2" fmla="*/ 503180 h 884850"/>
                  <a:gd name="connsiteX3" fmla="*/ 800165 w 1029159"/>
                  <a:gd name="connsiteY3" fmla="*/ 491611 h 884850"/>
                  <a:gd name="connsiteX4" fmla="*/ 1023431 w 1029159"/>
                  <a:gd name="connsiteY4" fmla="*/ 631265 h 884850"/>
                  <a:gd name="connsiteX5" fmla="*/ 1022685 w 1029159"/>
                  <a:gd name="connsiteY5" fmla="*/ 883764 h 884850"/>
                  <a:gd name="connsiteX6" fmla="*/ 957211 w 1029159"/>
                  <a:gd name="connsiteY6" fmla="*/ 753224 h 884850"/>
                  <a:gd name="connsiteX7" fmla="*/ 270372 w 1029159"/>
                  <a:gd name="connsiteY7" fmla="*/ 738013 h 884850"/>
                  <a:gd name="connsiteX8" fmla="*/ 194198 w 1029159"/>
                  <a:gd name="connsiteY8" fmla="*/ 409947 h 884850"/>
                  <a:gd name="connsiteX9" fmla="*/ 14103 w 1029159"/>
                  <a:gd name="connsiteY9" fmla="*/ 22189 h 884850"/>
                  <a:gd name="connsiteX10" fmla="*/ 716445 w 1029159"/>
                  <a:gd name="connsiteY10" fmla="*/ 76331 h 884850"/>
                  <a:gd name="connsiteX0" fmla="*/ 716445 w 1029159"/>
                  <a:gd name="connsiteY0" fmla="*/ 76331 h 884850"/>
                  <a:gd name="connsiteX1" fmla="*/ 199721 w 1029159"/>
                  <a:gd name="connsiteY1" fmla="*/ 398742 h 884850"/>
                  <a:gd name="connsiteX2" fmla="*/ 323178 w 1029159"/>
                  <a:gd name="connsiteY2" fmla="*/ 503180 h 884850"/>
                  <a:gd name="connsiteX3" fmla="*/ 800165 w 1029159"/>
                  <a:gd name="connsiteY3" fmla="*/ 491611 h 884850"/>
                  <a:gd name="connsiteX4" fmla="*/ 1023431 w 1029159"/>
                  <a:gd name="connsiteY4" fmla="*/ 631265 h 884850"/>
                  <a:gd name="connsiteX5" fmla="*/ 1022685 w 1029159"/>
                  <a:gd name="connsiteY5" fmla="*/ 883764 h 884850"/>
                  <a:gd name="connsiteX6" fmla="*/ 957211 w 1029159"/>
                  <a:gd name="connsiteY6" fmla="*/ 753224 h 884850"/>
                  <a:gd name="connsiteX7" fmla="*/ 270372 w 1029159"/>
                  <a:gd name="connsiteY7" fmla="*/ 738013 h 884850"/>
                  <a:gd name="connsiteX8" fmla="*/ 194198 w 1029159"/>
                  <a:gd name="connsiteY8" fmla="*/ 409947 h 884850"/>
                  <a:gd name="connsiteX9" fmla="*/ 14103 w 1029159"/>
                  <a:gd name="connsiteY9" fmla="*/ 22189 h 884850"/>
                  <a:gd name="connsiteX10" fmla="*/ 716445 w 1029159"/>
                  <a:gd name="connsiteY10" fmla="*/ 76331 h 884850"/>
                  <a:gd name="connsiteX0" fmla="*/ 716445 w 1029159"/>
                  <a:gd name="connsiteY0" fmla="*/ 76331 h 884850"/>
                  <a:gd name="connsiteX1" fmla="*/ 199721 w 1029159"/>
                  <a:gd name="connsiteY1" fmla="*/ 398742 h 884850"/>
                  <a:gd name="connsiteX2" fmla="*/ 323178 w 1029159"/>
                  <a:gd name="connsiteY2" fmla="*/ 503180 h 884850"/>
                  <a:gd name="connsiteX3" fmla="*/ 800165 w 1029159"/>
                  <a:gd name="connsiteY3" fmla="*/ 491611 h 884850"/>
                  <a:gd name="connsiteX4" fmla="*/ 1023431 w 1029159"/>
                  <a:gd name="connsiteY4" fmla="*/ 631265 h 884850"/>
                  <a:gd name="connsiteX5" fmla="*/ 1022685 w 1029159"/>
                  <a:gd name="connsiteY5" fmla="*/ 883764 h 884850"/>
                  <a:gd name="connsiteX6" fmla="*/ 957211 w 1029159"/>
                  <a:gd name="connsiteY6" fmla="*/ 753224 h 884850"/>
                  <a:gd name="connsiteX7" fmla="*/ 270372 w 1029159"/>
                  <a:gd name="connsiteY7" fmla="*/ 738013 h 884850"/>
                  <a:gd name="connsiteX8" fmla="*/ 194198 w 1029159"/>
                  <a:gd name="connsiteY8" fmla="*/ 409947 h 884850"/>
                  <a:gd name="connsiteX9" fmla="*/ 14103 w 1029159"/>
                  <a:gd name="connsiteY9" fmla="*/ 22189 h 884850"/>
                  <a:gd name="connsiteX10" fmla="*/ 716445 w 1029159"/>
                  <a:gd name="connsiteY10" fmla="*/ 76331 h 884850"/>
                  <a:gd name="connsiteX0" fmla="*/ 716445 w 1023431"/>
                  <a:gd name="connsiteY0" fmla="*/ 76331 h 884720"/>
                  <a:gd name="connsiteX1" fmla="*/ 199721 w 1023431"/>
                  <a:gd name="connsiteY1" fmla="*/ 398742 h 884720"/>
                  <a:gd name="connsiteX2" fmla="*/ 323178 w 1023431"/>
                  <a:gd name="connsiteY2" fmla="*/ 503180 h 884720"/>
                  <a:gd name="connsiteX3" fmla="*/ 800165 w 1023431"/>
                  <a:gd name="connsiteY3" fmla="*/ 491611 h 884720"/>
                  <a:gd name="connsiteX4" fmla="*/ 1023431 w 1023431"/>
                  <a:gd name="connsiteY4" fmla="*/ 631265 h 884720"/>
                  <a:gd name="connsiteX5" fmla="*/ 1022685 w 1023431"/>
                  <a:gd name="connsiteY5" fmla="*/ 883764 h 884720"/>
                  <a:gd name="connsiteX6" fmla="*/ 957211 w 1023431"/>
                  <a:gd name="connsiteY6" fmla="*/ 753224 h 884720"/>
                  <a:gd name="connsiteX7" fmla="*/ 270372 w 1023431"/>
                  <a:gd name="connsiteY7" fmla="*/ 738013 h 884720"/>
                  <a:gd name="connsiteX8" fmla="*/ 194198 w 1023431"/>
                  <a:gd name="connsiteY8" fmla="*/ 409947 h 884720"/>
                  <a:gd name="connsiteX9" fmla="*/ 14103 w 1023431"/>
                  <a:gd name="connsiteY9" fmla="*/ 22189 h 884720"/>
                  <a:gd name="connsiteX10" fmla="*/ 716445 w 1023431"/>
                  <a:gd name="connsiteY10" fmla="*/ 76331 h 884720"/>
                  <a:gd name="connsiteX0" fmla="*/ 716445 w 1026998"/>
                  <a:gd name="connsiteY0" fmla="*/ 76331 h 884838"/>
                  <a:gd name="connsiteX1" fmla="*/ 199721 w 1026998"/>
                  <a:gd name="connsiteY1" fmla="*/ 398742 h 884838"/>
                  <a:gd name="connsiteX2" fmla="*/ 323178 w 1026998"/>
                  <a:gd name="connsiteY2" fmla="*/ 503180 h 884838"/>
                  <a:gd name="connsiteX3" fmla="*/ 800165 w 1026998"/>
                  <a:gd name="connsiteY3" fmla="*/ 491611 h 884838"/>
                  <a:gd name="connsiteX4" fmla="*/ 1023431 w 1026998"/>
                  <a:gd name="connsiteY4" fmla="*/ 631265 h 884838"/>
                  <a:gd name="connsiteX5" fmla="*/ 1022685 w 1026998"/>
                  <a:gd name="connsiteY5" fmla="*/ 883764 h 884838"/>
                  <a:gd name="connsiteX6" fmla="*/ 957211 w 1026998"/>
                  <a:gd name="connsiteY6" fmla="*/ 753224 h 884838"/>
                  <a:gd name="connsiteX7" fmla="*/ 303128 w 1026998"/>
                  <a:gd name="connsiteY7" fmla="*/ 746978 h 884838"/>
                  <a:gd name="connsiteX8" fmla="*/ 194198 w 1026998"/>
                  <a:gd name="connsiteY8" fmla="*/ 409947 h 884838"/>
                  <a:gd name="connsiteX9" fmla="*/ 14103 w 1026998"/>
                  <a:gd name="connsiteY9" fmla="*/ 22189 h 884838"/>
                  <a:gd name="connsiteX10" fmla="*/ 716445 w 1026998"/>
                  <a:gd name="connsiteY10" fmla="*/ 76331 h 884838"/>
                  <a:gd name="connsiteX0" fmla="*/ 716445 w 1026998"/>
                  <a:gd name="connsiteY0" fmla="*/ 76331 h 884838"/>
                  <a:gd name="connsiteX1" fmla="*/ 199721 w 1026998"/>
                  <a:gd name="connsiteY1" fmla="*/ 398742 h 884838"/>
                  <a:gd name="connsiteX2" fmla="*/ 323178 w 1026998"/>
                  <a:gd name="connsiteY2" fmla="*/ 503180 h 884838"/>
                  <a:gd name="connsiteX3" fmla="*/ 800165 w 1026998"/>
                  <a:gd name="connsiteY3" fmla="*/ 491611 h 884838"/>
                  <a:gd name="connsiteX4" fmla="*/ 1023431 w 1026998"/>
                  <a:gd name="connsiteY4" fmla="*/ 631265 h 884838"/>
                  <a:gd name="connsiteX5" fmla="*/ 1022685 w 1026998"/>
                  <a:gd name="connsiteY5" fmla="*/ 883764 h 884838"/>
                  <a:gd name="connsiteX6" fmla="*/ 957211 w 1026998"/>
                  <a:gd name="connsiteY6" fmla="*/ 753224 h 884838"/>
                  <a:gd name="connsiteX7" fmla="*/ 303128 w 1026998"/>
                  <a:gd name="connsiteY7" fmla="*/ 746978 h 884838"/>
                  <a:gd name="connsiteX8" fmla="*/ 194198 w 1026998"/>
                  <a:gd name="connsiteY8" fmla="*/ 409947 h 884838"/>
                  <a:gd name="connsiteX9" fmla="*/ 14103 w 1026998"/>
                  <a:gd name="connsiteY9" fmla="*/ 22189 h 884838"/>
                  <a:gd name="connsiteX10" fmla="*/ 716445 w 1026998"/>
                  <a:gd name="connsiteY10" fmla="*/ 76331 h 884838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37382"/>
                  <a:gd name="connsiteY0" fmla="*/ 76331 h 884689"/>
                  <a:gd name="connsiteX1" fmla="*/ 199721 w 1037382"/>
                  <a:gd name="connsiteY1" fmla="*/ 398742 h 884689"/>
                  <a:gd name="connsiteX2" fmla="*/ 323178 w 1037382"/>
                  <a:gd name="connsiteY2" fmla="*/ 503180 h 884689"/>
                  <a:gd name="connsiteX3" fmla="*/ 891154 w 1037382"/>
                  <a:gd name="connsiteY3" fmla="*/ 500577 h 884689"/>
                  <a:gd name="connsiteX4" fmla="*/ 1023431 w 1037382"/>
                  <a:gd name="connsiteY4" fmla="*/ 631265 h 884689"/>
                  <a:gd name="connsiteX5" fmla="*/ 1022685 w 1037382"/>
                  <a:gd name="connsiteY5" fmla="*/ 883764 h 884689"/>
                  <a:gd name="connsiteX6" fmla="*/ 957211 w 1037382"/>
                  <a:gd name="connsiteY6" fmla="*/ 753224 h 884689"/>
                  <a:gd name="connsiteX7" fmla="*/ 303128 w 1037382"/>
                  <a:gd name="connsiteY7" fmla="*/ 746978 h 884689"/>
                  <a:gd name="connsiteX8" fmla="*/ 194198 w 1037382"/>
                  <a:gd name="connsiteY8" fmla="*/ 409947 h 884689"/>
                  <a:gd name="connsiteX9" fmla="*/ 14103 w 1037382"/>
                  <a:gd name="connsiteY9" fmla="*/ 22189 h 884689"/>
                  <a:gd name="connsiteX10" fmla="*/ 716445 w 1037382"/>
                  <a:gd name="connsiteY10" fmla="*/ 76331 h 884689"/>
                  <a:gd name="connsiteX0" fmla="*/ 716445 w 1037382"/>
                  <a:gd name="connsiteY0" fmla="*/ 76331 h 884689"/>
                  <a:gd name="connsiteX1" fmla="*/ 199721 w 1037382"/>
                  <a:gd name="connsiteY1" fmla="*/ 398742 h 884689"/>
                  <a:gd name="connsiteX2" fmla="*/ 323178 w 1037382"/>
                  <a:gd name="connsiteY2" fmla="*/ 503180 h 884689"/>
                  <a:gd name="connsiteX3" fmla="*/ 891154 w 1037382"/>
                  <a:gd name="connsiteY3" fmla="*/ 500577 h 884689"/>
                  <a:gd name="connsiteX4" fmla="*/ 1023431 w 1037382"/>
                  <a:gd name="connsiteY4" fmla="*/ 631265 h 884689"/>
                  <a:gd name="connsiteX5" fmla="*/ 1022685 w 1037382"/>
                  <a:gd name="connsiteY5" fmla="*/ 883764 h 884689"/>
                  <a:gd name="connsiteX6" fmla="*/ 957211 w 1037382"/>
                  <a:gd name="connsiteY6" fmla="*/ 753224 h 884689"/>
                  <a:gd name="connsiteX7" fmla="*/ 303128 w 1037382"/>
                  <a:gd name="connsiteY7" fmla="*/ 746978 h 884689"/>
                  <a:gd name="connsiteX8" fmla="*/ 194198 w 1037382"/>
                  <a:gd name="connsiteY8" fmla="*/ 409947 h 884689"/>
                  <a:gd name="connsiteX9" fmla="*/ 14103 w 1037382"/>
                  <a:gd name="connsiteY9" fmla="*/ 22189 h 884689"/>
                  <a:gd name="connsiteX10" fmla="*/ 716445 w 1037382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727373 w 1027841"/>
                  <a:gd name="connsiteY3" fmla="*/ 509543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509543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9287"/>
                  <a:gd name="connsiteY0" fmla="*/ 76331 h 884689"/>
                  <a:gd name="connsiteX1" fmla="*/ 199721 w 1029287"/>
                  <a:gd name="connsiteY1" fmla="*/ 398742 h 884689"/>
                  <a:gd name="connsiteX2" fmla="*/ 323178 w 1029287"/>
                  <a:gd name="connsiteY2" fmla="*/ 503180 h 884689"/>
                  <a:gd name="connsiteX3" fmla="*/ 800165 w 1029287"/>
                  <a:gd name="connsiteY3" fmla="*/ 509543 h 884689"/>
                  <a:gd name="connsiteX4" fmla="*/ 1023431 w 1029287"/>
                  <a:gd name="connsiteY4" fmla="*/ 631265 h 884689"/>
                  <a:gd name="connsiteX5" fmla="*/ 1022685 w 1029287"/>
                  <a:gd name="connsiteY5" fmla="*/ 883764 h 884689"/>
                  <a:gd name="connsiteX6" fmla="*/ 957211 w 1029287"/>
                  <a:gd name="connsiteY6" fmla="*/ 753224 h 884689"/>
                  <a:gd name="connsiteX7" fmla="*/ 303128 w 1029287"/>
                  <a:gd name="connsiteY7" fmla="*/ 746978 h 884689"/>
                  <a:gd name="connsiteX8" fmla="*/ 194198 w 1029287"/>
                  <a:gd name="connsiteY8" fmla="*/ 409947 h 884689"/>
                  <a:gd name="connsiteX9" fmla="*/ 14103 w 1029287"/>
                  <a:gd name="connsiteY9" fmla="*/ 22189 h 884689"/>
                  <a:gd name="connsiteX10" fmla="*/ 716445 w 1029287"/>
                  <a:gd name="connsiteY10" fmla="*/ 76331 h 884689"/>
                  <a:gd name="connsiteX0" fmla="*/ 716445 w 1029287"/>
                  <a:gd name="connsiteY0" fmla="*/ 76331 h 884689"/>
                  <a:gd name="connsiteX1" fmla="*/ 199721 w 1029287"/>
                  <a:gd name="connsiteY1" fmla="*/ 398742 h 884689"/>
                  <a:gd name="connsiteX2" fmla="*/ 323178 w 1029287"/>
                  <a:gd name="connsiteY2" fmla="*/ 503180 h 884689"/>
                  <a:gd name="connsiteX3" fmla="*/ 800165 w 1029287"/>
                  <a:gd name="connsiteY3" fmla="*/ 509543 h 884689"/>
                  <a:gd name="connsiteX4" fmla="*/ 1023431 w 1029287"/>
                  <a:gd name="connsiteY4" fmla="*/ 631265 h 884689"/>
                  <a:gd name="connsiteX5" fmla="*/ 1022685 w 1029287"/>
                  <a:gd name="connsiteY5" fmla="*/ 883764 h 884689"/>
                  <a:gd name="connsiteX6" fmla="*/ 957211 w 1029287"/>
                  <a:gd name="connsiteY6" fmla="*/ 753224 h 884689"/>
                  <a:gd name="connsiteX7" fmla="*/ 303128 w 1029287"/>
                  <a:gd name="connsiteY7" fmla="*/ 746978 h 884689"/>
                  <a:gd name="connsiteX8" fmla="*/ 194198 w 1029287"/>
                  <a:gd name="connsiteY8" fmla="*/ 409947 h 884689"/>
                  <a:gd name="connsiteX9" fmla="*/ 14103 w 1029287"/>
                  <a:gd name="connsiteY9" fmla="*/ 22189 h 884689"/>
                  <a:gd name="connsiteX10" fmla="*/ 716445 w 1029287"/>
                  <a:gd name="connsiteY10" fmla="*/ 76331 h 884689"/>
                  <a:gd name="connsiteX0" fmla="*/ 716445 w 1023431"/>
                  <a:gd name="connsiteY0" fmla="*/ 76331 h 884811"/>
                  <a:gd name="connsiteX1" fmla="*/ 199721 w 1023431"/>
                  <a:gd name="connsiteY1" fmla="*/ 398742 h 884811"/>
                  <a:gd name="connsiteX2" fmla="*/ 323178 w 1023431"/>
                  <a:gd name="connsiteY2" fmla="*/ 503180 h 884811"/>
                  <a:gd name="connsiteX3" fmla="*/ 800165 w 1023431"/>
                  <a:gd name="connsiteY3" fmla="*/ 509543 h 884811"/>
                  <a:gd name="connsiteX4" fmla="*/ 1023431 w 1023431"/>
                  <a:gd name="connsiteY4" fmla="*/ 631265 h 884811"/>
                  <a:gd name="connsiteX5" fmla="*/ 1022685 w 1023431"/>
                  <a:gd name="connsiteY5" fmla="*/ 883764 h 884811"/>
                  <a:gd name="connsiteX6" fmla="*/ 957211 w 1023431"/>
                  <a:gd name="connsiteY6" fmla="*/ 753224 h 884811"/>
                  <a:gd name="connsiteX7" fmla="*/ 303128 w 1023431"/>
                  <a:gd name="connsiteY7" fmla="*/ 746978 h 884811"/>
                  <a:gd name="connsiteX8" fmla="*/ 194198 w 1023431"/>
                  <a:gd name="connsiteY8" fmla="*/ 409947 h 884811"/>
                  <a:gd name="connsiteX9" fmla="*/ 14103 w 1023431"/>
                  <a:gd name="connsiteY9" fmla="*/ 22189 h 884811"/>
                  <a:gd name="connsiteX10" fmla="*/ 716445 w 1023431"/>
                  <a:gd name="connsiteY10" fmla="*/ 76331 h 884811"/>
                  <a:gd name="connsiteX0" fmla="*/ 716445 w 1023431"/>
                  <a:gd name="connsiteY0" fmla="*/ 76331 h 884811"/>
                  <a:gd name="connsiteX1" fmla="*/ 199721 w 1023431"/>
                  <a:gd name="connsiteY1" fmla="*/ 398742 h 884811"/>
                  <a:gd name="connsiteX2" fmla="*/ 323178 w 1023431"/>
                  <a:gd name="connsiteY2" fmla="*/ 503180 h 884811"/>
                  <a:gd name="connsiteX3" fmla="*/ 800165 w 1023431"/>
                  <a:gd name="connsiteY3" fmla="*/ 509543 h 884811"/>
                  <a:gd name="connsiteX4" fmla="*/ 1023431 w 1023431"/>
                  <a:gd name="connsiteY4" fmla="*/ 631265 h 884811"/>
                  <a:gd name="connsiteX5" fmla="*/ 1022685 w 1023431"/>
                  <a:gd name="connsiteY5" fmla="*/ 883764 h 884811"/>
                  <a:gd name="connsiteX6" fmla="*/ 957211 w 1023431"/>
                  <a:gd name="connsiteY6" fmla="*/ 753224 h 884811"/>
                  <a:gd name="connsiteX7" fmla="*/ 310407 w 1023431"/>
                  <a:gd name="connsiteY7" fmla="*/ 782841 h 884811"/>
                  <a:gd name="connsiteX8" fmla="*/ 194198 w 1023431"/>
                  <a:gd name="connsiteY8" fmla="*/ 409947 h 884811"/>
                  <a:gd name="connsiteX9" fmla="*/ 14103 w 1023431"/>
                  <a:gd name="connsiteY9" fmla="*/ 22189 h 884811"/>
                  <a:gd name="connsiteX10" fmla="*/ 716445 w 1023431"/>
                  <a:gd name="connsiteY10" fmla="*/ 76331 h 884811"/>
                  <a:gd name="connsiteX0" fmla="*/ 716445 w 1023431"/>
                  <a:gd name="connsiteY0" fmla="*/ 76331 h 885071"/>
                  <a:gd name="connsiteX1" fmla="*/ 199721 w 1023431"/>
                  <a:gd name="connsiteY1" fmla="*/ 398742 h 885071"/>
                  <a:gd name="connsiteX2" fmla="*/ 323178 w 1023431"/>
                  <a:gd name="connsiteY2" fmla="*/ 503180 h 885071"/>
                  <a:gd name="connsiteX3" fmla="*/ 800165 w 1023431"/>
                  <a:gd name="connsiteY3" fmla="*/ 509543 h 885071"/>
                  <a:gd name="connsiteX4" fmla="*/ 1023431 w 1023431"/>
                  <a:gd name="connsiteY4" fmla="*/ 631265 h 885071"/>
                  <a:gd name="connsiteX5" fmla="*/ 1022685 w 1023431"/>
                  <a:gd name="connsiteY5" fmla="*/ 883764 h 885071"/>
                  <a:gd name="connsiteX6" fmla="*/ 964490 w 1023431"/>
                  <a:gd name="connsiteY6" fmla="*/ 780121 h 885071"/>
                  <a:gd name="connsiteX7" fmla="*/ 310407 w 1023431"/>
                  <a:gd name="connsiteY7" fmla="*/ 782841 h 885071"/>
                  <a:gd name="connsiteX8" fmla="*/ 194198 w 1023431"/>
                  <a:gd name="connsiteY8" fmla="*/ 409947 h 885071"/>
                  <a:gd name="connsiteX9" fmla="*/ 14103 w 1023431"/>
                  <a:gd name="connsiteY9" fmla="*/ 22189 h 885071"/>
                  <a:gd name="connsiteX10" fmla="*/ 716445 w 1023431"/>
                  <a:gd name="connsiteY10" fmla="*/ 76331 h 885071"/>
                  <a:gd name="connsiteX0" fmla="*/ 716445 w 1023431"/>
                  <a:gd name="connsiteY0" fmla="*/ 76331 h 885189"/>
                  <a:gd name="connsiteX1" fmla="*/ 199721 w 1023431"/>
                  <a:gd name="connsiteY1" fmla="*/ 398742 h 885189"/>
                  <a:gd name="connsiteX2" fmla="*/ 323178 w 1023431"/>
                  <a:gd name="connsiteY2" fmla="*/ 503180 h 885189"/>
                  <a:gd name="connsiteX3" fmla="*/ 800165 w 1023431"/>
                  <a:gd name="connsiteY3" fmla="*/ 509543 h 885189"/>
                  <a:gd name="connsiteX4" fmla="*/ 1023431 w 1023431"/>
                  <a:gd name="connsiteY4" fmla="*/ 631265 h 885189"/>
                  <a:gd name="connsiteX5" fmla="*/ 1022685 w 1023431"/>
                  <a:gd name="connsiteY5" fmla="*/ 883764 h 885189"/>
                  <a:gd name="connsiteX6" fmla="*/ 946292 w 1023431"/>
                  <a:gd name="connsiteY6" fmla="*/ 789086 h 885189"/>
                  <a:gd name="connsiteX7" fmla="*/ 310407 w 1023431"/>
                  <a:gd name="connsiteY7" fmla="*/ 782841 h 885189"/>
                  <a:gd name="connsiteX8" fmla="*/ 194198 w 1023431"/>
                  <a:gd name="connsiteY8" fmla="*/ 409947 h 885189"/>
                  <a:gd name="connsiteX9" fmla="*/ 14103 w 1023431"/>
                  <a:gd name="connsiteY9" fmla="*/ 22189 h 885189"/>
                  <a:gd name="connsiteX10" fmla="*/ 716445 w 1023431"/>
                  <a:gd name="connsiteY10" fmla="*/ 76331 h 885189"/>
                  <a:gd name="connsiteX0" fmla="*/ 716445 w 1023431"/>
                  <a:gd name="connsiteY0" fmla="*/ 76331 h 983099"/>
                  <a:gd name="connsiteX1" fmla="*/ 199721 w 1023431"/>
                  <a:gd name="connsiteY1" fmla="*/ 398742 h 983099"/>
                  <a:gd name="connsiteX2" fmla="*/ 323178 w 1023431"/>
                  <a:gd name="connsiteY2" fmla="*/ 503180 h 983099"/>
                  <a:gd name="connsiteX3" fmla="*/ 800165 w 1023431"/>
                  <a:gd name="connsiteY3" fmla="*/ 509543 h 983099"/>
                  <a:gd name="connsiteX4" fmla="*/ 1023431 w 1023431"/>
                  <a:gd name="connsiteY4" fmla="*/ 631265 h 983099"/>
                  <a:gd name="connsiteX5" fmla="*/ 1022685 w 1023431"/>
                  <a:gd name="connsiteY5" fmla="*/ 982385 h 983099"/>
                  <a:gd name="connsiteX6" fmla="*/ 946292 w 1023431"/>
                  <a:gd name="connsiteY6" fmla="*/ 789086 h 983099"/>
                  <a:gd name="connsiteX7" fmla="*/ 310407 w 1023431"/>
                  <a:gd name="connsiteY7" fmla="*/ 782841 h 983099"/>
                  <a:gd name="connsiteX8" fmla="*/ 194198 w 1023431"/>
                  <a:gd name="connsiteY8" fmla="*/ 409947 h 983099"/>
                  <a:gd name="connsiteX9" fmla="*/ 14103 w 1023431"/>
                  <a:gd name="connsiteY9" fmla="*/ 22189 h 983099"/>
                  <a:gd name="connsiteX10" fmla="*/ 716445 w 1023431"/>
                  <a:gd name="connsiteY10" fmla="*/ 76331 h 983099"/>
                  <a:gd name="connsiteX0" fmla="*/ 522247 w 829233"/>
                  <a:gd name="connsiteY0" fmla="*/ 1295 h 908063"/>
                  <a:gd name="connsiteX1" fmla="*/ 5523 w 829233"/>
                  <a:gd name="connsiteY1" fmla="*/ 323706 h 908063"/>
                  <a:gd name="connsiteX2" fmla="*/ 128980 w 829233"/>
                  <a:gd name="connsiteY2" fmla="*/ 428144 h 908063"/>
                  <a:gd name="connsiteX3" fmla="*/ 605967 w 829233"/>
                  <a:gd name="connsiteY3" fmla="*/ 434507 h 908063"/>
                  <a:gd name="connsiteX4" fmla="*/ 829233 w 829233"/>
                  <a:gd name="connsiteY4" fmla="*/ 556229 h 908063"/>
                  <a:gd name="connsiteX5" fmla="*/ 828487 w 829233"/>
                  <a:gd name="connsiteY5" fmla="*/ 907349 h 908063"/>
                  <a:gd name="connsiteX6" fmla="*/ 752094 w 829233"/>
                  <a:gd name="connsiteY6" fmla="*/ 714050 h 908063"/>
                  <a:gd name="connsiteX7" fmla="*/ 116209 w 829233"/>
                  <a:gd name="connsiteY7" fmla="*/ 707805 h 908063"/>
                  <a:gd name="connsiteX8" fmla="*/ 0 w 829233"/>
                  <a:gd name="connsiteY8" fmla="*/ 334911 h 908063"/>
                  <a:gd name="connsiteX9" fmla="*/ 522247 w 829233"/>
                  <a:gd name="connsiteY9" fmla="*/ 1295 h 908063"/>
                  <a:gd name="connsiteX0" fmla="*/ 12367 w 841600"/>
                  <a:gd name="connsiteY0" fmla="*/ 36180 h 609332"/>
                  <a:gd name="connsiteX1" fmla="*/ 17890 w 841600"/>
                  <a:gd name="connsiteY1" fmla="*/ 24975 h 609332"/>
                  <a:gd name="connsiteX2" fmla="*/ 141347 w 841600"/>
                  <a:gd name="connsiteY2" fmla="*/ 129413 h 609332"/>
                  <a:gd name="connsiteX3" fmla="*/ 618334 w 841600"/>
                  <a:gd name="connsiteY3" fmla="*/ 135776 h 609332"/>
                  <a:gd name="connsiteX4" fmla="*/ 841600 w 841600"/>
                  <a:gd name="connsiteY4" fmla="*/ 257498 h 609332"/>
                  <a:gd name="connsiteX5" fmla="*/ 840854 w 841600"/>
                  <a:gd name="connsiteY5" fmla="*/ 608618 h 609332"/>
                  <a:gd name="connsiteX6" fmla="*/ 764461 w 841600"/>
                  <a:gd name="connsiteY6" fmla="*/ 415319 h 609332"/>
                  <a:gd name="connsiteX7" fmla="*/ 128576 w 841600"/>
                  <a:gd name="connsiteY7" fmla="*/ 409074 h 609332"/>
                  <a:gd name="connsiteX8" fmla="*/ 12367 w 841600"/>
                  <a:gd name="connsiteY8" fmla="*/ 36180 h 609332"/>
                  <a:gd name="connsiteX0" fmla="*/ 111938 w 824962"/>
                  <a:gd name="connsiteY0" fmla="*/ 393970 h 594228"/>
                  <a:gd name="connsiteX1" fmla="*/ 1252 w 824962"/>
                  <a:gd name="connsiteY1" fmla="*/ 9871 h 594228"/>
                  <a:gd name="connsiteX2" fmla="*/ 124709 w 824962"/>
                  <a:gd name="connsiteY2" fmla="*/ 114309 h 594228"/>
                  <a:gd name="connsiteX3" fmla="*/ 601696 w 824962"/>
                  <a:gd name="connsiteY3" fmla="*/ 120672 h 594228"/>
                  <a:gd name="connsiteX4" fmla="*/ 824962 w 824962"/>
                  <a:gd name="connsiteY4" fmla="*/ 242394 h 594228"/>
                  <a:gd name="connsiteX5" fmla="*/ 824216 w 824962"/>
                  <a:gd name="connsiteY5" fmla="*/ 593514 h 594228"/>
                  <a:gd name="connsiteX6" fmla="*/ 747823 w 824962"/>
                  <a:gd name="connsiteY6" fmla="*/ 400215 h 594228"/>
                  <a:gd name="connsiteX7" fmla="*/ 111938 w 824962"/>
                  <a:gd name="connsiteY7" fmla="*/ 393970 h 594228"/>
                  <a:gd name="connsiteX0" fmla="*/ 89616 w 802640"/>
                  <a:gd name="connsiteY0" fmla="*/ 411080 h 611338"/>
                  <a:gd name="connsiteX1" fmla="*/ 8046 w 802640"/>
                  <a:gd name="connsiteY1" fmla="*/ 9050 h 611338"/>
                  <a:gd name="connsiteX2" fmla="*/ 102387 w 802640"/>
                  <a:gd name="connsiteY2" fmla="*/ 131419 h 611338"/>
                  <a:gd name="connsiteX3" fmla="*/ 579374 w 802640"/>
                  <a:gd name="connsiteY3" fmla="*/ 137782 h 611338"/>
                  <a:gd name="connsiteX4" fmla="*/ 802640 w 802640"/>
                  <a:gd name="connsiteY4" fmla="*/ 259504 h 611338"/>
                  <a:gd name="connsiteX5" fmla="*/ 801894 w 802640"/>
                  <a:gd name="connsiteY5" fmla="*/ 610624 h 611338"/>
                  <a:gd name="connsiteX6" fmla="*/ 725501 w 802640"/>
                  <a:gd name="connsiteY6" fmla="*/ 417325 h 611338"/>
                  <a:gd name="connsiteX7" fmla="*/ 89616 w 802640"/>
                  <a:gd name="connsiteY7" fmla="*/ 411080 h 611338"/>
                  <a:gd name="connsiteX0" fmla="*/ 61475 w 774499"/>
                  <a:gd name="connsiteY0" fmla="*/ 411080 h 611338"/>
                  <a:gd name="connsiteX1" fmla="*/ 41778 w 774499"/>
                  <a:gd name="connsiteY1" fmla="*/ 9050 h 611338"/>
                  <a:gd name="connsiteX2" fmla="*/ 74246 w 774499"/>
                  <a:gd name="connsiteY2" fmla="*/ 131419 h 611338"/>
                  <a:gd name="connsiteX3" fmla="*/ 551233 w 774499"/>
                  <a:gd name="connsiteY3" fmla="*/ 137782 h 611338"/>
                  <a:gd name="connsiteX4" fmla="*/ 774499 w 774499"/>
                  <a:gd name="connsiteY4" fmla="*/ 259504 h 611338"/>
                  <a:gd name="connsiteX5" fmla="*/ 773753 w 774499"/>
                  <a:gd name="connsiteY5" fmla="*/ 610624 h 611338"/>
                  <a:gd name="connsiteX6" fmla="*/ 697360 w 774499"/>
                  <a:gd name="connsiteY6" fmla="*/ 417325 h 611338"/>
                  <a:gd name="connsiteX7" fmla="*/ 61475 w 774499"/>
                  <a:gd name="connsiteY7" fmla="*/ 411080 h 611338"/>
                  <a:gd name="connsiteX0" fmla="*/ 61475 w 774499"/>
                  <a:gd name="connsiteY0" fmla="*/ 408319 h 608577"/>
                  <a:gd name="connsiteX1" fmla="*/ 41778 w 774499"/>
                  <a:gd name="connsiteY1" fmla="*/ 6289 h 608577"/>
                  <a:gd name="connsiteX2" fmla="*/ 25793 w 774499"/>
                  <a:gd name="connsiteY2" fmla="*/ 282292 h 608577"/>
                  <a:gd name="connsiteX3" fmla="*/ 74246 w 774499"/>
                  <a:gd name="connsiteY3" fmla="*/ 128658 h 608577"/>
                  <a:gd name="connsiteX4" fmla="*/ 551233 w 774499"/>
                  <a:gd name="connsiteY4" fmla="*/ 135021 h 608577"/>
                  <a:gd name="connsiteX5" fmla="*/ 774499 w 774499"/>
                  <a:gd name="connsiteY5" fmla="*/ 256743 h 608577"/>
                  <a:gd name="connsiteX6" fmla="*/ 773753 w 774499"/>
                  <a:gd name="connsiteY6" fmla="*/ 607863 h 608577"/>
                  <a:gd name="connsiteX7" fmla="*/ 697360 w 774499"/>
                  <a:gd name="connsiteY7" fmla="*/ 414564 h 608577"/>
                  <a:gd name="connsiteX8" fmla="*/ 61475 w 774499"/>
                  <a:gd name="connsiteY8" fmla="*/ 408319 h 608577"/>
                  <a:gd name="connsiteX0" fmla="*/ 83065 w 796089"/>
                  <a:gd name="connsiteY0" fmla="*/ 417125 h 617383"/>
                  <a:gd name="connsiteX1" fmla="*/ 12414 w 796089"/>
                  <a:gd name="connsiteY1" fmla="*/ 6129 h 617383"/>
                  <a:gd name="connsiteX2" fmla="*/ 47383 w 796089"/>
                  <a:gd name="connsiteY2" fmla="*/ 291098 h 617383"/>
                  <a:gd name="connsiteX3" fmla="*/ 95836 w 796089"/>
                  <a:gd name="connsiteY3" fmla="*/ 137464 h 617383"/>
                  <a:gd name="connsiteX4" fmla="*/ 572823 w 796089"/>
                  <a:gd name="connsiteY4" fmla="*/ 143827 h 617383"/>
                  <a:gd name="connsiteX5" fmla="*/ 796089 w 796089"/>
                  <a:gd name="connsiteY5" fmla="*/ 265549 h 617383"/>
                  <a:gd name="connsiteX6" fmla="*/ 795343 w 796089"/>
                  <a:gd name="connsiteY6" fmla="*/ 616669 h 617383"/>
                  <a:gd name="connsiteX7" fmla="*/ 718950 w 796089"/>
                  <a:gd name="connsiteY7" fmla="*/ 423370 h 617383"/>
                  <a:gd name="connsiteX8" fmla="*/ 83065 w 796089"/>
                  <a:gd name="connsiteY8" fmla="*/ 417125 h 617383"/>
                  <a:gd name="connsiteX0" fmla="*/ 83065 w 796089"/>
                  <a:gd name="connsiteY0" fmla="*/ 419685 h 619943"/>
                  <a:gd name="connsiteX1" fmla="*/ 12414 w 796089"/>
                  <a:gd name="connsiteY1" fmla="*/ 8689 h 619943"/>
                  <a:gd name="connsiteX2" fmla="*/ 95836 w 796089"/>
                  <a:gd name="connsiteY2" fmla="*/ 140024 h 619943"/>
                  <a:gd name="connsiteX3" fmla="*/ 572823 w 796089"/>
                  <a:gd name="connsiteY3" fmla="*/ 146387 h 619943"/>
                  <a:gd name="connsiteX4" fmla="*/ 796089 w 796089"/>
                  <a:gd name="connsiteY4" fmla="*/ 268109 h 619943"/>
                  <a:gd name="connsiteX5" fmla="*/ 795343 w 796089"/>
                  <a:gd name="connsiteY5" fmla="*/ 619229 h 619943"/>
                  <a:gd name="connsiteX6" fmla="*/ 718950 w 796089"/>
                  <a:gd name="connsiteY6" fmla="*/ 425930 h 619943"/>
                  <a:gd name="connsiteX7" fmla="*/ 83065 w 796089"/>
                  <a:gd name="connsiteY7" fmla="*/ 419685 h 619943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5343"/>
                  <a:gd name="connsiteY0" fmla="*/ 418933 h 619191"/>
                  <a:gd name="connsiteX1" fmla="*/ 12414 w 795343"/>
                  <a:gd name="connsiteY1" fmla="*/ 7937 h 619191"/>
                  <a:gd name="connsiteX2" fmla="*/ 95836 w 795343"/>
                  <a:gd name="connsiteY2" fmla="*/ 157203 h 619191"/>
                  <a:gd name="connsiteX3" fmla="*/ 572823 w 795343"/>
                  <a:gd name="connsiteY3" fmla="*/ 145635 h 619191"/>
                  <a:gd name="connsiteX4" fmla="*/ 795343 w 795343"/>
                  <a:gd name="connsiteY4" fmla="*/ 618477 h 619191"/>
                  <a:gd name="connsiteX5" fmla="*/ 718950 w 795343"/>
                  <a:gd name="connsiteY5" fmla="*/ 425178 h 619191"/>
                  <a:gd name="connsiteX6" fmla="*/ 83065 w 795343"/>
                  <a:gd name="connsiteY6" fmla="*/ 418933 h 619191"/>
                  <a:gd name="connsiteX0" fmla="*/ 83065 w 795779"/>
                  <a:gd name="connsiteY0" fmla="*/ 418933 h 619191"/>
                  <a:gd name="connsiteX1" fmla="*/ 12414 w 795779"/>
                  <a:gd name="connsiteY1" fmla="*/ 7937 h 619191"/>
                  <a:gd name="connsiteX2" fmla="*/ 95836 w 795779"/>
                  <a:gd name="connsiteY2" fmla="*/ 157203 h 619191"/>
                  <a:gd name="connsiteX3" fmla="*/ 572823 w 795779"/>
                  <a:gd name="connsiteY3" fmla="*/ 145635 h 619191"/>
                  <a:gd name="connsiteX4" fmla="*/ 795343 w 795779"/>
                  <a:gd name="connsiteY4" fmla="*/ 618477 h 619191"/>
                  <a:gd name="connsiteX5" fmla="*/ 718950 w 795779"/>
                  <a:gd name="connsiteY5" fmla="*/ 425178 h 619191"/>
                  <a:gd name="connsiteX6" fmla="*/ 83065 w 795779"/>
                  <a:gd name="connsiteY6" fmla="*/ 418933 h 619191"/>
                  <a:gd name="connsiteX0" fmla="*/ 83065 w 796164"/>
                  <a:gd name="connsiteY0" fmla="*/ 418987 h 619245"/>
                  <a:gd name="connsiteX1" fmla="*/ 12414 w 796164"/>
                  <a:gd name="connsiteY1" fmla="*/ 7991 h 619245"/>
                  <a:gd name="connsiteX2" fmla="*/ 95836 w 796164"/>
                  <a:gd name="connsiteY2" fmla="*/ 157257 h 619245"/>
                  <a:gd name="connsiteX3" fmla="*/ 631056 w 796164"/>
                  <a:gd name="connsiteY3" fmla="*/ 154654 h 619245"/>
                  <a:gd name="connsiteX4" fmla="*/ 795343 w 796164"/>
                  <a:gd name="connsiteY4" fmla="*/ 618531 h 619245"/>
                  <a:gd name="connsiteX5" fmla="*/ 718950 w 796164"/>
                  <a:gd name="connsiteY5" fmla="*/ 425232 h 619245"/>
                  <a:gd name="connsiteX6" fmla="*/ 83065 w 796164"/>
                  <a:gd name="connsiteY6" fmla="*/ 418987 h 619245"/>
                  <a:gd name="connsiteX0" fmla="*/ 83065 w 796451"/>
                  <a:gd name="connsiteY0" fmla="*/ 418987 h 619245"/>
                  <a:gd name="connsiteX1" fmla="*/ 12414 w 796451"/>
                  <a:gd name="connsiteY1" fmla="*/ 7991 h 619245"/>
                  <a:gd name="connsiteX2" fmla="*/ 95836 w 796451"/>
                  <a:gd name="connsiteY2" fmla="*/ 157257 h 619245"/>
                  <a:gd name="connsiteX3" fmla="*/ 631056 w 796451"/>
                  <a:gd name="connsiteY3" fmla="*/ 154654 h 619245"/>
                  <a:gd name="connsiteX4" fmla="*/ 795343 w 796451"/>
                  <a:gd name="connsiteY4" fmla="*/ 618531 h 619245"/>
                  <a:gd name="connsiteX5" fmla="*/ 718950 w 796451"/>
                  <a:gd name="connsiteY5" fmla="*/ 425232 h 619245"/>
                  <a:gd name="connsiteX6" fmla="*/ 83065 w 796451"/>
                  <a:gd name="connsiteY6" fmla="*/ 418987 h 619245"/>
                  <a:gd name="connsiteX0" fmla="*/ 83065 w 795840"/>
                  <a:gd name="connsiteY0" fmla="*/ 418987 h 619245"/>
                  <a:gd name="connsiteX1" fmla="*/ 12414 w 795840"/>
                  <a:gd name="connsiteY1" fmla="*/ 7991 h 619245"/>
                  <a:gd name="connsiteX2" fmla="*/ 95836 w 795840"/>
                  <a:gd name="connsiteY2" fmla="*/ 157257 h 619245"/>
                  <a:gd name="connsiteX3" fmla="*/ 631056 w 795840"/>
                  <a:gd name="connsiteY3" fmla="*/ 154654 h 619245"/>
                  <a:gd name="connsiteX4" fmla="*/ 795343 w 795840"/>
                  <a:gd name="connsiteY4" fmla="*/ 618531 h 619245"/>
                  <a:gd name="connsiteX5" fmla="*/ 718950 w 795840"/>
                  <a:gd name="connsiteY5" fmla="*/ 425232 h 619245"/>
                  <a:gd name="connsiteX6" fmla="*/ 83065 w 795840"/>
                  <a:gd name="connsiteY6" fmla="*/ 418987 h 619245"/>
                  <a:gd name="connsiteX0" fmla="*/ 83065 w 795343"/>
                  <a:gd name="connsiteY0" fmla="*/ 418987 h 619245"/>
                  <a:gd name="connsiteX1" fmla="*/ 12414 w 795343"/>
                  <a:gd name="connsiteY1" fmla="*/ 7991 h 619245"/>
                  <a:gd name="connsiteX2" fmla="*/ 95836 w 795343"/>
                  <a:gd name="connsiteY2" fmla="*/ 157257 h 619245"/>
                  <a:gd name="connsiteX3" fmla="*/ 631056 w 795343"/>
                  <a:gd name="connsiteY3" fmla="*/ 154654 h 619245"/>
                  <a:gd name="connsiteX4" fmla="*/ 795343 w 795343"/>
                  <a:gd name="connsiteY4" fmla="*/ 618531 h 619245"/>
                  <a:gd name="connsiteX5" fmla="*/ 718950 w 795343"/>
                  <a:gd name="connsiteY5" fmla="*/ 425232 h 619245"/>
                  <a:gd name="connsiteX6" fmla="*/ 83065 w 795343"/>
                  <a:gd name="connsiteY6" fmla="*/ 418987 h 619245"/>
                  <a:gd name="connsiteX0" fmla="*/ 83065 w 795343"/>
                  <a:gd name="connsiteY0" fmla="*/ 418987 h 619245"/>
                  <a:gd name="connsiteX1" fmla="*/ 12414 w 795343"/>
                  <a:gd name="connsiteY1" fmla="*/ 7991 h 619245"/>
                  <a:gd name="connsiteX2" fmla="*/ 95836 w 795343"/>
                  <a:gd name="connsiteY2" fmla="*/ 157257 h 619245"/>
                  <a:gd name="connsiteX3" fmla="*/ 631056 w 795343"/>
                  <a:gd name="connsiteY3" fmla="*/ 154654 h 619245"/>
                  <a:gd name="connsiteX4" fmla="*/ 795343 w 795343"/>
                  <a:gd name="connsiteY4" fmla="*/ 618531 h 619245"/>
                  <a:gd name="connsiteX5" fmla="*/ 718950 w 795343"/>
                  <a:gd name="connsiteY5" fmla="*/ 425232 h 619245"/>
                  <a:gd name="connsiteX6" fmla="*/ 83065 w 795343"/>
                  <a:gd name="connsiteY6" fmla="*/ 418987 h 619245"/>
                  <a:gd name="connsiteX0" fmla="*/ 83065 w 795343"/>
                  <a:gd name="connsiteY0" fmla="*/ 418987 h 619245"/>
                  <a:gd name="connsiteX1" fmla="*/ 12414 w 795343"/>
                  <a:gd name="connsiteY1" fmla="*/ 7991 h 619245"/>
                  <a:gd name="connsiteX2" fmla="*/ 95836 w 795343"/>
                  <a:gd name="connsiteY2" fmla="*/ 157257 h 619245"/>
                  <a:gd name="connsiteX3" fmla="*/ 631056 w 795343"/>
                  <a:gd name="connsiteY3" fmla="*/ 154654 h 619245"/>
                  <a:gd name="connsiteX4" fmla="*/ 795343 w 795343"/>
                  <a:gd name="connsiteY4" fmla="*/ 618531 h 619245"/>
                  <a:gd name="connsiteX5" fmla="*/ 718950 w 795343"/>
                  <a:gd name="connsiteY5" fmla="*/ 425232 h 619245"/>
                  <a:gd name="connsiteX6" fmla="*/ 83065 w 795343"/>
                  <a:gd name="connsiteY6" fmla="*/ 418987 h 619245"/>
                  <a:gd name="connsiteX0" fmla="*/ 83065 w 780785"/>
                  <a:gd name="connsiteY0" fmla="*/ 418987 h 619245"/>
                  <a:gd name="connsiteX1" fmla="*/ 12414 w 780785"/>
                  <a:gd name="connsiteY1" fmla="*/ 7991 h 619245"/>
                  <a:gd name="connsiteX2" fmla="*/ 95836 w 780785"/>
                  <a:gd name="connsiteY2" fmla="*/ 157257 h 619245"/>
                  <a:gd name="connsiteX3" fmla="*/ 631056 w 780785"/>
                  <a:gd name="connsiteY3" fmla="*/ 154654 h 619245"/>
                  <a:gd name="connsiteX4" fmla="*/ 780785 w 780785"/>
                  <a:gd name="connsiteY4" fmla="*/ 618531 h 619245"/>
                  <a:gd name="connsiteX5" fmla="*/ 718950 w 780785"/>
                  <a:gd name="connsiteY5" fmla="*/ 425232 h 619245"/>
                  <a:gd name="connsiteX6" fmla="*/ 83065 w 780785"/>
                  <a:gd name="connsiteY6" fmla="*/ 418987 h 619245"/>
                  <a:gd name="connsiteX0" fmla="*/ 77096 w 774816"/>
                  <a:gd name="connsiteY0" fmla="*/ 417996 h 618254"/>
                  <a:gd name="connsiteX1" fmla="*/ 15937 w 774816"/>
                  <a:gd name="connsiteY1" fmla="*/ 58865 h 618254"/>
                  <a:gd name="connsiteX2" fmla="*/ 6445 w 774816"/>
                  <a:gd name="connsiteY2" fmla="*/ 7000 h 618254"/>
                  <a:gd name="connsiteX3" fmla="*/ 89867 w 774816"/>
                  <a:gd name="connsiteY3" fmla="*/ 156266 h 618254"/>
                  <a:gd name="connsiteX4" fmla="*/ 625087 w 774816"/>
                  <a:gd name="connsiteY4" fmla="*/ 153663 h 618254"/>
                  <a:gd name="connsiteX5" fmla="*/ 774816 w 774816"/>
                  <a:gd name="connsiteY5" fmla="*/ 617540 h 618254"/>
                  <a:gd name="connsiteX6" fmla="*/ 712981 w 774816"/>
                  <a:gd name="connsiteY6" fmla="*/ 424241 h 618254"/>
                  <a:gd name="connsiteX7" fmla="*/ 77096 w 774816"/>
                  <a:gd name="connsiteY7" fmla="*/ 417996 h 618254"/>
                  <a:gd name="connsiteX0" fmla="*/ 168085 w 774816"/>
                  <a:gd name="connsiteY0" fmla="*/ 417996 h 618254"/>
                  <a:gd name="connsiteX1" fmla="*/ 15937 w 774816"/>
                  <a:gd name="connsiteY1" fmla="*/ 58865 h 618254"/>
                  <a:gd name="connsiteX2" fmla="*/ 6445 w 774816"/>
                  <a:gd name="connsiteY2" fmla="*/ 7000 h 618254"/>
                  <a:gd name="connsiteX3" fmla="*/ 89867 w 774816"/>
                  <a:gd name="connsiteY3" fmla="*/ 156266 h 618254"/>
                  <a:gd name="connsiteX4" fmla="*/ 625087 w 774816"/>
                  <a:gd name="connsiteY4" fmla="*/ 153663 h 618254"/>
                  <a:gd name="connsiteX5" fmla="*/ 774816 w 774816"/>
                  <a:gd name="connsiteY5" fmla="*/ 617540 h 618254"/>
                  <a:gd name="connsiteX6" fmla="*/ 712981 w 774816"/>
                  <a:gd name="connsiteY6" fmla="*/ 424241 h 618254"/>
                  <a:gd name="connsiteX7" fmla="*/ 168085 w 774816"/>
                  <a:gd name="connsiteY7" fmla="*/ 417996 h 618254"/>
                  <a:gd name="connsiteX0" fmla="*/ 168085 w 774816"/>
                  <a:gd name="connsiteY0" fmla="*/ 417996 h 618254"/>
                  <a:gd name="connsiteX1" fmla="*/ 15937 w 774816"/>
                  <a:gd name="connsiteY1" fmla="*/ 58865 h 618254"/>
                  <a:gd name="connsiteX2" fmla="*/ 6445 w 774816"/>
                  <a:gd name="connsiteY2" fmla="*/ 7000 h 618254"/>
                  <a:gd name="connsiteX3" fmla="*/ 89867 w 774816"/>
                  <a:gd name="connsiteY3" fmla="*/ 156266 h 618254"/>
                  <a:gd name="connsiteX4" fmla="*/ 625087 w 774816"/>
                  <a:gd name="connsiteY4" fmla="*/ 153663 h 618254"/>
                  <a:gd name="connsiteX5" fmla="*/ 774816 w 774816"/>
                  <a:gd name="connsiteY5" fmla="*/ 617540 h 618254"/>
                  <a:gd name="connsiteX6" fmla="*/ 712981 w 774816"/>
                  <a:gd name="connsiteY6" fmla="*/ 424241 h 618254"/>
                  <a:gd name="connsiteX7" fmla="*/ 168085 w 774816"/>
                  <a:gd name="connsiteY7" fmla="*/ 417996 h 618254"/>
                  <a:gd name="connsiteX0" fmla="*/ 168085 w 774816"/>
                  <a:gd name="connsiteY0" fmla="*/ 417996 h 618254"/>
                  <a:gd name="connsiteX1" fmla="*/ 15937 w 774816"/>
                  <a:gd name="connsiteY1" fmla="*/ 58865 h 618254"/>
                  <a:gd name="connsiteX2" fmla="*/ 6445 w 774816"/>
                  <a:gd name="connsiteY2" fmla="*/ 7000 h 618254"/>
                  <a:gd name="connsiteX3" fmla="*/ 89867 w 774816"/>
                  <a:gd name="connsiteY3" fmla="*/ 156266 h 618254"/>
                  <a:gd name="connsiteX4" fmla="*/ 625087 w 774816"/>
                  <a:gd name="connsiteY4" fmla="*/ 153663 h 618254"/>
                  <a:gd name="connsiteX5" fmla="*/ 774816 w 774816"/>
                  <a:gd name="connsiteY5" fmla="*/ 617540 h 618254"/>
                  <a:gd name="connsiteX6" fmla="*/ 712981 w 774816"/>
                  <a:gd name="connsiteY6" fmla="*/ 424241 h 618254"/>
                  <a:gd name="connsiteX7" fmla="*/ 168085 w 774816"/>
                  <a:gd name="connsiteY7" fmla="*/ 417996 h 618254"/>
                  <a:gd name="connsiteX0" fmla="*/ 161355 w 768086"/>
                  <a:gd name="connsiteY0" fmla="*/ 368307 h 568565"/>
                  <a:gd name="connsiteX1" fmla="*/ 9207 w 768086"/>
                  <a:gd name="connsiteY1" fmla="*/ 9176 h 568565"/>
                  <a:gd name="connsiteX2" fmla="*/ 83137 w 768086"/>
                  <a:gd name="connsiteY2" fmla="*/ 106577 h 568565"/>
                  <a:gd name="connsiteX3" fmla="*/ 618357 w 768086"/>
                  <a:gd name="connsiteY3" fmla="*/ 103974 h 568565"/>
                  <a:gd name="connsiteX4" fmla="*/ 768086 w 768086"/>
                  <a:gd name="connsiteY4" fmla="*/ 567851 h 568565"/>
                  <a:gd name="connsiteX5" fmla="*/ 706251 w 768086"/>
                  <a:gd name="connsiteY5" fmla="*/ 374552 h 568565"/>
                  <a:gd name="connsiteX6" fmla="*/ 161355 w 768086"/>
                  <a:gd name="connsiteY6" fmla="*/ 368307 h 568565"/>
                  <a:gd name="connsiteX0" fmla="*/ 161355 w 768086"/>
                  <a:gd name="connsiteY0" fmla="*/ 490133 h 690391"/>
                  <a:gd name="connsiteX1" fmla="*/ 9207 w 768086"/>
                  <a:gd name="connsiteY1" fmla="*/ 5484 h 690391"/>
                  <a:gd name="connsiteX2" fmla="*/ 83137 w 768086"/>
                  <a:gd name="connsiteY2" fmla="*/ 228403 h 690391"/>
                  <a:gd name="connsiteX3" fmla="*/ 618357 w 768086"/>
                  <a:gd name="connsiteY3" fmla="*/ 225800 h 690391"/>
                  <a:gd name="connsiteX4" fmla="*/ 768086 w 768086"/>
                  <a:gd name="connsiteY4" fmla="*/ 689677 h 690391"/>
                  <a:gd name="connsiteX5" fmla="*/ 706251 w 768086"/>
                  <a:gd name="connsiteY5" fmla="*/ 496378 h 690391"/>
                  <a:gd name="connsiteX6" fmla="*/ 161355 w 768086"/>
                  <a:gd name="connsiteY6" fmla="*/ 490133 h 690391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73930 w 758879"/>
                  <a:gd name="connsiteY2" fmla="*/ 222919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73930 w 758879"/>
                  <a:gd name="connsiteY2" fmla="*/ 222919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4895 w 761626"/>
                  <a:gd name="connsiteY0" fmla="*/ 484649 h 684907"/>
                  <a:gd name="connsiteX1" fmla="*/ 2747 w 761626"/>
                  <a:gd name="connsiteY1" fmla="*/ 0 h 684907"/>
                  <a:gd name="connsiteX2" fmla="*/ 76677 w 761626"/>
                  <a:gd name="connsiteY2" fmla="*/ 222919 h 684907"/>
                  <a:gd name="connsiteX3" fmla="*/ 611897 w 761626"/>
                  <a:gd name="connsiteY3" fmla="*/ 220316 h 684907"/>
                  <a:gd name="connsiteX4" fmla="*/ 761626 w 761626"/>
                  <a:gd name="connsiteY4" fmla="*/ 684193 h 684907"/>
                  <a:gd name="connsiteX5" fmla="*/ 699791 w 761626"/>
                  <a:gd name="connsiteY5" fmla="*/ 490894 h 684907"/>
                  <a:gd name="connsiteX6" fmla="*/ 154895 w 761626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73930 w 758879"/>
                  <a:gd name="connsiteY2" fmla="*/ 222919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762 w 759493"/>
                  <a:gd name="connsiteY0" fmla="*/ 484649 h 684907"/>
                  <a:gd name="connsiteX1" fmla="*/ 614 w 759493"/>
                  <a:gd name="connsiteY1" fmla="*/ 0 h 684907"/>
                  <a:gd name="connsiteX2" fmla="*/ 147335 w 759493"/>
                  <a:gd name="connsiteY2" fmla="*/ 231884 h 684907"/>
                  <a:gd name="connsiteX3" fmla="*/ 609764 w 759493"/>
                  <a:gd name="connsiteY3" fmla="*/ 220316 h 684907"/>
                  <a:gd name="connsiteX4" fmla="*/ 759493 w 759493"/>
                  <a:gd name="connsiteY4" fmla="*/ 684193 h 684907"/>
                  <a:gd name="connsiteX5" fmla="*/ 697658 w 759493"/>
                  <a:gd name="connsiteY5" fmla="*/ 490894 h 684907"/>
                  <a:gd name="connsiteX6" fmla="*/ 152762 w 759493"/>
                  <a:gd name="connsiteY6" fmla="*/ 484649 h 684907"/>
                  <a:gd name="connsiteX0" fmla="*/ 152762 w 759493"/>
                  <a:gd name="connsiteY0" fmla="*/ 484649 h 684907"/>
                  <a:gd name="connsiteX1" fmla="*/ 614 w 759493"/>
                  <a:gd name="connsiteY1" fmla="*/ 0 h 684907"/>
                  <a:gd name="connsiteX2" fmla="*/ 147335 w 759493"/>
                  <a:gd name="connsiteY2" fmla="*/ 231884 h 684907"/>
                  <a:gd name="connsiteX3" fmla="*/ 609764 w 759493"/>
                  <a:gd name="connsiteY3" fmla="*/ 220316 h 684907"/>
                  <a:gd name="connsiteX4" fmla="*/ 759493 w 759493"/>
                  <a:gd name="connsiteY4" fmla="*/ 684193 h 684907"/>
                  <a:gd name="connsiteX5" fmla="*/ 697658 w 759493"/>
                  <a:gd name="connsiteY5" fmla="*/ 490894 h 684907"/>
                  <a:gd name="connsiteX6" fmla="*/ 152762 w 759493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98535 w 686088"/>
                  <a:gd name="connsiteY2" fmla="*/ 222218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98535 w 686088"/>
                  <a:gd name="connsiteY2" fmla="*/ 222218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95180 w 686088"/>
                  <a:gd name="connsiteY2" fmla="*/ 205688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95180 w 686088"/>
                  <a:gd name="connsiteY2" fmla="*/ 205688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3765 w 680496"/>
                  <a:gd name="connsiteY0" fmla="*/ 469473 h 669731"/>
                  <a:gd name="connsiteX1" fmla="*/ 0 w 680496"/>
                  <a:gd name="connsiteY1" fmla="*/ 0 h 669731"/>
                  <a:gd name="connsiteX2" fmla="*/ 89588 w 680496"/>
                  <a:gd name="connsiteY2" fmla="*/ 208443 h 669731"/>
                  <a:gd name="connsiteX3" fmla="*/ 530767 w 680496"/>
                  <a:gd name="connsiteY3" fmla="*/ 205140 h 669731"/>
                  <a:gd name="connsiteX4" fmla="*/ 680496 w 680496"/>
                  <a:gd name="connsiteY4" fmla="*/ 669017 h 669731"/>
                  <a:gd name="connsiteX5" fmla="*/ 618661 w 680496"/>
                  <a:gd name="connsiteY5" fmla="*/ 475718 h 669731"/>
                  <a:gd name="connsiteX6" fmla="*/ 73765 w 680496"/>
                  <a:gd name="connsiteY6" fmla="*/ 469473 h 669731"/>
                  <a:gd name="connsiteX0" fmla="*/ 73765 w 680496"/>
                  <a:gd name="connsiteY0" fmla="*/ 469473 h 669731"/>
                  <a:gd name="connsiteX1" fmla="*/ 0 w 680496"/>
                  <a:gd name="connsiteY1" fmla="*/ 0 h 669731"/>
                  <a:gd name="connsiteX2" fmla="*/ 89588 w 680496"/>
                  <a:gd name="connsiteY2" fmla="*/ 208443 h 669731"/>
                  <a:gd name="connsiteX3" fmla="*/ 530767 w 680496"/>
                  <a:gd name="connsiteY3" fmla="*/ 205140 h 669731"/>
                  <a:gd name="connsiteX4" fmla="*/ 680496 w 680496"/>
                  <a:gd name="connsiteY4" fmla="*/ 669017 h 669731"/>
                  <a:gd name="connsiteX5" fmla="*/ 618661 w 680496"/>
                  <a:gd name="connsiteY5" fmla="*/ 475718 h 669731"/>
                  <a:gd name="connsiteX6" fmla="*/ 73765 w 680496"/>
                  <a:gd name="connsiteY6" fmla="*/ 469473 h 669731"/>
                  <a:gd name="connsiteX0" fmla="*/ 73765 w 680496"/>
                  <a:gd name="connsiteY0" fmla="*/ 469473 h 669784"/>
                  <a:gd name="connsiteX1" fmla="*/ 0 w 680496"/>
                  <a:gd name="connsiteY1" fmla="*/ 0 h 669784"/>
                  <a:gd name="connsiteX2" fmla="*/ 89588 w 680496"/>
                  <a:gd name="connsiteY2" fmla="*/ 208443 h 669784"/>
                  <a:gd name="connsiteX3" fmla="*/ 530767 w 680496"/>
                  <a:gd name="connsiteY3" fmla="*/ 205140 h 669784"/>
                  <a:gd name="connsiteX4" fmla="*/ 680496 w 680496"/>
                  <a:gd name="connsiteY4" fmla="*/ 669017 h 669784"/>
                  <a:gd name="connsiteX5" fmla="*/ 611950 w 680496"/>
                  <a:gd name="connsiteY5" fmla="*/ 489493 h 669784"/>
                  <a:gd name="connsiteX6" fmla="*/ 73765 w 680496"/>
                  <a:gd name="connsiteY6" fmla="*/ 469473 h 669784"/>
                  <a:gd name="connsiteX0" fmla="*/ 81851 w 688582"/>
                  <a:gd name="connsiteY0" fmla="*/ 469473 h 669784"/>
                  <a:gd name="connsiteX1" fmla="*/ 8086 w 688582"/>
                  <a:gd name="connsiteY1" fmla="*/ 0 h 669784"/>
                  <a:gd name="connsiteX2" fmla="*/ 97674 w 688582"/>
                  <a:gd name="connsiteY2" fmla="*/ 208443 h 669784"/>
                  <a:gd name="connsiteX3" fmla="*/ 538853 w 688582"/>
                  <a:gd name="connsiteY3" fmla="*/ 205140 h 669784"/>
                  <a:gd name="connsiteX4" fmla="*/ 688582 w 688582"/>
                  <a:gd name="connsiteY4" fmla="*/ 669017 h 669784"/>
                  <a:gd name="connsiteX5" fmla="*/ 620036 w 688582"/>
                  <a:gd name="connsiteY5" fmla="*/ 489493 h 669784"/>
                  <a:gd name="connsiteX6" fmla="*/ 81851 w 688582"/>
                  <a:gd name="connsiteY6" fmla="*/ 469473 h 669784"/>
                  <a:gd name="connsiteX0" fmla="*/ 86792 w 684576"/>
                  <a:gd name="connsiteY0" fmla="*/ 488758 h 669784"/>
                  <a:gd name="connsiteX1" fmla="*/ 4080 w 684576"/>
                  <a:gd name="connsiteY1" fmla="*/ 0 h 669784"/>
                  <a:gd name="connsiteX2" fmla="*/ 93668 w 684576"/>
                  <a:gd name="connsiteY2" fmla="*/ 208443 h 669784"/>
                  <a:gd name="connsiteX3" fmla="*/ 534847 w 684576"/>
                  <a:gd name="connsiteY3" fmla="*/ 205140 h 669784"/>
                  <a:gd name="connsiteX4" fmla="*/ 684576 w 684576"/>
                  <a:gd name="connsiteY4" fmla="*/ 669017 h 669784"/>
                  <a:gd name="connsiteX5" fmla="*/ 616030 w 684576"/>
                  <a:gd name="connsiteY5" fmla="*/ 489493 h 669784"/>
                  <a:gd name="connsiteX6" fmla="*/ 86792 w 684576"/>
                  <a:gd name="connsiteY6" fmla="*/ 488758 h 669784"/>
                  <a:gd name="connsiteX0" fmla="*/ 82712 w 680496"/>
                  <a:gd name="connsiteY0" fmla="*/ 488758 h 669784"/>
                  <a:gd name="connsiteX1" fmla="*/ 0 w 680496"/>
                  <a:gd name="connsiteY1" fmla="*/ 0 h 669784"/>
                  <a:gd name="connsiteX2" fmla="*/ 89588 w 680496"/>
                  <a:gd name="connsiteY2" fmla="*/ 208443 h 669784"/>
                  <a:gd name="connsiteX3" fmla="*/ 530767 w 680496"/>
                  <a:gd name="connsiteY3" fmla="*/ 205140 h 669784"/>
                  <a:gd name="connsiteX4" fmla="*/ 680496 w 680496"/>
                  <a:gd name="connsiteY4" fmla="*/ 669017 h 669784"/>
                  <a:gd name="connsiteX5" fmla="*/ 611950 w 680496"/>
                  <a:gd name="connsiteY5" fmla="*/ 489493 h 669784"/>
                  <a:gd name="connsiteX6" fmla="*/ 82712 w 680496"/>
                  <a:gd name="connsiteY6" fmla="*/ 488758 h 669784"/>
                  <a:gd name="connsiteX0" fmla="*/ 82712 w 680496"/>
                  <a:gd name="connsiteY0" fmla="*/ 488758 h 669741"/>
                  <a:gd name="connsiteX1" fmla="*/ 0 w 680496"/>
                  <a:gd name="connsiteY1" fmla="*/ 0 h 669741"/>
                  <a:gd name="connsiteX2" fmla="*/ 89588 w 680496"/>
                  <a:gd name="connsiteY2" fmla="*/ 208443 h 669741"/>
                  <a:gd name="connsiteX3" fmla="*/ 530767 w 680496"/>
                  <a:gd name="connsiteY3" fmla="*/ 205140 h 669741"/>
                  <a:gd name="connsiteX4" fmla="*/ 680496 w 680496"/>
                  <a:gd name="connsiteY4" fmla="*/ 669017 h 669741"/>
                  <a:gd name="connsiteX5" fmla="*/ 586226 w 680496"/>
                  <a:gd name="connsiteY5" fmla="*/ 478473 h 669741"/>
                  <a:gd name="connsiteX6" fmla="*/ 82712 w 680496"/>
                  <a:gd name="connsiteY6" fmla="*/ 488758 h 669741"/>
                  <a:gd name="connsiteX0" fmla="*/ 82712 w 677141"/>
                  <a:gd name="connsiteY0" fmla="*/ 488758 h 672487"/>
                  <a:gd name="connsiteX1" fmla="*/ 0 w 677141"/>
                  <a:gd name="connsiteY1" fmla="*/ 0 h 672487"/>
                  <a:gd name="connsiteX2" fmla="*/ 89588 w 677141"/>
                  <a:gd name="connsiteY2" fmla="*/ 208443 h 672487"/>
                  <a:gd name="connsiteX3" fmla="*/ 530767 w 677141"/>
                  <a:gd name="connsiteY3" fmla="*/ 205140 h 672487"/>
                  <a:gd name="connsiteX4" fmla="*/ 677141 w 677141"/>
                  <a:gd name="connsiteY4" fmla="*/ 671773 h 672487"/>
                  <a:gd name="connsiteX5" fmla="*/ 586226 w 677141"/>
                  <a:gd name="connsiteY5" fmla="*/ 478473 h 672487"/>
                  <a:gd name="connsiteX6" fmla="*/ 82712 w 677141"/>
                  <a:gd name="connsiteY6" fmla="*/ 488758 h 672487"/>
                  <a:gd name="connsiteX0" fmla="*/ 82712 w 677141"/>
                  <a:gd name="connsiteY0" fmla="*/ 488758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6226 w 677141"/>
                  <a:gd name="connsiteY5" fmla="*/ 478473 h 671773"/>
                  <a:gd name="connsiteX6" fmla="*/ 82712 w 677141"/>
                  <a:gd name="connsiteY6" fmla="*/ 488758 h 671773"/>
                  <a:gd name="connsiteX0" fmla="*/ 82712 w 677141"/>
                  <a:gd name="connsiteY0" fmla="*/ 488758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82712 w 677141"/>
                  <a:gd name="connsiteY6" fmla="*/ 488758 h 671773"/>
                  <a:gd name="connsiteX0" fmla="*/ 82712 w 677141"/>
                  <a:gd name="connsiteY0" fmla="*/ 488758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82712 w 677141"/>
                  <a:gd name="connsiteY6" fmla="*/ 488758 h 671773"/>
                  <a:gd name="connsiteX0" fmla="*/ 60503 w 681774"/>
                  <a:gd name="connsiteY0" fmla="*/ 480492 h 671773"/>
                  <a:gd name="connsiteX1" fmla="*/ 4633 w 681774"/>
                  <a:gd name="connsiteY1" fmla="*/ 0 h 671773"/>
                  <a:gd name="connsiteX2" fmla="*/ 94221 w 681774"/>
                  <a:gd name="connsiteY2" fmla="*/ 208443 h 671773"/>
                  <a:gd name="connsiteX3" fmla="*/ 535400 w 681774"/>
                  <a:gd name="connsiteY3" fmla="*/ 205140 h 671773"/>
                  <a:gd name="connsiteX4" fmla="*/ 681774 w 681774"/>
                  <a:gd name="connsiteY4" fmla="*/ 671773 h 671773"/>
                  <a:gd name="connsiteX5" fmla="*/ 589741 w 681774"/>
                  <a:gd name="connsiteY5" fmla="*/ 481228 h 671773"/>
                  <a:gd name="connsiteX6" fmla="*/ 60503 w 681774"/>
                  <a:gd name="connsiteY6" fmla="*/ 480492 h 671773"/>
                  <a:gd name="connsiteX0" fmla="*/ 71659 w 692930"/>
                  <a:gd name="connsiteY0" fmla="*/ 480492 h 671773"/>
                  <a:gd name="connsiteX1" fmla="*/ 15789 w 692930"/>
                  <a:gd name="connsiteY1" fmla="*/ 0 h 671773"/>
                  <a:gd name="connsiteX2" fmla="*/ 105377 w 692930"/>
                  <a:gd name="connsiteY2" fmla="*/ 208443 h 671773"/>
                  <a:gd name="connsiteX3" fmla="*/ 546556 w 692930"/>
                  <a:gd name="connsiteY3" fmla="*/ 205140 h 671773"/>
                  <a:gd name="connsiteX4" fmla="*/ 692930 w 692930"/>
                  <a:gd name="connsiteY4" fmla="*/ 671773 h 671773"/>
                  <a:gd name="connsiteX5" fmla="*/ 600897 w 692930"/>
                  <a:gd name="connsiteY5" fmla="*/ 481228 h 671773"/>
                  <a:gd name="connsiteX6" fmla="*/ 71659 w 692930"/>
                  <a:gd name="connsiteY6" fmla="*/ 480492 h 671773"/>
                  <a:gd name="connsiteX0" fmla="*/ 55870 w 677141"/>
                  <a:gd name="connsiteY0" fmla="*/ 480492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55870 w 677141"/>
                  <a:gd name="connsiteY6" fmla="*/ 480492 h 671773"/>
                  <a:gd name="connsiteX0" fmla="*/ 92778 w 677141"/>
                  <a:gd name="connsiteY0" fmla="*/ 474982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92778 w 677141"/>
                  <a:gd name="connsiteY6" fmla="*/ 474982 h 671773"/>
                  <a:gd name="connsiteX0" fmla="*/ 92778 w 677141"/>
                  <a:gd name="connsiteY0" fmla="*/ 474982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92778 w 677141"/>
                  <a:gd name="connsiteY6" fmla="*/ 474982 h 671773"/>
                  <a:gd name="connsiteX0" fmla="*/ 92837 w 677200"/>
                  <a:gd name="connsiteY0" fmla="*/ 474982 h 671773"/>
                  <a:gd name="connsiteX1" fmla="*/ 59 w 677200"/>
                  <a:gd name="connsiteY1" fmla="*/ 0 h 671773"/>
                  <a:gd name="connsiteX2" fmla="*/ 89647 w 677200"/>
                  <a:gd name="connsiteY2" fmla="*/ 208443 h 671773"/>
                  <a:gd name="connsiteX3" fmla="*/ 530826 w 677200"/>
                  <a:gd name="connsiteY3" fmla="*/ 205140 h 671773"/>
                  <a:gd name="connsiteX4" fmla="*/ 677200 w 677200"/>
                  <a:gd name="connsiteY4" fmla="*/ 671773 h 671773"/>
                  <a:gd name="connsiteX5" fmla="*/ 585167 w 677200"/>
                  <a:gd name="connsiteY5" fmla="*/ 481228 h 671773"/>
                  <a:gd name="connsiteX6" fmla="*/ 92837 w 677200"/>
                  <a:gd name="connsiteY6" fmla="*/ 474982 h 671773"/>
                  <a:gd name="connsiteX0" fmla="*/ 92837 w 677200"/>
                  <a:gd name="connsiteY0" fmla="*/ 474982 h 671773"/>
                  <a:gd name="connsiteX1" fmla="*/ 59 w 677200"/>
                  <a:gd name="connsiteY1" fmla="*/ 0 h 671773"/>
                  <a:gd name="connsiteX2" fmla="*/ 89647 w 677200"/>
                  <a:gd name="connsiteY2" fmla="*/ 208443 h 671773"/>
                  <a:gd name="connsiteX3" fmla="*/ 531945 w 677200"/>
                  <a:gd name="connsiteY3" fmla="*/ 216160 h 671773"/>
                  <a:gd name="connsiteX4" fmla="*/ 677200 w 677200"/>
                  <a:gd name="connsiteY4" fmla="*/ 671773 h 671773"/>
                  <a:gd name="connsiteX5" fmla="*/ 585167 w 677200"/>
                  <a:gd name="connsiteY5" fmla="*/ 481228 h 671773"/>
                  <a:gd name="connsiteX6" fmla="*/ 92837 w 677200"/>
                  <a:gd name="connsiteY6" fmla="*/ 474982 h 671773"/>
                  <a:gd name="connsiteX0" fmla="*/ 92837 w 677200"/>
                  <a:gd name="connsiteY0" fmla="*/ 474982 h 671773"/>
                  <a:gd name="connsiteX1" fmla="*/ 59 w 677200"/>
                  <a:gd name="connsiteY1" fmla="*/ 0 h 671773"/>
                  <a:gd name="connsiteX2" fmla="*/ 128791 w 677200"/>
                  <a:gd name="connsiteY2" fmla="*/ 224973 h 671773"/>
                  <a:gd name="connsiteX3" fmla="*/ 531945 w 677200"/>
                  <a:gd name="connsiteY3" fmla="*/ 216160 h 671773"/>
                  <a:gd name="connsiteX4" fmla="*/ 677200 w 677200"/>
                  <a:gd name="connsiteY4" fmla="*/ 671773 h 671773"/>
                  <a:gd name="connsiteX5" fmla="*/ 585167 w 677200"/>
                  <a:gd name="connsiteY5" fmla="*/ 481228 h 671773"/>
                  <a:gd name="connsiteX6" fmla="*/ 92837 w 677200"/>
                  <a:gd name="connsiteY6" fmla="*/ 474982 h 671773"/>
                  <a:gd name="connsiteX0" fmla="*/ 92837 w 677200"/>
                  <a:gd name="connsiteY0" fmla="*/ 474982 h 671773"/>
                  <a:gd name="connsiteX1" fmla="*/ 59 w 677200"/>
                  <a:gd name="connsiteY1" fmla="*/ 0 h 671773"/>
                  <a:gd name="connsiteX2" fmla="*/ 128791 w 677200"/>
                  <a:gd name="connsiteY2" fmla="*/ 224973 h 671773"/>
                  <a:gd name="connsiteX3" fmla="*/ 531945 w 677200"/>
                  <a:gd name="connsiteY3" fmla="*/ 216160 h 671773"/>
                  <a:gd name="connsiteX4" fmla="*/ 677200 w 677200"/>
                  <a:gd name="connsiteY4" fmla="*/ 671773 h 671773"/>
                  <a:gd name="connsiteX5" fmla="*/ 585167 w 677200"/>
                  <a:gd name="connsiteY5" fmla="*/ 481228 h 671773"/>
                  <a:gd name="connsiteX6" fmla="*/ 92837 w 677200"/>
                  <a:gd name="connsiteY6" fmla="*/ 474982 h 671773"/>
                  <a:gd name="connsiteX0" fmla="*/ 93771 w 678134"/>
                  <a:gd name="connsiteY0" fmla="*/ 474982 h 671773"/>
                  <a:gd name="connsiteX1" fmla="*/ 993 w 678134"/>
                  <a:gd name="connsiteY1" fmla="*/ 0 h 671773"/>
                  <a:gd name="connsiteX2" fmla="*/ 129725 w 678134"/>
                  <a:gd name="connsiteY2" fmla="*/ 224973 h 671773"/>
                  <a:gd name="connsiteX3" fmla="*/ 532879 w 678134"/>
                  <a:gd name="connsiteY3" fmla="*/ 216160 h 671773"/>
                  <a:gd name="connsiteX4" fmla="*/ 678134 w 678134"/>
                  <a:gd name="connsiteY4" fmla="*/ 671773 h 671773"/>
                  <a:gd name="connsiteX5" fmla="*/ 586101 w 678134"/>
                  <a:gd name="connsiteY5" fmla="*/ 481228 h 671773"/>
                  <a:gd name="connsiteX6" fmla="*/ 93771 w 678134"/>
                  <a:gd name="connsiteY6" fmla="*/ 474982 h 671773"/>
                  <a:gd name="connsiteX0" fmla="*/ 107149 w 691512"/>
                  <a:gd name="connsiteY0" fmla="*/ 480258 h 677049"/>
                  <a:gd name="connsiteX1" fmla="*/ 13521 w 691512"/>
                  <a:gd name="connsiteY1" fmla="*/ 105654 h 677049"/>
                  <a:gd name="connsiteX2" fmla="*/ 14371 w 691512"/>
                  <a:gd name="connsiteY2" fmla="*/ 5276 h 677049"/>
                  <a:gd name="connsiteX3" fmla="*/ 143103 w 691512"/>
                  <a:gd name="connsiteY3" fmla="*/ 230249 h 677049"/>
                  <a:gd name="connsiteX4" fmla="*/ 546257 w 691512"/>
                  <a:gd name="connsiteY4" fmla="*/ 221436 h 677049"/>
                  <a:gd name="connsiteX5" fmla="*/ 691512 w 691512"/>
                  <a:gd name="connsiteY5" fmla="*/ 677049 h 677049"/>
                  <a:gd name="connsiteX6" fmla="*/ 599479 w 691512"/>
                  <a:gd name="connsiteY6" fmla="*/ 486504 h 677049"/>
                  <a:gd name="connsiteX7" fmla="*/ 107149 w 691512"/>
                  <a:gd name="connsiteY7" fmla="*/ 480258 h 677049"/>
                  <a:gd name="connsiteX0" fmla="*/ 107149 w 691512"/>
                  <a:gd name="connsiteY0" fmla="*/ 480258 h 677049"/>
                  <a:gd name="connsiteX1" fmla="*/ 13521 w 691512"/>
                  <a:gd name="connsiteY1" fmla="*/ 105654 h 677049"/>
                  <a:gd name="connsiteX2" fmla="*/ 14371 w 691512"/>
                  <a:gd name="connsiteY2" fmla="*/ 5276 h 677049"/>
                  <a:gd name="connsiteX3" fmla="*/ 143103 w 691512"/>
                  <a:gd name="connsiteY3" fmla="*/ 230249 h 677049"/>
                  <a:gd name="connsiteX4" fmla="*/ 546257 w 691512"/>
                  <a:gd name="connsiteY4" fmla="*/ 221436 h 677049"/>
                  <a:gd name="connsiteX5" fmla="*/ 691512 w 691512"/>
                  <a:gd name="connsiteY5" fmla="*/ 677049 h 677049"/>
                  <a:gd name="connsiteX6" fmla="*/ 599479 w 691512"/>
                  <a:gd name="connsiteY6" fmla="*/ 486504 h 677049"/>
                  <a:gd name="connsiteX7" fmla="*/ 107149 w 691512"/>
                  <a:gd name="connsiteY7" fmla="*/ 480258 h 677049"/>
                  <a:gd name="connsiteX0" fmla="*/ 107149 w 691512"/>
                  <a:gd name="connsiteY0" fmla="*/ 480258 h 677049"/>
                  <a:gd name="connsiteX1" fmla="*/ 13521 w 691512"/>
                  <a:gd name="connsiteY1" fmla="*/ 105654 h 677049"/>
                  <a:gd name="connsiteX2" fmla="*/ 14371 w 691512"/>
                  <a:gd name="connsiteY2" fmla="*/ 5276 h 677049"/>
                  <a:gd name="connsiteX3" fmla="*/ 143103 w 691512"/>
                  <a:gd name="connsiteY3" fmla="*/ 230249 h 677049"/>
                  <a:gd name="connsiteX4" fmla="*/ 546257 w 691512"/>
                  <a:gd name="connsiteY4" fmla="*/ 221436 h 677049"/>
                  <a:gd name="connsiteX5" fmla="*/ 691512 w 691512"/>
                  <a:gd name="connsiteY5" fmla="*/ 677049 h 677049"/>
                  <a:gd name="connsiteX6" fmla="*/ 599479 w 691512"/>
                  <a:gd name="connsiteY6" fmla="*/ 486504 h 677049"/>
                  <a:gd name="connsiteX7" fmla="*/ 107149 w 691512"/>
                  <a:gd name="connsiteY7" fmla="*/ 480258 h 677049"/>
                  <a:gd name="connsiteX0" fmla="*/ 107512 w 691875"/>
                  <a:gd name="connsiteY0" fmla="*/ 477327 h 674118"/>
                  <a:gd name="connsiteX1" fmla="*/ 13101 w 691875"/>
                  <a:gd name="connsiteY1" fmla="*/ 182619 h 674118"/>
                  <a:gd name="connsiteX2" fmla="*/ 14734 w 691875"/>
                  <a:gd name="connsiteY2" fmla="*/ 2345 h 674118"/>
                  <a:gd name="connsiteX3" fmla="*/ 143466 w 691875"/>
                  <a:gd name="connsiteY3" fmla="*/ 227318 h 674118"/>
                  <a:gd name="connsiteX4" fmla="*/ 546620 w 691875"/>
                  <a:gd name="connsiteY4" fmla="*/ 218505 h 674118"/>
                  <a:gd name="connsiteX5" fmla="*/ 691875 w 691875"/>
                  <a:gd name="connsiteY5" fmla="*/ 674118 h 674118"/>
                  <a:gd name="connsiteX6" fmla="*/ 599842 w 691875"/>
                  <a:gd name="connsiteY6" fmla="*/ 483573 h 674118"/>
                  <a:gd name="connsiteX7" fmla="*/ 107512 w 691875"/>
                  <a:gd name="connsiteY7" fmla="*/ 477327 h 674118"/>
                  <a:gd name="connsiteX0" fmla="*/ 103560 w 687923"/>
                  <a:gd name="connsiteY0" fmla="*/ 477419 h 674210"/>
                  <a:gd name="connsiteX1" fmla="*/ 9149 w 687923"/>
                  <a:gd name="connsiteY1" fmla="*/ 182711 h 674210"/>
                  <a:gd name="connsiteX2" fmla="*/ 10782 w 687923"/>
                  <a:gd name="connsiteY2" fmla="*/ 2437 h 674210"/>
                  <a:gd name="connsiteX3" fmla="*/ 139514 w 687923"/>
                  <a:gd name="connsiteY3" fmla="*/ 227410 h 674210"/>
                  <a:gd name="connsiteX4" fmla="*/ 542668 w 687923"/>
                  <a:gd name="connsiteY4" fmla="*/ 218597 h 674210"/>
                  <a:gd name="connsiteX5" fmla="*/ 687923 w 687923"/>
                  <a:gd name="connsiteY5" fmla="*/ 674210 h 674210"/>
                  <a:gd name="connsiteX6" fmla="*/ 595890 w 687923"/>
                  <a:gd name="connsiteY6" fmla="*/ 483665 h 674210"/>
                  <a:gd name="connsiteX7" fmla="*/ 103560 w 687923"/>
                  <a:gd name="connsiteY7" fmla="*/ 477419 h 674210"/>
                  <a:gd name="connsiteX0" fmla="*/ 95353 w 679716"/>
                  <a:gd name="connsiteY0" fmla="*/ 474982 h 671773"/>
                  <a:gd name="connsiteX1" fmla="*/ 942 w 679716"/>
                  <a:gd name="connsiteY1" fmla="*/ 180274 h 671773"/>
                  <a:gd name="connsiteX2" fmla="*/ 2575 w 679716"/>
                  <a:gd name="connsiteY2" fmla="*/ 0 h 671773"/>
                  <a:gd name="connsiteX3" fmla="*/ 131307 w 679716"/>
                  <a:gd name="connsiteY3" fmla="*/ 224973 h 671773"/>
                  <a:gd name="connsiteX4" fmla="*/ 534461 w 679716"/>
                  <a:gd name="connsiteY4" fmla="*/ 216160 h 671773"/>
                  <a:gd name="connsiteX5" fmla="*/ 679716 w 679716"/>
                  <a:gd name="connsiteY5" fmla="*/ 671773 h 671773"/>
                  <a:gd name="connsiteX6" fmla="*/ 587683 w 679716"/>
                  <a:gd name="connsiteY6" fmla="*/ 481228 h 671773"/>
                  <a:gd name="connsiteX7" fmla="*/ 95353 w 679716"/>
                  <a:gd name="connsiteY7" fmla="*/ 474982 h 671773"/>
                  <a:gd name="connsiteX0" fmla="*/ 95011 w 679374"/>
                  <a:gd name="connsiteY0" fmla="*/ 488757 h 685548"/>
                  <a:gd name="connsiteX1" fmla="*/ 600 w 679374"/>
                  <a:gd name="connsiteY1" fmla="*/ 194049 h 685548"/>
                  <a:gd name="connsiteX2" fmla="*/ 6148 w 679374"/>
                  <a:gd name="connsiteY2" fmla="*/ 0 h 685548"/>
                  <a:gd name="connsiteX3" fmla="*/ 130965 w 679374"/>
                  <a:gd name="connsiteY3" fmla="*/ 238748 h 685548"/>
                  <a:gd name="connsiteX4" fmla="*/ 534119 w 679374"/>
                  <a:gd name="connsiteY4" fmla="*/ 229935 h 685548"/>
                  <a:gd name="connsiteX5" fmla="*/ 679374 w 679374"/>
                  <a:gd name="connsiteY5" fmla="*/ 685548 h 685548"/>
                  <a:gd name="connsiteX6" fmla="*/ 587341 w 679374"/>
                  <a:gd name="connsiteY6" fmla="*/ 495003 h 685548"/>
                  <a:gd name="connsiteX7" fmla="*/ 95011 w 679374"/>
                  <a:gd name="connsiteY7" fmla="*/ 488757 h 685548"/>
                  <a:gd name="connsiteX0" fmla="*/ 95011 w 679374"/>
                  <a:gd name="connsiteY0" fmla="*/ 488757 h 685548"/>
                  <a:gd name="connsiteX1" fmla="*/ 600 w 679374"/>
                  <a:gd name="connsiteY1" fmla="*/ 194049 h 685548"/>
                  <a:gd name="connsiteX2" fmla="*/ 6148 w 679374"/>
                  <a:gd name="connsiteY2" fmla="*/ 0 h 685548"/>
                  <a:gd name="connsiteX3" fmla="*/ 130965 w 679374"/>
                  <a:gd name="connsiteY3" fmla="*/ 238748 h 685548"/>
                  <a:gd name="connsiteX4" fmla="*/ 534119 w 679374"/>
                  <a:gd name="connsiteY4" fmla="*/ 229935 h 685548"/>
                  <a:gd name="connsiteX5" fmla="*/ 679374 w 679374"/>
                  <a:gd name="connsiteY5" fmla="*/ 685548 h 685548"/>
                  <a:gd name="connsiteX6" fmla="*/ 587341 w 679374"/>
                  <a:gd name="connsiteY6" fmla="*/ 495003 h 685548"/>
                  <a:gd name="connsiteX7" fmla="*/ 95011 w 679374"/>
                  <a:gd name="connsiteY7" fmla="*/ 488757 h 685548"/>
                  <a:gd name="connsiteX0" fmla="*/ 94275 w 678638"/>
                  <a:gd name="connsiteY0" fmla="*/ 488757 h 685548"/>
                  <a:gd name="connsiteX1" fmla="*/ 647 w 678638"/>
                  <a:gd name="connsiteY1" fmla="*/ 260170 h 685548"/>
                  <a:gd name="connsiteX2" fmla="*/ 5412 w 678638"/>
                  <a:gd name="connsiteY2" fmla="*/ 0 h 685548"/>
                  <a:gd name="connsiteX3" fmla="*/ 130229 w 678638"/>
                  <a:gd name="connsiteY3" fmla="*/ 238748 h 685548"/>
                  <a:gd name="connsiteX4" fmla="*/ 533383 w 678638"/>
                  <a:gd name="connsiteY4" fmla="*/ 229935 h 685548"/>
                  <a:gd name="connsiteX5" fmla="*/ 678638 w 678638"/>
                  <a:gd name="connsiteY5" fmla="*/ 685548 h 685548"/>
                  <a:gd name="connsiteX6" fmla="*/ 586605 w 678638"/>
                  <a:gd name="connsiteY6" fmla="*/ 495003 h 685548"/>
                  <a:gd name="connsiteX7" fmla="*/ 94275 w 678638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972 w 680335"/>
                  <a:gd name="connsiteY0" fmla="*/ 488757 h 685548"/>
                  <a:gd name="connsiteX1" fmla="*/ 2344 w 680335"/>
                  <a:gd name="connsiteY1" fmla="*/ 260170 h 685548"/>
                  <a:gd name="connsiteX2" fmla="*/ 5543 w 680335"/>
                  <a:gd name="connsiteY2" fmla="*/ 0 h 685548"/>
                  <a:gd name="connsiteX3" fmla="*/ 131926 w 680335"/>
                  <a:gd name="connsiteY3" fmla="*/ 238748 h 685548"/>
                  <a:gd name="connsiteX4" fmla="*/ 535080 w 680335"/>
                  <a:gd name="connsiteY4" fmla="*/ 229935 h 685548"/>
                  <a:gd name="connsiteX5" fmla="*/ 680335 w 680335"/>
                  <a:gd name="connsiteY5" fmla="*/ 685548 h 685548"/>
                  <a:gd name="connsiteX6" fmla="*/ 588302 w 680335"/>
                  <a:gd name="connsiteY6" fmla="*/ 495003 h 685548"/>
                  <a:gd name="connsiteX7" fmla="*/ 95972 w 680335"/>
                  <a:gd name="connsiteY7" fmla="*/ 488757 h 685548"/>
                  <a:gd name="connsiteX0" fmla="*/ 95318 w 679681"/>
                  <a:gd name="connsiteY0" fmla="*/ 488757 h 685548"/>
                  <a:gd name="connsiteX1" fmla="*/ 2473 w 679681"/>
                  <a:gd name="connsiteY1" fmla="*/ 279455 h 685548"/>
                  <a:gd name="connsiteX2" fmla="*/ 4889 w 679681"/>
                  <a:gd name="connsiteY2" fmla="*/ 0 h 685548"/>
                  <a:gd name="connsiteX3" fmla="*/ 131272 w 679681"/>
                  <a:gd name="connsiteY3" fmla="*/ 238748 h 685548"/>
                  <a:gd name="connsiteX4" fmla="*/ 534426 w 679681"/>
                  <a:gd name="connsiteY4" fmla="*/ 229935 h 685548"/>
                  <a:gd name="connsiteX5" fmla="*/ 679681 w 679681"/>
                  <a:gd name="connsiteY5" fmla="*/ 685548 h 685548"/>
                  <a:gd name="connsiteX6" fmla="*/ 587648 w 679681"/>
                  <a:gd name="connsiteY6" fmla="*/ 495003 h 685548"/>
                  <a:gd name="connsiteX7" fmla="*/ 95318 w 679681"/>
                  <a:gd name="connsiteY7" fmla="*/ 488757 h 685548"/>
                  <a:gd name="connsiteX0" fmla="*/ 94996 w 679359"/>
                  <a:gd name="connsiteY0" fmla="*/ 488757 h 685548"/>
                  <a:gd name="connsiteX1" fmla="*/ 2151 w 679359"/>
                  <a:gd name="connsiteY1" fmla="*/ 279455 h 685548"/>
                  <a:gd name="connsiteX2" fmla="*/ 4567 w 679359"/>
                  <a:gd name="connsiteY2" fmla="*/ 0 h 685548"/>
                  <a:gd name="connsiteX3" fmla="*/ 130950 w 679359"/>
                  <a:gd name="connsiteY3" fmla="*/ 238748 h 685548"/>
                  <a:gd name="connsiteX4" fmla="*/ 534104 w 679359"/>
                  <a:gd name="connsiteY4" fmla="*/ 229935 h 685548"/>
                  <a:gd name="connsiteX5" fmla="*/ 679359 w 679359"/>
                  <a:gd name="connsiteY5" fmla="*/ 685548 h 685548"/>
                  <a:gd name="connsiteX6" fmla="*/ 587326 w 679359"/>
                  <a:gd name="connsiteY6" fmla="*/ 495003 h 685548"/>
                  <a:gd name="connsiteX7" fmla="*/ 94996 w 679359"/>
                  <a:gd name="connsiteY7" fmla="*/ 488757 h 685548"/>
                  <a:gd name="connsiteX0" fmla="*/ 91191 w 675554"/>
                  <a:gd name="connsiteY0" fmla="*/ 488757 h 685548"/>
                  <a:gd name="connsiteX1" fmla="*/ 3044 w 675554"/>
                  <a:gd name="connsiteY1" fmla="*/ 279455 h 685548"/>
                  <a:gd name="connsiteX2" fmla="*/ 762 w 675554"/>
                  <a:gd name="connsiteY2" fmla="*/ 0 h 685548"/>
                  <a:gd name="connsiteX3" fmla="*/ 127145 w 675554"/>
                  <a:gd name="connsiteY3" fmla="*/ 238748 h 685548"/>
                  <a:gd name="connsiteX4" fmla="*/ 530299 w 675554"/>
                  <a:gd name="connsiteY4" fmla="*/ 229935 h 685548"/>
                  <a:gd name="connsiteX5" fmla="*/ 675554 w 675554"/>
                  <a:gd name="connsiteY5" fmla="*/ 685548 h 685548"/>
                  <a:gd name="connsiteX6" fmla="*/ 583521 w 675554"/>
                  <a:gd name="connsiteY6" fmla="*/ 495003 h 685548"/>
                  <a:gd name="connsiteX7" fmla="*/ 91191 w 675554"/>
                  <a:gd name="connsiteY7" fmla="*/ 488757 h 685548"/>
                  <a:gd name="connsiteX0" fmla="*/ 90429 w 674792"/>
                  <a:gd name="connsiteY0" fmla="*/ 488757 h 685548"/>
                  <a:gd name="connsiteX1" fmla="*/ 2282 w 674792"/>
                  <a:gd name="connsiteY1" fmla="*/ 2794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2282 w 674792"/>
                  <a:gd name="connsiteY1" fmla="*/ 2794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2282 w 674792"/>
                  <a:gd name="connsiteY1" fmla="*/ 2794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3065 w 674792"/>
                  <a:gd name="connsiteY1" fmla="*/ 3345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3065 w 674792"/>
                  <a:gd name="connsiteY1" fmla="*/ 3345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89646 w 674792"/>
                  <a:gd name="connsiteY0" fmla="*/ 45845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89646 w 674792"/>
                  <a:gd name="connsiteY7" fmla="*/ 45845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6396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63961 h 685548"/>
                  <a:gd name="connsiteX0" fmla="*/ 70072 w 674792"/>
                  <a:gd name="connsiteY0" fmla="*/ 46396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63961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67723 w 674792"/>
                  <a:gd name="connsiteY7" fmla="*/ 466716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67723 w 674792"/>
                  <a:gd name="connsiteY7" fmla="*/ 466716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67723 w 674792"/>
                  <a:gd name="connsiteY7" fmla="*/ 466716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67723 w 674792"/>
                  <a:gd name="connsiteY7" fmla="*/ 466716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67453 h 685548"/>
                  <a:gd name="connsiteX7" fmla="*/ 67723 w 674792"/>
                  <a:gd name="connsiteY7" fmla="*/ 466716 h 685548"/>
                  <a:gd name="connsiteX0" fmla="*/ 67723 w 657567"/>
                  <a:gd name="connsiteY0" fmla="*/ 466716 h 669018"/>
                  <a:gd name="connsiteX1" fmla="*/ 1499 w 657567"/>
                  <a:gd name="connsiteY1" fmla="*/ 246394 h 669018"/>
                  <a:gd name="connsiteX2" fmla="*/ 0 w 657567"/>
                  <a:gd name="connsiteY2" fmla="*/ 0 h 669018"/>
                  <a:gd name="connsiteX3" fmla="*/ 126383 w 657567"/>
                  <a:gd name="connsiteY3" fmla="*/ 238748 h 669018"/>
                  <a:gd name="connsiteX4" fmla="*/ 529537 w 657567"/>
                  <a:gd name="connsiteY4" fmla="*/ 229935 h 669018"/>
                  <a:gd name="connsiteX5" fmla="*/ 657567 w 657567"/>
                  <a:gd name="connsiteY5" fmla="*/ 669018 h 669018"/>
                  <a:gd name="connsiteX6" fmla="*/ 582759 w 657567"/>
                  <a:gd name="connsiteY6" fmla="*/ 467453 h 669018"/>
                  <a:gd name="connsiteX7" fmla="*/ 67723 w 657567"/>
                  <a:gd name="connsiteY7" fmla="*/ 466716 h 669018"/>
                  <a:gd name="connsiteX0" fmla="*/ 73987 w 663831"/>
                  <a:gd name="connsiteY0" fmla="*/ 439166 h 641468"/>
                  <a:gd name="connsiteX1" fmla="*/ 7763 w 663831"/>
                  <a:gd name="connsiteY1" fmla="*/ 218844 h 641468"/>
                  <a:gd name="connsiteX2" fmla="*/ 0 w 663831"/>
                  <a:gd name="connsiteY2" fmla="*/ 0 h 641468"/>
                  <a:gd name="connsiteX3" fmla="*/ 132647 w 663831"/>
                  <a:gd name="connsiteY3" fmla="*/ 211198 h 641468"/>
                  <a:gd name="connsiteX4" fmla="*/ 535801 w 663831"/>
                  <a:gd name="connsiteY4" fmla="*/ 202385 h 641468"/>
                  <a:gd name="connsiteX5" fmla="*/ 663831 w 663831"/>
                  <a:gd name="connsiteY5" fmla="*/ 641468 h 641468"/>
                  <a:gd name="connsiteX6" fmla="*/ 589023 w 663831"/>
                  <a:gd name="connsiteY6" fmla="*/ 439903 h 641468"/>
                  <a:gd name="connsiteX7" fmla="*/ 73987 w 663831"/>
                  <a:gd name="connsiteY7" fmla="*/ 439166 h 641468"/>
                  <a:gd name="connsiteX0" fmla="*/ 73987 w 663831"/>
                  <a:gd name="connsiteY0" fmla="*/ 439166 h 641468"/>
                  <a:gd name="connsiteX1" fmla="*/ 7763 w 663831"/>
                  <a:gd name="connsiteY1" fmla="*/ 218844 h 641468"/>
                  <a:gd name="connsiteX2" fmla="*/ 0 w 663831"/>
                  <a:gd name="connsiteY2" fmla="*/ 0 h 641468"/>
                  <a:gd name="connsiteX3" fmla="*/ 132647 w 663831"/>
                  <a:gd name="connsiteY3" fmla="*/ 211198 h 641468"/>
                  <a:gd name="connsiteX4" fmla="*/ 535801 w 663831"/>
                  <a:gd name="connsiteY4" fmla="*/ 202385 h 641468"/>
                  <a:gd name="connsiteX5" fmla="*/ 663831 w 663831"/>
                  <a:gd name="connsiteY5" fmla="*/ 641468 h 641468"/>
                  <a:gd name="connsiteX6" fmla="*/ 589023 w 663831"/>
                  <a:gd name="connsiteY6" fmla="*/ 439903 h 641468"/>
                  <a:gd name="connsiteX7" fmla="*/ 73987 w 663831"/>
                  <a:gd name="connsiteY7" fmla="*/ 439166 h 641468"/>
                  <a:gd name="connsiteX0" fmla="*/ 73987 w 663831"/>
                  <a:gd name="connsiteY0" fmla="*/ 439166 h 641468"/>
                  <a:gd name="connsiteX1" fmla="*/ 7763 w 663831"/>
                  <a:gd name="connsiteY1" fmla="*/ 218844 h 641468"/>
                  <a:gd name="connsiteX2" fmla="*/ 0 w 663831"/>
                  <a:gd name="connsiteY2" fmla="*/ 0 h 641468"/>
                  <a:gd name="connsiteX3" fmla="*/ 132647 w 663831"/>
                  <a:gd name="connsiteY3" fmla="*/ 211198 h 641468"/>
                  <a:gd name="connsiteX4" fmla="*/ 535801 w 663831"/>
                  <a:gd name="connsiteY4" fmla="*/ 202385 h 641468"/>
                  <a:gd name="connsiteX5" fmla="*/ 663831 w 663831"/>
                  <a:gd name="connsiteY5" fmla="*/ 641468 h 641468"/>
                  <a:gd name="connsiteX6" fmla="*/ 589023 w 663831"/>
                  <a:gd name="connsiteY6" fmla="*/ 439903 h 641468"/>
                  <a:gd name="connsiteX7" fmla="*/ 73987 w 663831"/>
                  <a:gd name="connsiteY7" fmla="*/ 439166 h 641468"/>
                  <a:gd name="connsiteX0" fmla="*/ 73987 w 663831"/>
                  <a:gd name="connsiteY0" fmla="*/ 422636 h 641468"/>
                  <a:gd name="connsiteX1" fmla="*/ 7763 w 663831"/>
                  <a:gd name="connsiteY1" fmla="*/ 218844 h 641468"/>
                  <a:gd name="connsiteX2" fmla="*/ 0 w 663831"/>
                  <a:gd name="connsiteY2" fmla="*/ 0 h 641468"/>
                  <a:gd name="connsiteX3" fmla="*/ 132647 w 663831"/>
                  <a:gd name="connsiteY3" fmla="*/ 211198 h 641468"/>
                  <a:gd name="connsiteX4" fmla="*/ 535801 w 663831"/>
                  <a:gd name="connsiteY4" fmla="*/ 202385 h 641468"/>
                  <a:gd name="connsiteX5" fmla="*/ 663831 w 663831"/>
                  <a:gd name="connsiteY5" fmla="*/ 641468 h 641468"/>
                  <a:gd name="connsiteX6" fmla="*/ 589023 w 663831"/>
                  <a:gd name="connsiteY6" fmla="*/ 439903 h 641468"/>
                  <a:gd name="connsiteX7" fmla="*/ 73987 w 663831"/>
                  <a:gd name="connsiteY7" fmla="*/ 422636 h 641468"/>
                  <a:gd name="connsiteX0" fmla="*/ 80443 w 670287"/>
                  <a:gd name="connsiteY0" fmla="*/ 422636 h 641468"/>
                  <a:gd name="connsiteX1" fmla="*/ 125 w 670287"/>
                  <a:gd name="connsiteY1" fmla="*/ 213334 h 641468"/>
                  <a:gd name="connsiteX2" fmla="*/ 6456 w 670287"/>
                  <a:gd name="connsiteY2" fmla="*/ 0 h 641468"/>
                  <a:gd name="connsiteX3" fmla="*/ 139103 w 670287"/>
                  <a:gd name="connsiteY3" fmla="*/ 211198 h 641468"/>
                  <a:gd name="connsiteX4" fmla="*/ 542257 w 670287"/>
                  <a:gd name="connsiteY4" fmla="*/ 202385 h 641468"/>
                  <a:gd name="connsiteX5" fmla="*/ 670287 w 670287"/>
                  <a:gd name="connsiteY5" fmla="*/ 641468 h 641468"/>
                  <a:gd name="connsiteX6" fmla="*/ 595479 w 670287"/>
                  <a:gd name="connsiteY6" fmla="*/ 439903 h 641468"/>
                  <a:gd name="connsiteX7" fmla="*/ 80443 w 670287"/>
                  <a:gd name="connsiteY7" fmla="*/ 422636 h 641468"/>
                  <a:gd name="connsiteX0" fmla="*/ 83123 w 672967"/>
                  <a:gd name="connsiteY0" fmla="*/ 422636 h 641468"/>
                  <a:gd name="connsiteX1" fmla="*/ 2805 w 672967"/>
                  <a:gd name="connsiteY1" fmla="*/ 213334 h 641468"/>
                  <a:gd name="connsiteX2" fmla="*/ 9136 w 672967"/>
                  <a:gd name="connsiteY2" fmla="*/ 0 h 641468"/>
                  <a:gd name="connsiteX3" fmla="*/ 141783 w 672967"/>
                  <a:gd name="connsiteY3" fmla="*/ 211198 h 641468"/>
                  <a:gd name="connsiteX4" fmla="*/ 544937 w 672967"/>
                  <a:gd name="connsiteY4" fmla="*/ 202385 h 641468"/>
                  <a:gd name="connsiteX5" fmla="*/ 672967 w 672967"/>
                  <a:gd name="connsiteY5" fmla="*/ 641468 h 641468"/>
                  <a:gd name="connsiteX6" fmla="*/ 598159 w 672967"/>
                  <a:gd name="connsiteY6" fmla="*/ 439903 h 641468"/>
                  <a:gd name="connsiteX7" fmla="*/ 83123 w 672967"/>
                  <a:gd name="connsiteY7" fmla="*/ 422636 h 641468"/>
                  <a:gd name="connsiteX0" fmla="*/ 83123 w 672967"/>
                  <a:gd name="connsiteY0" fmla="*/ 422636 h 641468"/>
                  <a:gd name="connsiteX1" fmla="*/ 2805 w 672967"/>
                  <a:gd name="connsiteY1" fmla="*/ 213334 h 641468"/>
                  <a:gd name="connsiteX2" fmla="*/ 9136 w 672967"/>
                  <a:gd name="connsiteY2" fmla="*/ 0 h 641468"/>
                  <a:gd name="connsiteX3" fmla="*/ 141783 w 672967"/>
                  <a:gd name="connsiteY3" fmla="*/ 211198 h 641468"/>
                  <a:gd name="connsiteX4" fmla="*/ 544937 w 672967"/>
                  <a:gd name="connsiteY4" fmla="*/ 202385 h 641468"/>
                  <a:gd name="connsiteX5" fmla="*/ 672967 w 672967"/>
                  <a:gd name="connsiteY5" fmla="*/ 641468 h 641468"/>
                  <a:gd name="connsiteX6" fmla="*/ 598159 w 672967"/>
                  <a:gd name="connsiteY6" fmla="*/ 439903 h 641468"/>
                  <a:gd name="connsiteX7" fmla="*/ 83123 w 672967"/>
                  <a:gd name="connsiteY7" fmla="*/ 422636 h 641468"/>
                  <a:gd name="connsiteX0" fmla="*/ 80588 w 670432"/>
                  <a:gd name="connsiteY0" fmla="*/ 422636 h 641468"/>
                  <a:gd name="connsiteX1" fmla="*/ 270 w 670432"/>
                  <a:gd name="connsiteY1" fmla="*/ 213334 h 641468"/>
                  <a:gd name="connsiteX2" fmla="*/ 6601 w 670432"/>
                  <a:gd name="connsiteY2" fmla="*/ 0 h 641468"/>
                  <a:gd name="connsiteX3" fmla="*/ 139248 w 670432"/>
                  <a:gd name="connsiteY3" fmla="*/ 211198 h 641468"/>
                  <a:gd name="connsiteX4" fmla="*/ 542402 w 670432"/>
                  <a:gd name="connsiteY4" fmla="*/ 202385 h 641468"/>
                  <a:gd name="connsiteX5" fmla="*/ 670432 w 670432"/>
                  <a:gd name="connsiteY5" fmla="*/ 641468 h 641468"/>
                  <a:gd name="connsiteX6" fmla="*/ 595624 w 670432"/>
                  <a:gd name="connsiteY6" fmla="*/ 439903 h 641468"/>
                  <a:gd name="connsiteX7" fmla="*/ 80588 w 670432"/>
                  <a:gd name="connsiteY7" fmla="*/ 422636 h 641468"/>
                  <a:gd name="connsiteX0" fmla="*/ 75956 w 665800"/>
                  <a:gd name="connsiteY0" fmla="*/ 422636 h 641468"/>
                  <a:gd name="connsiteX1" fmla="*/ 1902 w 665800"/>
                  <a:gd name="connsiteY1" fmla="*/ 235374 h 641468"/>
                  <a:gd name="connsiteX2" fmla="*/ 1969 w 665800"/>
                  <a:gd name="connsiteY2" fmla="*/ 0 h 641468"/>
                  <a:gd name="connsiteX3" fmla="*/ 134616 w 665800"/>
                  <a:gd name="connsiteY3" fmla="*/ 211198 h 641468"/>
                  <a:gd name="connsiteX4" fmla="*/ 537770 w 665800"/>
                  <a:gd name="connsiteY4" fmla="*/ 202385 h 641468"/>
                  <a:gd name="connsiteX5" fmla="*/ 665800 w 665800"/>
                  <a:gd name="connsiteY5" fmla="*/ 641468 h 641468"/>
                  <a:gd name="connsiteX6" fmla="*/ 590992 w 665800"/>
                  <a:gd name="connsiteY6" fmla="*/ 439903 h 641468"/>
                  <a:gd name="connsiteX7" fmla="*/ 75956 w 665800"/>
                  <a:gd name="connsiteY7" fmla="*/ 422636 h 641468"/>
                  <a:gd name="connsiteX0" fmla="*/ 74839 w 664683"/>
                  <a:gd name="connsiteY0" fmla="*/ 397840 h 616672"/>
                  <a:gd name="connsiteX1" fmla="*/ 785 w 664683"/>
                  <a:gd name="connsiteY1" fmla="*/ 210578 h 616672"/>
                  <a:gd name="connsiteX2" fmla="*/ 3201 w 664683"/>
                  <a:gd name="connsiteY2" fmla="*/ 0 h 616672"/>
                  <a:gd name="connsiteX3" fmla="*/ 133499 w 664683"/>
                  <a:gd name="connsiteY3" fmla="*/ 186402 h 616672"/>
                  <a:gd name="connsiteX4" fmla="*/ 536653 w 664683"/>
                  <a:gd name="connsiteY4" fmla="*/ 177589 h 616672"/>
                  <a:gd name="connsiteX5" fmla="*/ 664683 w 664683"/>
                  <a:gd name="connsiteY5" fmla="*/ 616672 h 616672"/>
                  <a:gd name="connsiteX6" fmla="*/ 589875 w 664683"/>
                  <a:gd name="connsiteY6" fmla="*/ 415107 h 616672"/>
                  <a:gd name="connsiteX7" fmla="*/ 74839 w 664683"/>
                  <a:gd name="connsiteY7" fmla="*/ 397840 h 616672"/>
                  <a:gd name="connsiteX0" fmla="*/ 74494 w 664338"/>
                  <a:gd name="connsiteY0" fmla="*/ 397840 h 616672"/>
                  <a:gd name="connsiteX1" fmla="*/ 440 w 664338"/>
                  <a:gd name="connsiteY1" fmla="*/ 210578 h 616672"/>
                  <a:gd name="connsiteX2" fmla="*/ 2856 w 664338"/>
                  <a:gd name="connsiteY2" fmla="*/ 0 h 616672"/>
                  <a:gd name="connsiteX3" fmla="*/ 133154 w 664338"/>
                  <a:gd name="connsiteY3" fmla="*/ 186402 h 616672"/>
                  <a:gd name="connsiteX4" fmla="*/ 536308 w 664338"/>
                  <a:gd name="connsiteY4" fmla="*/ 177589 h 616672"/>
                  <a:gd name="connsiteX5" fmla="*/ 664338 w 664338"/>
                  <a:gd name="connsiteY5" fmla="*/ 616672 h 616672"/>
                  <a:gd name="connsiteX6" fmla="*/ 589530 w 664338"/>
                  <a:gd name="connsiteY6" fmla="*/ 415107 h 616672"/>
                  <a:gd name="connsiteX7" fmla="*/ 74494 w 664338"/>
                  <a:gd name="connsiteY7" fmla="*/ 397840 h 616672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18364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2323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2323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2323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20568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20568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20568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20518 w 665073"/>
                  <a:gd name="connsiteY3" fmla="*/ 17813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20518 w 665073"/>
                  <a:gd name="connsiteY3" fmla="*/ 17813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20518 w 665073"/>
                  <a:gd name="connsiteY3" fmla="*/ 17813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18608 w 665073"/>
                  <a:gd name="connsiteY3" fmla="*/ 18915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18608 w 665073"/>
                  <a:gd name="connsiteY3" fmla="*/ 18915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57432"/>
                  <a:gd name="connsiteY0" fmla="*/ 411615 h 619427"/>
                  <a:gd name="connsiteX1" fmla="*/ 1175 w 657432"/>
                  <a:gd name="connsiteY1" fmla="*/ 207823 h 619427"/>
                  <a:gd name="connsiteX2" fmla="*/ 2025 w 657432"/>
                  <a:gd name="connsiteY2" fmla="*/ 0 h 619427"/>
                  <a:gd name="connsiteX3" fmla="*/ 118608 w 657432"/>
                  <a:gd name="connsiteY3" fmla="*/ 189157 h 619427"/>
                  <a:gd name="connsiteX4" fmla="*/ 537043 w 657432"/>
                  <a:gd name="connsiteY4" fmla="*/ 174834 h 619427"/>
                  <a:gd name="connsiteX5" fmla="*/ 657432 w 657432"/>
                  <a:gd name="connsiteY5" fmla="*/ 619427 h 619427"/>
                  <a:gd name="connsiteX6" fmla="*/ 590265 w 657432"/>
                  <a:gd name="connsiteY6" fmla="*/ 412352 h 619427"/>
                  <a:gd name="connsiteX7" fmla="*/ 75229 w 657432"/>
                  <a:gd name="connsiteY7" fmla="*/ 411615 h 619427"/>
                  <a:gd name="connsiteX0" fmla="*/ 75229 w 657432"/>
                  <a:gd name="connsiteY0" fmla="*/ 411615 h 619427"/>
                  <a:gd name="connsiteX1" fmla="*/ 1175 w 657432"/>
                  <a:gd name="connsiteY1" fmla="*/ 207823 h 619427"/>
                  <a:gd name="connsiteX2" fmla="*/ 2025 w 657432"/>
                  <a:gd name="connsiteY2" fmla="*/ 0 h 619427"/>
                  <a:gd name="connsiteX3" fmla="*/ 118608 w 657432"/>
                  <a:gd name="connsiteY3" fmla="*/ 189157 h 619427"/>
                  <a:gd name="connsiteX4" fmla="*/ 537043 w 657432"/>
                  <a:gd name="connsiteY4" fmla="*/ 174834 h 619427"/>
                  <a:gd name="connsiteX5" fmla="*/ 657432 w 657432"/>
                  <a:gd name="connsiteY5" fmla="*/ 619427 h 619427"/>
                  <a:gd name="connsiteX6" fmla="*/ 590265 w 657432"/>
                  <a:gd name="connsiteY6" fmla="*/ 412352 h 619427"/>
                  <a:gd name="connsiteX7" fmla="*/ 75229 w 657432"/>
                  <a:gd name="connsiteY7" fmla="*/ 411615 h 619427"/>
                  <a:gd name="connsiteX0" fmla="*/ 75229 w 657432"/>
                  <a:gd name="connsiteY0" fmla="*/ 411615 h 619427"/>
                  <a:gd name="connsiteX1" fmla="*/ 1175 w 657432"/>
                  <a:gd name="connsiteY1" fmla="*/ 207823 h 619427"/>
                  <a:gd name="connsiteX2" fmla="*/ 2025 w 657432"/>
                  <a:gd name="connsiteY2" fmla="*/ 0 h 619427"/>
                  <a:gd name="connsiteX3" fmla="*/ 118608 w 657432"/>
                  <a:gd name="connsiteY3" fmla="*/ 189157 h 619427"/>
                  <a:gd name="connsiteX4" fmla="*/ 537043 w 657432"/>
                  <a:gd name="connsiteY4" fmla="*/ 174834 h 619427"/>
                  <a:gd name="connsiteX5" fmla="*/ 657432 w 657432"/>
                  <a:gd name="connsiteY5" fmla="*/ 619427 h 619427"/>
                  <a:gd name="connsiteX6" fmla="*/ 590265 w 657432"/>
                  <a:gd name="connsiteY6" fmla="*/ 412352 h 619427"/>
                  <a:gd name="connsiteX7" fmla="*/ 75229 w 657432"/>
                  <a:gd name="connsiteY7" fmla="*/ 411615 h 619427"/>
                  <a:gd name="connsiteX0" fmla="*/ 75229 w 657432"/>
                  <a:gd name="connsiteY0" fmla="*/ 355640 h 563452"/>
                  <a:gd name="connsiteX1" fmla="*/ 1175 w 657432"/>
                  <a:gd name="connsiteY1" fmla="*/ 151848 h 563452"/>
                  <a:gd name="connsiteX2" fmla="*/ 2025 w 657432"/>
                  <a:gd name="connsiteY2" fmla="*/ 0 h 563452"/>
                  <a:gd name="connsiteX3" fmla="*/ 118608 w 657432"/>
                  <a:gd name="connsiteY3" fmla="*/ 133182 h 563452"/>
                  <a:gd name="connsiteX4" fmla="*/ 537043 w 657432"/>
                  <a:gd name="connsiteY4" fmla="*/ 118859 h 563452"/>
                  <a:gd name="connsiteX5" fmla="*/ 657432 w 657432"/>
                  <a:gd name="connsiteY5" fmla="*/ 563452 h 563452"/>
                  <a:gd name="connsiteX6" fmla="*/ 590265 w 657432"/>
                  <a:gd name="connsiteY6" fmla="*/ 356377 h 563452"/>
                  <a:gd name="connsiteX7" fmla="*/ 75229 w 657432"/>
                  <a:gd name="connsiteY7" fmla="*/ 355640 h 563452"/>
                  <a:gd name="connsiteX0" fmla="*/ 107941 w 690144"/>
                  <a:gd name="connsiteY0" fmla="*/ 351162 h 558974"/>
                  <a:gd name="connsiteX1" fmla="*/ 33887 w 690144"/>
                  <a:gd name="connsiteY1" fmla="*/ 147370 h 558974"/>
                  <a:gd name="connsiteX2" fmla="*/ 247 w 690144"/>
                  <a:gd name="connsiteY2" fmla="*/ 0 h 558974"/>
                  <a:gd name="connsiteX3" fmla="*/ 151320 w 690144"/>
                  <a:gd name="connsiteY3" fmla="*/ 128704 h 558974"/>
                  <a:gd name="connsiteX4" fmla="*/ 569755 w 690144"/>
                  <a:gd name="connsiteY4" fmla="*/ 114381 h 558974"/>
                  <a:gd name="connsiteX5" fmla="*/ 690144 w 690144"/>
                  <a:gd name="connsiteY5" fmla="*/ 558974 h 558974"/>
                  <a:gd name="connsiteX6" fmla="*/ 622977 w 690144"/>
                  <a:gd name="connsiteY6" fmla="*/ 351899 h 558974"/>
                  <a:gd name="connsiteX7" fmla="*/ 107941 w 690144"/>
                  <a:gd name="connsiteY7" fmla="*/ 351162 h 558974"/>
                  <a:gd name="connsiteX0" fmla="*/ 74787 w 656990"/>
                  <a:gd name="connsiteY0" fmla="*/ 357879 h 565691"/>
                  <a:gd name="connsiteX1" fmla="*/ 733 w 656990"/>
                  <a:gd name="connsiteY1" fmla="*/ 154087 h 565691"/>
                  <a:gd name="connsiteX2" fmla="*/ 2404 w 656990"/>
                  <a:gd name="connsiteY2" fmla="*/ 0 h 565691"/>
                  <a:gd name="connsiteX3" fmla="*/ 118166 w 656990"/>
                  <a:gd name="connsiteY3" fmla="*/ 135421 h 565691"/>
                  <a:gd name="connsiteX4" fmla="*/ 536601 w 656990"/>
                  <a:gd name="connsiteY4" fmla="*/ 121098 h 565691"/>
                  <a:gd name="connsiteX5" fmla="*/ 656990 w 656990"/>
                  <a:gd name="connsiteY5" fmla="*/ 565691 h 565691"/>
                  <a:gd name="connsiteX6" fmla="*/ 589823 w 656990"/>
                  <a:gd name="connsiteY6" fmla="*/ 358616 h 565691"/>
                  <a:gd name="connsiteX7" fmla="*/ 74787 w 656990"/>
                  <a:gd name="connsiteY7" fmla="*/ 357879 h 565691"/>
                  <a:gd name="connsiteX0" fmla="*/ 74787 w 656990"/>
                  <a:gd name="connsiteY0" fmla="*/ 357879 h 565691"/>
                  <a:gd name="connsiteX1" fmla="*/ 733 w 656990"/>
                  <a:gd name="connsiteY1" fmla="*/ 154087 h 565691"/>
                  <a:gd name="connsiteX2" fmla="*/ 2404 w 656990"/>
                  <a:gd name="connsiteY2" fmla="*/ 0 h 565691"/>
                  <a:gd name="connsiteX3" fmla="*/ 115703 w 656990"/>
                  <a:gd name="connsiteY3" fmla="*/ 139899 h 565691"/>
                  <a:gd name="connsiteX4" fmla="*/ 536601 w 656990"/>
                  <a:gd name="connsiteY4" fmla="*/ 121098 h 565691"/>
                  <a:gd name="connsiteX5" fmla="*/ 656990 w 656990"/>
                  <a:gd name="connsiteY5" fmla="*/ 565691 h 565691"/>
                  <a:gd name="connsiteX6" fmla="*/ 589823 w 656990"/>
                  <a:gd name="connsiteY6" fmla="*/ 358616 h 565691"/>
                  <a:gd name="connsiteX7" fmla="*/ 74787 w 656990"/>
                  <a:gd name="connsiteY7" fmla="*/ 357879 h 565691"/>
                  <a:gd name="connsiteX0" fmla="*/ 74787 w 656990"/>
                  <a:gd name="connsiteY0" fmla="*/ 357879 h 565691"/>
                  <a:gd name="connsiteX1" fmla="*/ 733 w 656990"/>
                  <a:gd name="connsiteY1" fmla="*/ 154087 h 565691"/>
                  <a:gd name="connsiteX2" fmla="*/ 2404 w 656990"/>
                  <a:gd name="connsiteY2" fmla="*/ 0 h 565691"/>
                  <a:gd name="connsiteX3" fmla="*/ 115703 w 656990"/>
                  <a:gd name="connsiteY3" fmla="*/ 139899 h 565691"/>
                  <a:gd name="connsiteX4" fmla="*/ 536601 w 656990"/>
                  <a:gd name="connsiteY4" fmla="*/ 121098 h 565691"/>
                  <a:gd name="connsiteX5" fmla="*/ 656990 w 656990"/>
                  <a:gd name="connsiteY5" fmla="*/ 565691 h 565691"/>
                  <a:gd name="connsiteX6" fmla="*/ 589823 w 656990"/>
                  <a:gd name="connsiteY6" fmla="*/ 358616 h 565691"/>
                  <a:gd name="connsiteX7" fmla="*/ 74787 w 656990"/>
                  <a:gd name="connsiteY7" fmla="*/ 357879 h 565691"/>
                  <a:gd name="connsiteX0" fmla="*/ 74787 w 656990"/>
                  <a:gd name="connsiteY0" fmla="*/ 357879 h 565691"/>
                  <a:gd name="connsiteX1" fmla="*/ 733 w 656990"/>
                  <a:gd name="connsiteY1" fmla="*/ 154087 h 565691"/>
                  <a:gd name="connsiteX2" fmla="*/ 2404 w 656990"/>
                  <a:gd name="connsiteY2" fmla="*/ 0 h 565691"/>
                  <a:gd name="connsiteX3" fmla="*/ 115703 w 656990"/>
                  <a:gd name="connsiteY3" fmla="*/ 146616 h 565691"/>
                  <a:gd name="connsiteX4" fmla="*/ 536601 w 656990"/>
                  <a:gd name="connsiteY4" fmla="*/ 121098 h 565691"/>
                  <a:gd name="connsiteX5" fmla="*/ 656990 w 656990"/>
                  <a:gd name="connsiteY5" fmla="*/ 565691 h 565691"/>
                  <a:gd name="connsiteX6" fmla="*/ 589823 w 656990"/>
                  <a:gd name="connsiteY6" fmla="*/ 358616 h 565691"/>
                  <a:gd name="connsiteX7" fmla="*/ 74787 w 656990"/>
                  <a:gd name="connsiteY7" fmla="*/ 357879 h 565691"/>
                  <a:gd name="connsiteX0" fmla="*/ 74787 w 656990"/>
                  <a:gd name="connsiteY0" fmla="*/ 360118 h 567930"/>
                  <a:gd name="connsiteX1" fmla="*/ 733 w 656990"/>
                  <a:gd name="connsiteY1" fmla="*/ 156326 h 567930"/>
                  <a:gd name="connsiteX2" fmla="*/ 2404 w 656990"/>
                  <a:gd name="connsiteY2" fmla="*/ 0 h 567930"/>
                  <a:gd name="connsiteX3" fmla="*/ 115703 w 656990"/>
                  <a:gd name="connsiteY3" fmla="*/ 148855 h 567930"/>
                  <a:gd name="connsiteX4" fmla="*/ 536601 w 656990"/>
                  <a:gd name="connsiteY4" fmla="*/ 123337 h 567930"/>
                  <a:gd name="connsiteX5" fmla="*/ 656990 w 656990"/>
                  <a:gd name="connsiteY5" fmla="*/ 567930 h 567930"/>
                  <a:gd name="connsiteX6" fmla="*/ 589823 w 656990"/>
                  <a:gd name="connsiteY6" fmla="*/ 360855 h 567930"/>
                  <a:gd name="connsiteX7" fmla="*/ 74787 w 656990"/>
                  <a:gd name="connsiteY7" fmla="*/ 360118 h 567930"/>
                  <a:gd name="connsiteX0" fmla="*/ 74136 w 656339"/>
                  <a:gd name="connsiteY0" fmla="*/ 360118 h 567930"/>
                  <a:gd name="connsiteX1" fmla="*/ 82 w 656339"/>
                  <a:gd name="connsiteY1" fmla="*/ 156326 h 567930"/>
                  <a:gd name="connsiteX2" fmla="*/ 1753 w 656339"/>
                  <a:gd name="connsiteY2" fmla="*/ 0 h 567930"/>
                  <a:gd name="connsiteX3" fmla="*/ 115052 w 656339"/>
                  <a:gd name="connsiteY3" fmla="*/ 148855 h 567930"/>
                  <a:gd name="connsiteX4" fmla="*/ 535950 w 656339"/>
                  <a:gd name="connsiteY4" fmla="*/ 123337 h 567930"/>
                  <a:gd name="connsiteX5" fmla="*/ 656339 w 656339"/>
                  <a:gd name="connsiteY5" fmla="*/ 567930 h 567930"/>
                  <a:gd name="connsiteX6" fmla="*/ 589172 w 656339"/>
                  <a:gd name="connsiteY6" fmla="*/ 360855 h 567930"/>
                  <a:gd name="connsiteX7" fmla="*/ 74136 w 656339"/>
                  <a:gd name="connsiteY7" fmla="*/ 360118 h 567930"/>
                  <a:gd name="connsiteX0" fmla="*/ 74189 w 656392"/>
                  <a:gd name="connsiteY0" fmla="*/ 367955 h 575767"/>
                  <a:gd name="connsiteX1" fmla="*/ 135 w 656392"/>
                  <a:gd name="connsiteY1" fmla="*/ 164163 h 575767"/>
                  <a:gd name="connsiteX2" fmla="*/ 574 w 656392"/>
                  <a:gd name="connsiteY2" fmla="*/ 0 h 575767"/>
                  <a:gd name="connsiteX3" fmla="*/ 115105 w 656392"/>
                  <a:gd name="connsiteY3" fmla="*/ 156692 h 575767"/>
                  <a:gd name="connsiteX4" fmla="*/ 536003 w 656392"/>
                  <a:gd name="connsiteY4" fmla="*/ 131174 h 575767"/>
                  <a:gd name="connsiteX5" fmla="*/ 656392 w 656392"/>
                  <a:gd name="connsiteY5" fmla="*/ 575767 h 575767"/>
                  <a:gd name="connsiteX6" fmla="*/ 589225 w 656392"/>
                  <a:gd name="connsiteY6" fmla="*/ 368692 h 575767"/>
                  <a:gd name="connsiteX7" fmla="*/ 74189 w 656392"/>
                  <a:gd name="connsiteY7" fmla="*/ 367955 h 575767"/>
                  <a:gd name="connsiteX0" fmla="*/ 74189 w 656392"/>
                  <a:gd name="connsiteY0" fmla="*/ 360119 h 567931"/>
                  <a:gd name="connsiteX1" fmla="*/ 135 w 656392"/>
                  <a:gd name="connsiteY1" fmla="*/ 156327 h 567931"/>
                  <a:gd name="connsiteX2" fmla="*/ 574 w 656392"/>
                  <a:gd name="connsiteY2" fmla="*/ 0 h 567931"/>
                  <a:gd name="connsiteX3" fmla="*/ 115105 w 656392"/>
                  <a:gd name="connsiteY3" fmla="*/ 148856 h 567931"/>
                  <a:gd name="connsiteX4" fmla="*/ 536003 w 656392"/>
                  <a:gd name="connsiteY4" fmla="*/ 123338 h 567931"/>
                  <a:gd name="connsiteX5" fmla="*/ 656392 w 656392"/>
                  <a:gd name="connsiteY5" fmla="*/ 567931 h 567931"/>
                  <a:gd name="connsiteX6" fmla="*/ 589225 w 656392"/>
                  <a:gd name="connsiteY6" fmla="*/ 360856 h 567931"/>
                  <a:gd name="connsiteX7" fmla="*/ 74189 w 656392"/>
                  <a:gd name="connsiteY7" fmla="*/ 360119 h 567931"/>
                  <a:gd name="connsiteX0" fmla="*/ 74189 w 656392"/>
                  <a:gd name="connsiteY0" fmla="*/ 364597 h 572409"/>
                  <a:gd name="connsiteX1" fmla="*/ 135 w 656392"/>
                  <a:gd name="connsiteY1" fmla="*/ 160805 h 572409"/>
                  <a:gd name="connsiteX2" fmla="*/ 574 w 656392"/>
                  <a:gd name="connsiteY2" fmla="*/ 0 h 572409"/>
                  <a:gd name="connsiteX3" fmla="*/ 115105 w 656392"/>
                  <a:gd name="connsiteY3" fmla="*/ 153334 h 572409"/>
                  <a:gd name="connsiteX4" fmla="*/ 536003 w 656392"/>
                  <a:gd name="connsiteY4" fmla="*/ 127816 h 572409"/>
                  <a:gd name="connsiteX5" fmla="*/ 656392 w 656392"/>
                  <a:gd name="connsiteY5" fmla="*/ 572409 h 572409"/>
                  <a:gd name="connsiteX6" fmla="*/ 589225 w 656392"/>
                  <a:gd name="connsiteY6" fmla="*/ 365334 h 572409"/>
                  <a:gd name="connsiteX7" fmla="*/ 74189 w 656392"/>
                  <a:gd name="connsiteY7" fmla="*/ 364597 h 572409"/>
                  <a:gd name="connsiteX0" fmla="*/ 74189 w 656392"/>
                  <a:gd name="connsiteY0" fmla="*/ 355641 h 563453"/>
                  <a:gd name="connsiteX1" fmla="*/ 135 w 656392"/>
                  <a:gd name="connsiteY1" fmla="*/ 151849 h 563453"/>
                  <a:gd name="connsiteX2" fmla="*/ 574 w 656392"/>
                  <a:gd name="connsiteY2" fmla="*/ 0 h 563453"/>
                  <a:gd name="connsiteX3" fmla="*/ 115105 w 656392"/>
                  <a:gd name="connsiteY3" fmla="*/ 144378 h 563453"/>
                  <a:gd name="connsiteX4" fmla="*/ 536003 w 656392"/>
                  <a:gd name="connsiteY4" fmla="*/ 118860 h 563453"/>
                  <a:gd name="connsiteX5" fmla="*/ 656392 w 656392"/>
                  <a:gd name="connsiteY5" fmla="*/ 563453 h 563453"/>
                  <a:gd name="connsiteX6" fmla="*/ 589225 w 656392"/>
                  <a:gd name="connsiteY6" fmla="*/ 356378 h 563453"/>
                  <a:gd name="connsiteX7" fmla="*/ 74189 w 656392"/>
                  <a:gd name="connsiteY7" fmla="*/ 355641 h 563453"/>
                  <a:gd name="connsiteX0" fmla="*/ 74149 w 656352"/>
                  <a:gd name="connsiteY0" fmla="*/ 358999 h 566811"/>
                  <a:gd name="connsiteX1" fmla="*/ 95 w 656352"/>
                  <a:gd name="connsiteY1" fmla="*/ 155207 h 566811"/>
                  <a:gd name="connsiteX2" fmla="*/ 1355 w 656352"/>
                  <a:gd name="connsiteY2" fmla="*/ 0 h 566811"/>
                  <a:gd name="connsiteX3" fmla="*/ 115065 w 656352"/>
                  <a:gd name="connsiteY3" fmla="*/ 147736 h 566811"/>
                  <a:gd name="connsiteX4" fmla="*/ 535963 w 656352"/>
                  <a:gd name="connsiteY4" fmla="*/ 122218 h 566811"/>
                  <a:gd name="connsiteX5" fmla="*/ 656352 w 656352"/>
                  <a:gd name="connsiteY5" fmla="*/ 566811 h 566811"/>
                  <a:gd name="connsiteX6" fmla="*/ 589185 w 656352"/>
                  <a:gd name="connsiteY6" fmla="*/ 359736 h 566811"/>
                  <a:gd name="connsiteX7" fmla="*/ 74149 w 656352"/>
                  <a:gd name="connsiteY7" fmla="*/ 358999 h 566811"/>
                  <a:gd name="connsiteX0" fmla="*/ 73369 w 655572"/>
                  <a:gd name="connsiteY0" fmla="*/ 358999 h 566811"/>
                  <a:gd name="connsiteX1" fmla="*/ 136 w 655572"/>
                  <a:gd name="connsiteY1" fmla="*/ 205585 h 566811"/>
                  <a:gd name="connsiteX2" fmla="*/ 575 w 655572"/>
                  <a:gd name="connsiteY2" fmla="*/ 0 h 566811"/>
                  <a:gd name="connsiteX3" fmla="*/ 114285 w 655572"/>
                  <a:gd name="connsiteY3" fmla="*/ 147736 h 566811"/>
                  <a:gd name="connsiteX4" fmla="*/ 535183 w 655572"/>
                  <a:gd name="connsiteY4" fmla="*/ 122218 h 566811"/>
                  <a:gd name="connsiteX5" fmla="*/ 655572 w 655572"/>
                  <a:gd name="connsiteY5" fmla="*/ 566811 h 566811"/>
                  <a:gd name="connsiteX6" fmla="*/ 588405 w 655572"/>
                  <a:gd name="connsiteY6" fmla="*/ 359736 h 566811"/>
                  <a:gd name="connsiteX7" fmla="*/ 73369 w 655572"/>
                  <a:gd name="connsiteY7" fmla="*/ 358999 h 566811"/>
                  <a:gd name="connsiteX0" fmla="*/ 73233 w 655436"/>
                  <a:gd name="connsiteY0" fmla="*/ 358999 h 566811"/>
                  <a:gd name="connsiteX1" fmla="*/ 0 w 655436"/>
                  <a:gd name="connsiteY1" fmla="*/ 205585 h 566811"/>
                  <a:gd name="connsiteX2" fmla="*/ 439 w 655436"/>
                  <a:gd name="connsiteY2" fmla="*/ 0 h 566811"/>
                  <a:gd name="connsiteX3" fmla="*/ 114149 w 655436"/>
                  <a:gd name="connsiteY3" fmla="*/ 147736 h 566811"/>
                  <a:gd name="connsiteX4" fmla="*/ 535047 w 655436"/>
                  <a:gd name="connsiteY4" fmla="*/ 122218 h 566811"/>
                  <a:gd name="connsiteX5" fmla="*/ 655436 w 655436"/>
                  <a:gd name="connsiteY5" fmla="*/ 566811 h 566811"/>
                  <a:gd name="connsiteX6" fmla="*/ 588269 w 655436"/>
                  <a:gd name="connsiteY6" fmla="*/ 359736 h 566811"/>
                  <a:gd name="connsiteX7" fmla="*/ 73233 w 655436"/>
                  <a:gd name="connsiteY7" fmla="*/ 358999 h 566811"/>
                  <a:gd name="connsiteX0" fmla="*/ 73644 w 655847"/>
                  <a:gd name="connsiteY0" fmla="*/ 358999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3644 w 655847"/>
                  <a:gd name="connsiteY7" fmla="*/ 358999 h 566811"/>
                  <a:gd name="connsiteX0" fmla="*/ 73644 w 655847"/>
                  <a:gd name="connsiteY0" fmla="*/ 358999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3644 w 655847"/>
                  <a:gd name="connsiteY7" fmla="*/ 358999 h 566811"/>
                  <a:gd name="connsiteX0" fmla="*/ 73644 w 655847"/>
                  <a:gd name="connsiteY0" fmla="*/ 358999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3644 w 655847"/>
                  <a:gd name="connsiteY7" fmla="*/ 358999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8680 w 655847"/>
                  <a:gd name="connsiteY6" fmla="*/ 373831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8680 w 655847"/>
                  <a:gd name="connsiteY6" fmla="*/ 373831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5964 w 655847"/>
                  <a:gd name="connsiteY6" fmla="*/ 352689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5964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5964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7276 w 655847"/>
                  <a:gd name="connsiteY3" fmla="*/ 11954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5964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6368"/>
                  <a:gd name="connsiteY0" fmla="*/ 363477 h 566811"/>
                  <a:gd name="connsiteX1" fmla="*/ 0 w 656368"/>
                  <a:gd name="connsiteY1" fmla="*/ 267158 h 566811"/>
                  <a:gd name="connsiteX2" fmla="*/ 850 w 656368"/>
                  <a:gd name="connsiteY2" fmla="*/ 0 h 566811"/>
                  <a:gd name="connsiteX3" fmla="*/ 117276 w 656368"/>
                  <a:gd name="connsiteY3" fmla="*/ 119546 h 566811"/>
                  <a:gd name="connsiteX4" fmla="*/ 540890 w 656368"/>
                  <a:gd name="connsiteY4" fmla="*/ 115171 h 566811"/>
                  <a:gd name="connsiteX5" fmla="*/ 655847 w 656368"/>
                  <a:gd name="connsiteY5" fmla="*/ 566811 h 566811"/>
                  <a:gd name="connsiteX6" fmla="*/ 585964 w 656368"/>
                  <a:gd name="connsiteY6" fmla="*/ 359736 h 566811"/>
                  <a:gd name="connsiteX7" fmla="*/ 74055 w 656368"/>
                  <a:gd name="connsiteY7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540890 w 665877"/>
                  <a:gd name="connsiteY4" fmla="*/ 115171 h 566811"/>
                  <a:gd name="connsiteX5" fmla="*/ 653107 w 665877"/>
                  <a:gd name="connsiteY5" fmla="*/ 183023 h 566811"/>
                  <a:gd name="connsiteX6" fmla="*/ 655847 w 665877"/>
                  <a:gd name="connsiteY6" fmla="*/ 566811 h 566811"/>
                  <a:gd name="connsiteX7" fmla="*/ 585964 w 665877"/>
                  <a:gd name="connsiteY7" fmla="*/ 359736 h 566811"/>
                  <a:gd name="connsiteX8" fmla="*/ 74055 w 665877"/>
                  <a:gd name="connsiteY8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653107 w 665877"/>
                  <a:gd name="connsiteY4" fmla="*/ 183023 h 566811"/>
                  <a:gd name="connsiteX5" fmla="*/ 655847 w 665877"/>
                  <a:gd name="connsiteY5" fmla="*/ 566811 h 566811"/>
                  <a:gd name="connsiteX6" fmla="*/ 585964 w 665877"/>
                  <a:gd name="connsiteY6" fmla="*/ 359736 h 566811"/>
                  <a:gd name="connsiteX7" fmla="*/ 74055 w 665877"/>
                  <a:gd name="connsiteY7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653107 w 665877"/>
                  <a:gd name="connsiteY4" fmla="*/ 183023 h 566811"/>
                  <a:gd name="connsiteX5" fmla="*/ 655847 w 665877"/>
                  <a:gd name="connsiteY5" fmla="*/ 566811 h 566811"/>
                  <a:gd name="connsiteX6" fmla="*/ 585964 w 665877"/>
                  <a:gd name="connsiteY6" fmla="*/ 359736 h 566811"/>
                  <a:gd name="connsiteX7" fmla="*/ 74055 w 665877"/>
                  <a:gd name="connsiteY7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653107 w 665877"/>
                  <a:gd name="connsiteY4" fmla="*/ 211212 h 566811"/>
                  <a:gd name="connsiteX5" fmla="*/ 655847 w 665877"/>
                  <a:gd name="connsiteY5" fmla="*/ 566811 h 566811"/>
                  <a:gd name="connsiteX6" fmla="*/ 585964 w 665877"/>
                  <a:gd name="connsiteY6" fmla="*/ 359736 h 566811"/>
                  <a:gd name="connsiteX7" fmla="*/ 74055 w 665877"/>
                  <a:gd name="connsiteY7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653107 w 665877"/>
                  <a:gd name="connsiteY4" fmla="*/ 211212 h 566811"/>
                  <a:gd name="connsiteX5" fmla="*/ 655847 w 665877"/>
                  <a:gd name="connsiteY5" fmla="*/ 566811 h 566811"/>
                  <a:gd name="connsiteX6" fmla="*/ 585964 w 665877"/>
                  <a:gd name="connsiteY6" fmla="*/ 359736 h 566811"/>
                  <a:gd name="connsiteX7" fmla="*/ 74055 w 665877"/>
                  <a:gd name="connsiteY7" fmla="*/ 363477 h 566811"/>
                  <a:gd name="connsiteX0" fmla="*/ 74055 w 707582"/>
                  <a:gd name="connsiteY0" fmla="*/ 363477 h 566811"/>
                  <a:gd name="connsiteX1" fmla="*/ 0 w 707582"/>
                  <a:gd name="connsiteY1" fmla="*/ 267158 h 566811"/>
                  <a:gd name="connsiteX2" fmla="*/ 850 w 707582"/>
                  <a:gd name="connsiteY2" fmla="*/ 0 h 566811"/>
                  <a:gd name="connsiteX3" fmla="*/ 117276 w 707582"/>
                  <a:gd name="connsiteY3" fmla="*/ 119546 h 566811"/>
                  <a:gd name="connsiteX4" fmla="*/ 653107 w 707582"/>
                  <a:gd name="connsiteY4" fmla="*/ 211212 h 566811"/>
                  <a:gd name="connsiteX5" fmla="*/ 655847 w 707582"/>
                  <a:gd name="connsiteY5" fmla="*/ 566811 h 566811"/>
                  <a:gd name="connsiteX6" fmla="*/ 585964 w 707582"/>
                  <a:gd name="connsiteY6" fmla="*/ 359736 h 566811"/>
                  <a:gd name="connsiteX7" fmla="*/ 74055 w 707582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11212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04164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179535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179535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179535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59135"/>
                  <a:gd name="connsiteY0" fmla="*/ 363477 h 443665"/>
                  <a:gd name="connsiteX1" fmla="*/ 0 w 659135"/>
                  <a:gd name="connsiteY1" fmla="*/ 267158 h 443665"/>
                  <a:gd name="connsiteX2" fmla="*/ 850 w 659135"/>
                  <a:gd name="connsiteY2" fmla="*/ 0 h 443665"/>
                  <a:gd name="connsiteX3" fmla="*/ 117276 w 659135"/>
                  <a:gd name="connsiteY3" fmla="*/ 119546 h 443665"/>
                  <a:gd name="connsiteX4" fmla="*/ 653107 w 659135"/>
                  <a:gd name="connsiteY4" fmla="*/ 179535 h 443665"/>
                  <a:gd name="connsiteX5" fmla="*/ 654121 w 659135"/>
                  <a:gd name="connsiteY5" fmla="*/ 443665 h 443665"/>
                  <a:gd name="connsiteX6" fmla="*/ 585964 w 659135"/>
                  <a:gd name="connsiteY6" fmla="*/ 359736 h 443665"/>
                  <a:gd name="connsiteX7" fmla="*/ 74055 w 659135"/>
                  <a:gd name="connsiteY7" fmla="*/ 363477 h 443665"/>
                  <a:gd name="connsiteX0" fmla="*/ 74055 w 658506"/>
                  <a:gd name="connsiteY0" fmla="*/ 363477 h 452621"/>
                  <a:gd name="connsiteX1" fmla="*/ 0 w 658506"/>
                  <a:gd name="connsiteY1" fmla="*/ 267158 h 452621"/>
                  <a:gd name="connsiteX2" fmla="*/ 850 w 658506"/>
                  <a:gd name="connsiteY2" fmla="*/ 0 h 452621"/>
                  <a:gd name="connsiteX3" fmla="*/ 117276 w 658506"/>
                  <a:gd name="connsiteY3" fmla="*/ 119546 h 452621"/>
                  <a:gd name="connsiteX4" fmla="*/ 653107 w 658506"/>
                  <a:gd name="connsiteY4" fmla="*/ 179535 h 452621"/>
                  <a:gd name="connsiteX5" fmla="*/ 653258 w 658506"/>
                  <a:gd name="connsiteY5" fmla="*/ 452621 h 452621"/>
                  <a:gd name="connsiteX6" fmla="*/ 585964 w 658506"/>
                  <a:gd name="connsiteY6" fmla="*/ 359736 h 452621"/>
                  <a:gd name="connsiteX7" fmla="*/ 74055 w 658506"/>
                  <a:gd name="connsiteY7" fmla="*/ 363477 h 452621"/>
                  <a:gd name="connsiteX0" fmla="*/ 74055 w 653750"/>
                  <a:gd name="connsiteY0" fmla="*/ 363477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585964 w 653750"/>
                  <a:gd name="connsiteY6" fmla="*/ 359736 h 452621"/>
                  <a:gd name="connsiteX7" fmla="*/ 74055 w 653750"/>
                  <a:gd name="connsiteY7" fmla="*/ 363477 h 452621"/>
                  <a:gd name="connsiteX0" fmla="*/ 74055 w 653750"/>
                  <a:gd name="connsiteY0" fmla="*/ 363477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585964 w 653750"/>
                  <a:gd name="connsiteY6" fmla="*/ 359736 h 452621"/>
                  <a:gd name="connsiteX7" fmla="*/ 74055 w 653750"/>
                  <a:gd name="connsiteY7" fmla="*/ 363477 h 452621"/>
                  <a:gd name="connsiteX0" fmla="*/ 74055 w 653750"/>
                  <a:gd name="connsiteY0" fmla="*/ 363477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585964 w 653750"/>
                  <a:gd name="connsiteY6" fmla="*/ 359736 h 452621"/>
                  <a:gd name="connsiteX7" fmla="*/ 74055 w 653750"/>
                  <a:gd name="connsiteY7" fmla="*/ 363477 h 452621"/>
                  <a:gd name="connsiteX0" fmla="*/ 74055 w 653750"/>
                  <a:gd name="connsiteY0" fmla="*/ 363477 h 458958"/>
                  <a:gd name="connsiteX1" fmla="*/ 0 w 653750"/>
                  <a:gd name="connsiteY1" fmla="*/ 267158 h 458958"/>
                  <a:gd name="connsiteX2" fmla="*/ 850 w 653750"/>
                  <a:gd name="connsiteY2" fmla="*/ 0 h 458958"/>
                  <a:gd name="connsiteX3" fmla="*/ 117276 w 653750"/>
                  <a:gd name="connsiteY3" fmla="*/ 119546 h 458958"/>
                  <a:gd name="connsiteX4" fmla="*/ 653107 w 653750"/>
                  <a:gd name="connsiteY4" fmla="*/ 179535 h 458958"/>
                  <a:gd name="connsiteX5" fmla="*/ 653258 w 653750"/>
                  <a:gd name="connsiteY5" fmla="*/ 452621 h 458958"/>
                  <a:gd name="connsiteX6" fmla="*/ 74055 w 653750"/>
                  <a:gd name="connsiteY6" fmla="*/ 363477 h 458958"/>
                  <a:gd name="connsiteX0" fmla="*/ 74055 w 653750"/>
                  <a:gd name="connsiteY0" fmla="*/ 363477 h 458125"/>
                  <a:gd name="connsiteX1" fmla="*/ 0 w 653750"/>
                  <a:gd name="connsiteY1" fmla="*/ 267158 h 458125"/>
                  <a:gd name="connsiteX2" fmla="*/ 850 w 653750"/>
                  <a:gd name="connsiteY2" fmla="*/ 0 h 458125"/>
                  <a:gd name="connsiteX3" fmla="*/ 117276 w 653750"/>
                  <a:gd name="connsiteY3" fmla="*/ 119546 h 458125"/>
                  <a:gd name="connsiteX4" fmla="*/ 653107 w 653750"/>
                  <a:gd name="connsiteY4" fmla="*/ 179535 h 458125"/>
                  <a:gd name="connsiteX5" fmla="*/ 653258 w 653750"/>
                  <a:gd name="connsiteY5" fmla="*/ 452621 h 458125"/>
                  <a:gd name="connsiteX6" fmla="*/ 74055 w 653750"/>
                  <a:gd name="connsiteY6" fmla="*/ 363477 h 458125"/>
                  <a:gd name="connsiteX0" fmla="*/ 74055 w 653750"/>
                  <a:gd name="connsiteY0" fmla="*/ 363477 h 457702"/>
                  <a:gd name="connsiteX1" fmla="*/ 0 w 653750"/>
                  <a:gd name="connsiteY1" fmla="*/ 267158 h 457702"/>
                  <a:gd name="connsiteX2" fmla="*/ 850 w 653750"/>
                  <a:gd name="connsiteY2" fmla="*/ 0 h 457702"/>
                  <a:gd name="connsiteX3" fmla="*/ 117276 w 653750"/>
                  <a:gd name="connsiteY3" fmla="*/ 119546 h 457702"/>
                  <a:gd name="connsiteX4" fmla="*/ 653107 w 653750"/>
                  <a:gd name="connsiteY4" fmla="*/ 179535 h 457702"/>
                  <a:gd name="connsiteX5" fmla="*/ 653258 w 653750"/>
                  <a:gd name="connsiteY5" fmla="*/ 452621 h 457702"/>
                  <a:gd name="connsiteX6" fmla="*/ 74055 w 653750"/>
                  <a:gd name="connsiteY6" fmla="*/ 363477 h 457702"/>
                  <a:gd name="connsiteX0" fmla="*/ 74055 w 653750"/>
                  <a:gd name="connsiteY0" fmla="*/ 363477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4055 w 653750"/>
                  <a:gd name="connsiteY6" fmla="*/ 363477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53750" h="452621">
                    <a:moveTo>
                      <a:pt x="78369" y="352282"/>
                    </a:moveTo>
                    <a:cubicBezTo>
                      <a:pt x="44445" y="343480"/>
                      <a:pt x="4273" y="332862"/>
                      <a:pt x="0" y="267158"/>
                    </a:cubicBezTo>
                    <a:cubicBezTo>
                      <a:pt x="646" y="88542"/>
                      <a:pt x="1368" y="118456"/>
                      <a:pt x="850" y="0"/>
                    </a:cubicBezTo>
                    <a:cubicBezTo>
                      <a:pt x="26563" y="141681"/>
                      <a:pt x="70386" y="115201"/>
                      <a:pt x="117276" y="119546"/>
                    </a:cubicBezTo>
                    <a:cubicBezTo>
                      <a:pt x="574494" y="120554"/>
                      <a:pt x="625244" y="97445"/>
                      <a:pt x="653107" y="179535"/>
                    </a:cubicBezTo>
                    <a:cubicBezTo>
                      <a:pt x="654477" y="357334"/>
                      <a:pt x="653231" y="320394"/>
                      <a:pt x="653258" y="452621"/>
                    </a:cubicBezTo>
                    <a:cubicBezTo>
                      <a:pt x="629230" y="326546"/>
                      <a:pt x="612641" y="360803"/>
                      <a:pt x="78369" y="352282"/>
                    </a:cubicBezTo>
                    <a:close/>
                  </a:path>
                </a:pathLst>
              </a:custGeom>
              <a:solidFill>
                <a:srgbClr val="ADDB7B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43" name="Стрелка вправо 4"/>
              <p:cNvSpPr/>
              <p:nvPr/>
            </p:nvSpPr>
            <p:spPr>
              <a:xfrm>
                <a:off x="216000" y="5436000"/>
                <a:ext cx="8685761" cy="972000"/>
              </a:xfrm>
              <a:custGeom>
                <a:avLst/>
                <a:gdLst>
                  <a:gd name="connsiteX0" fmla="*/ 0 w 2155800"/>
                  <a:gd name="connsiteY0" fmla="*/ 133350 h 533400"/>
                  <a:gd name="connsiteX1" fmla="*/ 1889100 w 2155800"/>
                  <a:gd name="connsiteY1" fmla="*/ 133350 h 533400"/>
                  <a:gd name="connsiteX2" fmla="*/ 1889100 w 2155800"/>
                  <a:gd name="connsiteY2" fmla="*/ 0 h 533400"/>
                  <a:gd name="connsiteX3" fmla="*/ 2155800 w 2155800"/>
                  <a:gd name="connsiteY3" fmla="*/ 266700 h 533400"/>
                  <a:gd name="connsiteX4" fmla="*/ 1889100 w 2155800"/>
                  <a:gd name="connsiteY4" fmla="*/ 533400 h 533400"/>
                  <a:gd name="connsiteX5" fmla="*/ 1889100 w 2155800"/>
                  <a:gd name="connsiteY5" fmla="*/ 400050 h 533400"/>
                  <a:gd name="connsiteX6" fmla="*/ 0 w 2155800"/>
                  <a:gd name="connsiteY6" fmla="*/ 400050 h 533400"/>
                  <a:gd name="connsiteX7" fmla="*/ 0 w 2155800"/>
                  <a:gd name="connsiteY7" fmla="*/ 133350 h 533400"/>
                  <a:gd name="connsiteX0" fmla="*/ 0 w 2155800"/>
                  <a:gd name="connsiteY0" fmla="*/ 0 h 400050"/>
                  <a:gd name="connsiteX1" fmla="*/ 1889100 w 2155800"/>
                  <a:gd name="connsiteY1" fmla="*/ 0 h 400050"/>
                  <a:gd name="connsiteX2" fmla="*/ 2155800 w 2155800"/>
                  <a:gd name="connsiteY2" fmla="*/ 133350 h 400050"/>
                  <a:gd name="connsiteX3" fmla="*/ 1889100 w 2155800"/>
                  <a:gd name="connsiteY3" fmla="*/ 400050 h 400050"/>
                  <a:gd name="connsiteX4" fmla="*/ 1889100 w 2155800"/>
                  <a:gd name="connsiteY4" fmla="*/ 266700 h 400050"/>
                  <a:gd name="connsiteX5" fmla="*/ 0 w 2155800"/>
                  <a:gd name="connsiteY5" fmla="*/ 266700 h 400050"/>
                  <a:gd name="connsiteX6" fmla="*/ 0 w 2155800"/>
                  <a:gd name="connsiteY6" fmla="*/ 0 h 400050"/>
                  <a:gd name="connsiteX0" fmla="*/ 0 w 2155800"/>
                  <a:gd name="connsiteY0" fmla="*/ 0 h 266700"/>
                  <a:gd name="connsiteX1" fmla="*/ 1889100 w 2155800"/>
                  <a:gd name="connsiteY1" fmla="*/ 0 h 266700"/>
                  <a:gd name="connsiteX2" fmla="*/ 2155800 w 2155800"/>
                  <a:gd name="connsiteY2" fmla="*/ 133350 h 266700"/>
                  <a:gd name="connsiteX3" fmla="*/ 1889100 w 2155800"/>
                  <a:gd name="connsiteY3" fmla="*/ 266700 h 266700"/>
                  <a:gd name="connsiteX4" fmla="*/ 0 w 2155800"/>
                  <a:gd name="connsiteY4" fmla="*/ 266700 h 266700"/>
                  <a:gd name="connsiteX5" fmla="*/ 0 w 2155800"/>
                  <a:gd name="connsiteY5" fmla="*/ 0 h 266700"/>
                  <a:gd name="connsiteX0" fmla="*/ 0 w 2155800"/>
                  <a:gd name="connsiteY0" fmla="*/ 812 h 267512"/>
                  <a:gd name="connsiteX1" fmla="*/ 1500048 w 2155800"/>
                  <a:gd name="connsiteY1" fmla="*/ 0 h 267512"/>
                  <a:gd name="connsiteX2" fmla="*/ 1889100 w 2155800"/>
                  <a:gd name="connsiteY2" fmla="*/ 812 h 267512"/>
                  <a:gd name="connsiteX3" fmla="*/ 2155800 w 2155800"/>
                  <a:gd name="connsiteY3" fmla="*/ 134162 h 267512"/>
                  <a:gd name="connsiteX4" fmla="*/ 1889100 w 2155800"/>
                  <a:gd name="connsiteY4" fmla="*/ 267512 h 267512"/>
                  <a:gd name="connsiteX5" fmla="*/ 0 w 2155800"/>
                  <a:gd name="connsiteY5" fmla="*/ 267512 h 267512"/>
                  <a:gd name="connsiteX6" fmla="*/ 0 w 2155800"/>
                  <a:gd name="connsiteY6" fmla="*/ 812 h 267512"/>
                  <a:gd name="connsiteX0" fmla="*/ 0 w 2155800"/>
                  <a:gd name="connsiteY0" fmla="*/ 812 h 267512"/>
                  <a:gd name="connsiteX1" fmla="*/ 1500048 w 2155800"/>
                  <a:gd name="connsiteY1" fmla="*/ 0 h 267512"/>
                  <a:gd name="connsiteX2" fmla="*/ 1889100 w 2155800"/>
                  <a:gd name="connsiteY2" fmla="*/ 812 h 267512"/>
                  <a:gd name="connsiteX3" fmla="*/ 2155800 w 2155800"/>
                  <a:gd name="connsiteY3" fmla="*/ 134162 h 267512"/>
                  <a:gd name="connsiteX4" fmla="*/ 1889100 w 2155800"/>
                  <a:gd name="connsiteY4" fmla="*/ 267512 h 267512"/>
                  <a:gd name="connsiteX5" fmla="*/ 1496345 w 2155800"/>
                  <a:gd name="connsiteY5" fmla="*/ 265974 h 267512"/>
                  <a:gd name="connsiteX6" fmla="*/ 0 w 2155800"/>
                  <a:gd name="connsiteY6" fmla="*/ 267512 h 267512"/>
                  <a:gd name="connsiteX7" fmla="*/ 0 w 2155800"/>
                  <a:gd name="connsiteY7" fmla="*/ 812 h 267512"/>
                  <a:gd name="connsiteX0" fmla="*/ 0 w 2155800"/>
                  <a:gd name="connsiteY0" fmla="*/ 3264 h 269964"/>
                  <a:gd name="connsiteX1" fmla="*/ 1344488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0 w 2155800"/>
                  <a:gd name="connsiteY7" fmla="*/ 269964 h 269964"/>
                  <a:gd name="connsiteX8" fmla="*/ 0 w 2155800"/>
                  <a:gd name="connsiteY8" fmla="*/ 3264 h 269964"/>
                  <a:gd name="connsiteX0" fmla="*/ 0 w 2155800"/>
                  <a:gd name="connsiteY0" fmla="*/ 3264 h 269964"/>
                  <a:gd name="connsiteX1" fmla="*/ 1355600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0 w 2155800"/>
                  <a:gd name="connsiteY7" fmla="*/ 269964 h 269964"/>
                  <a:gd name="connsiteX8" fmla="*/ 0 w 2155800"/>
                  <a:gd name="connsiteY8" fmla="*/ 3264 h 269964"/>
                  <a:gd name="connsiteX0" fmla="*/ 0 w 2155800"/>
                  <a:gd name="connsiteY0" fmla="*/ 3264 h 269964"/>
                  <a:gd name="connsiteX1" fmla="*/ 1355600 w 2155800"/>
                  <a:gd name="connsiteY1" fmla="*/ 0 h 269964"/>
                  <a:gd name="connsiteX2" fmla="*/ 1500048 w 2155800"/>
                  <a:gd name="connsiteY2" fmla="*/ 2452 h 269964"/>
                  <a:gd name="connsiteX3" fmla="*/ 1889100 w 2155800"/>
                  <a:gd name="connsiteY3" fmla="*/ 3264 h 269964"/>
                  <a:gd name="connsiteX4" fmla="*/ 2155800 w 2155800"/>
                  <a:gd name="connsiteY4" fmla="*/ 136614 h 269964"/>
                  <a:gd name="connsiteX5" fmla="*/ 1889100 w 2155800"/>
                  <a:gd name="connsiteY5" fmla="*/ 269964 h 269964"/>
                  <a:gd name="connsiteX6" fmla="*/ 1496345 w 2155800"/>
                  <a:gd name="connsiteY6" fmla="*/ 268426 h 269964"/>
                  <a:gd name="connsiteX7" fmla="*/ 1355599 w 2155800"/>
                  <a:gd name="connsiteY7" fmla="*/ 267192 h 269964"/>
                  <a:gd name="connsiteX8" fmla="*/ 0 w 2155800"/>
                  <a:gd name="connsiteY8" fmla="*/ 269964 h 269964"/>
                  <a:gd name="connsiteX9" fmla="*/ 0 w 2155800"/>
                  <a:gd name="connsiteY9" fmla="*/ 3264 h 269964"/>
                  <a:gd name="connsiteX0" fmla="*/ 0 w 2155800"/>
                  <a:gd name="connsiteY0" fmla="*/ 3264 h 269964"/>
                  <a:gd name="connsiteX1" fmla="*/ 1218558 w 2155800"/>
                  <a:gd name="connsiteY1" fmla="*/ 1770 h 269964"/>
                  <a:gd name="connsiteX2" fmla="*/ 1355600 w 2155800"/>
                  <a:gd name="connsiteY2" fmla="*/ 0 h 269964"/>
                  <a:gd name="connsiteX3" fmla="*/ 1500048 w 2155800"/>
                  <a:gd name="connsiteY3" fmla="*/ 2452 h 269964"/>
                  <a:gd name="connsiteX4" fmla="*/ 1889100 w 2155800"/>
                  <a:gd name="connsiteY4" fmla="*/ 3264 h 269964"/>
                  <a:gd name="connsiteX5" fmla="*/ 2155800 w 2155800"/>
                  <a:gd name="connsiteY5" fmla="*/ 136614 h 269964"/>
                  <a:gd name="connsiteX6" fmla="*/ 1889100 w 2155800"/>
                  <a:gd name="connsiteY6" fmla="*/ 269964 h 269964"/>
                  <a:gd name="connsiteX7" fmla="*/ 1496345 w 2155800"/>
                  <a:gd name="connsiteY7" fmla="*/ 268426 h 269964"/>
                  <a:gd name="connsiteX8" fmla="*/ 1355599 w 2155800"/>
                  <a:gd name="connsiteY8" fmla="*/ 267192 h 269964"/>
                  <a:gd name="connsiteX9" fmla="*/ 0 w 2155800"/>
                  <a:gd name="connsiteY9" fmla="*/ 269964 h 269964"/>
                  <a:gd name="connsiteX10" fmla="*/ 0 w 2155800"/>
                  <a:gd name="connsiteY10" fmla="*/ 3264 h 269964"/>
                  <a:gd name="connsiteX0" fmla="*/ 0 w 2155800"/>
                  <a:gd name="connsiteY0" fmla="*/ 3264 h 270731"/>
                  <a:gd name="connsiteX1" fmla="*/ 1218558 w 2155800"/>
                  <a:gd name="connsiteY1" fmla="*/ 1770 h 270731"/>
                  <a:gd name="connsiteX2" fmla="*/ 1355600 w 2155800"/>
                  <a:gd name="connsiteY2" fmla="*/ 0 h 270731"/>
                  <a:gd name="connsiteX3" fmla="*/ 1500048 w 2155800"/>
                  <a:gd name="connsiteY3" fmla="*/ 2452 h 270731"/>
                  <a:gd name="connsiteX4" fmla="*/ 1889100 w 2155800"/>
                  <a:gd name="connsiteY4" fmla="*/ 3264 h 270731"/>
                  <a:gd name="connsiteX5" fmla="*/ 2155800 w 2155800"/>
                  <a:gd name="connsiteY5" fmla="*/ 136614 h 270731"/>
                  <a:gd name="connsiteX6" fmla="*/ 1889100 w 2155800"/>
                  <a:gd name="connsiteY6" fmla="*/ 269964 h 270731"/>
                  <a:gd name="connsiteX7" fmla="*/ 1496345 w 2155800"/>
                  <a:gd name="connsiteY7" fmla="*/ 268426 h 270731"/>
                  <a:gd name="connsiteX8" fmla="*/ 1355599 w 2155800"/>
                  <a:gd name="connsiteY8" fmla="*/ 267192 h 270731"/>
                  <a:gd name="connsiteX9" fmla="*/ 1218558 w 2155800"/>
                  <a:gd name="connsiteY9" fmla="*/ 270731 h 270731"/>
                  <a:gd name="connsiteX10" fmla="*/ 0 w 2155800"/>
                  <a:gd name="connsiteY10" fmla="*/ 269964 h 270731"/>
                  <a:gd name="connsiteX11" fmla="*/ 0 w 2155800"/>
                  <a:gd name="connsiteY11" fmla="*/ 3264 h 270731"/>
                  <a:gd name="connsiteX0" fmla="*/ 0 w 2155800"/>
                  <a:gd name="connsiteY0" fmla="*/ 20136 h 287603"/>
                  <a:gd name="connsiteX1" fmla="*/ 1218558 w 2155800"/>
                  <a:gd name="connsiteY1" fmla="*/ 18642 h 287603"/>
                  <a:gd name="connsiteX2" fmla="*/ 1355600 w 2155800"/>
                  <a:gd name="connsiteY2" fmla="*/ 16872 h 287603"/>
                  <a:gd name="connsiteX3" fmla="*/ 1500048 w 2155800"/>
                  <a:gd name="connsiteY3" fmla="*/ 19324 h 287603"/>
                  <a:gd name="connsiteX4" fmla="*/ 1889100 w 2155800"/>
                  <a:gd name="connsiteY4" fmla="*/ 20136 h 287603"/>
                  <a:gd name="connsiteX5" fmla="*/ 2155800 w 2155800"/>
                  <a:gd name="connsiteY5" fmla="*/ 153486 h 287603"/>
                  <a:gd name="connsiteX6" fmla="*/ 1889100 w 2155800"/>
                  <a:gd name="connsiteY6" fmla="*/ 286836 h 287603"/>
                  <a:gd name="connsiteX7" fmla="*/ 1496345 w 2155800"/>
                  <a:gd name="connsiteY7" fmla="*/ 285298 h 287603"/>
                  <a:gd name="connsiteX8" fmla="*/ 1355599 w 2155800"/>
                  <a:gd name="connsiteY8" fmla="*/ 284064 h 287603"/>
                  <a:gd name="connsiteX9" fmla="*/ 1218558 w 2155800"/>
                  <a:gd name="connsiteY9" fmla="*/ 287603 h 287603"/>
                  <a:gd name="connsiteX10" fmla="*/ 0 w 2155800"/>
                  <a:gd name="connsiteY10" fmla="*/ 286836 h 287603"/>
                  <a:gd name="connsiteX11" fmla="*/ 0 w 2155800"/>
                  <a:gd name="connsiteY11" fmla="*/ 20136 h 287603"/>
                  <a:gd name="connsiteX0" fmla="*/ 0 w 2155800"/>
                  <a:gd name="connsiteY0" fmla="*/ 20136 h 287603"/>
                  <a:gd name="connsiteX1" fmla="*/ 1218558 w 2155800"/>
                  <a:gd name="connsiteY1" fmla="*/ 18642 h 287603"/>
                  <a:gd name="connsiteX2" fmla="*/ 1355600 w 2155800"/>
                  <a:gd name="connsiteY2" fmla="*/ 16872 h 287603"/>
                  <a:gd name="connsiteX3" fmla="*/ 1500048 w 2155800"/>
                  <a:gd name="connsiteY3" fmla="*/ 19324 h 287603"/>
                  <a:gd name="connsiteX4" fmla="*/ 1889100 w 2155800"/>
                  <a:gd name="connsiteY4" fmla="*/ 20136 h 287603"/>
                  <a:gd name="connsiteX5" fmla="*/ 2155800 w 2155800"/>
                  <a:gd name="connsiteY5" fmla="*/ 153486 h 287603"/>
                  <a:gd name="connsiteX6" fmla="*/ 1889100 w 2155800"/>
                  <a:gd name="connsiteY6" fmla="*/ 286836 h 287603"/>
                  <a:gd name="connsiteX7" fmla="*/ 1496345 w 2155800"/>
                  <a:gd name="connsiteY7" fmla="*/ 285298 h 287603"/>
                  <a:gd name="connsiteX8" fmla="*/ 1355599 w 2155800"/>
                  <a:gd name="connsiteY8" fmla="*/ 284064 h 287603"/>
                  <a:gd name="connsiteX9" fmla="*/ 1218558 w 2155800"/>
                  <a:gd name="connsiteY9" fmla="*/ 287603 h 287603"/>
                  <a:gd name="connsiteX10" fmla="*/ 0 w 2155800"/>
                  <a:gd name="connsiteY10" fmla="*/ 286836 h 287603"/>
                  <a:gd name="connsiteX11" fmla="*/ 0 w 2155800"/>
                  <a:gd name="connsiteY11" fmla="*/ 20136 h 287603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20136 h 306954"/>
                  <a:gd name="connsiteX1" fmla="*/ 1218558 w 2155800"/>
                  <a:gd name="connsiteY1" fmla="*/ 18642 h 306954"/>
                  <a:gd name="connsiteX2" fmla="*/ 1355600 w 2155800"/>
                  <a:gd name="connsiteY2" fmla="*/ 16872 h 306954"/>
                  <a:gd name="connsiteX3" fmla="*/ 1500048 w 2155800"/>
                  <a:gd name="connsiteY3" fmla="*/ 19324 h 306954"/>
                  <a:gd name="connsiteX4" fmla="*/ 1889100 w 2155800"/>
                  <a:gd name="connsiteY4" fmla="*/ 20136 h 306954"/>
                  <a:gd name="connsiteX5" fmla="*/ 2155800 w 2155800"/>
                  <a:gd name="connsiteY5" fmla="*/ 153486 h 306954"/>
                  <a:gd name="connsiteX6" fmla="*/ 1889100 w 2155800"/>
                  <a:gd name="connsiteY6" fmla="*/ 286836 h 306954"/>
                  <a:gd name="connsiteX7" fmla="*/ 1496345 w 2155800"/>
                  <a:gd name="connsiteY7" fmla="*/ 285298 h 306954"/>
                  <a:gd name="connsiteX8" fmla="*/ 1355599 w 2155800"/>
                  <a:gd name="connsiteY8" fmla="*/ 284064 h 306954"/>
                  <a:gd name="connsiteX9" fmla="*/ 1218558 w 2155800"/>
                  <a:gd name="connsiteY9" fmla="*/ 287603 h 306954"/>
                  <a:gd name="connsiteX10" fmla="*/ 0 w 2155800"/>
                  <a:gd name="connsiteY10" fmla="*/ 286836 h 306954"/>
                  <a:gd name="connsiteX11" fmla="*/ 0 w 2155800"/>
                  <a:gd name="connsiteY11" fmla="*/ 20136 h 306954"/>
                  <a:gd name="connsiteX0" fmla="*/ 0 w 2155800"/>
                  <a:gd name="connsiteY0" fmla="*/ 130982 h 417800"/>
                  <a:gd name="connsiteX1" fmla="*/ 1216706 w 2155800"/>
                  <a:gd name="connsiteY1" fmla="*/ 2 h 417800"/>
                  <a:gd name="connsiteX2" fmla="*/ 1355600 w 2155800"/>
                  <a:gd name="connsiteY2" fmla="*/ 127718 h 417800"/>
                  <a:gd name="connsiteX3" fmla="*/ 1500048 w 2155800"/>
                  <a:gd name="connsiteY3" fmla="*/ 130170 h 417800"/>
                  <a:gd name="connsiteX4" fmla="*/ 1889100 w 2155800"/>
                  <a:gd name="connsiteY4" fmla="*/ 130982 h 417800"/>
                  <a:gd name="connsiteX5" fmla="*/ 2155800 w 2155800"/>
                  <a:gd name="connsiteY5" fmla="*/ 264332 h 417800"/>
                  <a:gd name="connsiteX6" fmla="*/ 1889100 w 2155800"/>
                  <a:gd name="connsiteY6" fmla="*/ 397682 h 417800"/>
                  <a:gd name="connsiteX7" fmla="*/ 1496345 w 2155800"/>
                  <a:gd name="connsiteY7" fmla="*/ 396144 h 417800"/>
                  <a:gd name="connsiteX8" fmla="*/ 1355599 w 2155800"/>
                  <a:gd name="connsiteY8" fmla="*/ 394910 h 417800"/>
                  <a:gd name="connsiteX9" fmla="*/ 1218558 w 2155800"/>
                  <a:gd name="connsiteY9" fmla="*/ 398449 h 417800"/>
                  <a:gd name="connsiteX10" fmla="*/ 0 w 2155800"/>
                  <a:gd name="connsiteY10" fmla="*/ 397682 h 417800"/>
                  <a:gd name="connsiteX11" fmla="*/ 0 w 2155800"/>
                  <a:gd name="connsiteY11" fmla="*/ 130982 h 417800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0982 h 404973"/>
                  <a:gd name="connsiteX1" fmla="*/ 1216706 w 2155800"/>
                  <a:gd name="connsiteY1" fmla="*/ 2 h 404973"/>
                  <a:gd name="connsiteX2" fmla="*/ 1355600 w 2155800"/>
                  <a:gd name="connsiteY2" fmla="*/ 127718 h 404973"/>
                  <a:gd name="connsiteX3" fmla="*/ 1500048 w 2155800"/>
                  <a:gd name="connsiteY3" fmla="*/ 130170 h 404973"/>
                  <a:gd name="connsiteX4" fmla="*/ 1889100 w 2155800"/>
                  <a:gd name="connsiteY4" fmla="*/ 130982 h 404973"/>
                  <a:gd name="connsiteX5" fmla="*/ 2155800 w 2155800"/>
                  <a:gd name="connsiteY5" fmla="*/ 264332 h 404973"/>
                  <a:gd name="connsiteX6" fmla="*/ 1889100 w 2155800"/>
                  <a:gd name="connsiteY6" fmla="*/ 397682 h 404973"/>
                  <a:gd name="connsiteX7" fmla="*/ 1496345 w 2155800"/>
                  <a:gd name="connsiteY7" fmla="*/ 396144 h 404973"/>
                  <a:gd name="connsiteX8" fmla="*/ 1355599 w 2155800"/>
                  <a:gd name="connsiteY8" fmla="*/ 394910 h 404973"/>
                  <a:gd name="connsiteX9" fmla="*/ 1220410 w 2155800"/>
                  <a:gd name="connsiteY9" fmla="*/ 263452 h 404973"/>
                  <a:gd name="connsiteX10" fmla="*/ 0 w 2155800"/>
                  <a:gd name="connsiteY10" fmla="*/ 397682 h 404973"/>
                  <a:gd name="connsiteX11" fmla="*/ 0 w 2155800"/>
                  <a:gd name="connsiteY11" fmla="*/ 130982 h 404973"/>
                  <a:gd name="connsiteX0" fmla="*/ 0 w 2155800"/>
                  <a:gd name="connsiteY0" fmla="*/ 131020 h 405011"/>
                  <a:gd name="connsiteX1" fmla="*/ 1216706 w 2155800"/>
                  <a:gd name="connsiteY1" fmla="*/ 40 h 405011"/>
                  <a:gd name="connsiteX2" fmla="*/ 1355600 w 2155800"/>
                  <a:gd name="connsiteY2" fmla="*/ 127756 h 405011"/>
                  <a:gd name="connsiteX3" fmla="*/ 1500048 w 2155800"/>
                  <a:gd name="connsiteY3" fmla="*/ 130208 h 405011"/>
                  <a:gd name="connsiteX4" fmla="*/ 1889100 w 2155800"/>
                  <a:gd name="connsiteY4" fmla="*/ 131020 h 405011"/>
                  <a:gd name="connsiteX5" fmla="*/ 2155800 w 2155800"/>
                  <a:gd name="connsiteY5" fmla="*/ 264370 h 405011"/>
                  <a:gd name="connsiteX6" fmla="*/ 1889100 w 2155800"/>
                  <a:gd name="connsiteY6" fmla="*/ 397720 h 405011"/>
                  <a:gd name="connsiteX7" fmla="*/ 1496345 w 2155800"/>
                  <a:gd name="connsiteY7" fmla="*/ 396182 h 405011"/>
                  <a:gd name="connsiteX8" fmla="*/ 1355599 w 2155800"/>
                  <a:gd name="connsiteY8" fmla="*/ 394948 h 405011"/>
                  <a:gd name="connsiteX9" fmla="*/ 1220410 w 2155800"/>
                  <a:gd name="connsiteY9" fmla="*/ 263490 h 405011"/>
                  <a:gd name="connsiteX10" fmla="*/ 0 w 2155800"/>
                  <a:gd name="connsiteY10" fmla="*/ 397720 h 405011"/>
                  <a:gd name="connsiteX11" fmla="*/ 0 w 2155800"/>
                  <a:gd name="connsiteY11" fmla="*/ 131020 h 405011"/>
                  <a:gd name="connsiteX0" fmla="*/ 0 w 2155800"/>
                  <a:gd name="connsiteY0" fmla="*/ 21278 h 441286"/>
                  <a:gd name="connsiteX1" fmla="*/ 1216706 w 2155800"/>
                  <a:gd name="connsiteY1" fmla="*/ 36315 h 441286"/>
                  <a:gd name="connsiteX2" fmla="*/ 1355600 w 2155800"/>
                  <a:gd name="connsiteY2" fmla="*/ 164031 h 441286"/>
                  <a:gd name="connsiteX3" fmla="*/ 1500048 w 2155800"/>
                  <a:gd name="connsiteY3" fmla="*/ 166483 h 441286"/>
                  <a:gd name="connsiteX4" fmla="*/ 1889100 w 2155800"/>
                  <a:gd name="connsiteY4" fmla="*/ 167295 h 441286"/>
                  <a:gd name="connsiteX5" fmla="*/ 2155800 w 2155800"/>
                  <a:gd name="connsiteY5" fmla="*/ 300645 h 441286"/>
                  <a:gd name="connsiteX6" fmla="*/ 1889100 w 2155800"/>
                  <a:gd name="connsiteY6" fmla="*/ 433995 h 441286"/>
                  <a:gd name="connsiteX7" fmla="*/ 1496345 w 2155800"/>
                  <a:gd name="connsiteY7" fmla="*/ 432457 h 441286"/>
                  <a:gd name="connsiteX8" fmla="*/ 1355599 w 2155800"/>
                  <a:gd name="connsiteY8" fmla="*/ 431223 h 441286"/>
                  <a:gd name="connsiteX9" fmla="*/ 1220410 w 2155800"/>
                  <a:gd name="connsiteY9" fmla="*/ 299765 h 441286"/>
                  <a:gd name="connsiteX10" fmla="*/ 0 w 2155800"/>
                  <a:gd name="connsiteY10" fmla="*/ 433995 h 441286"/>
                  <a:gd name="connsiteX11" fmla="*/ 0 w 2155800"/>
                  <a:gd name="connsiteY11" fmla="*/ 21278 h 441286"/>
                  <a:gd name="connsiteX0" fmla="*/ 0 w 2155800"/>
                  <a:gd name="connsiteY0" fmla="*/ 0 h 420008"/>
                  <a:gd name="connsiteX1" fmla="*/ 1216706 w 2155800"/>
                  <a:gd name="connsiteY1" fmla="*/ 15037 h 420008"/>
                  <a:gd name="connsiteX2" fmla="*/ 1355600 w 2155800"/>
                  <a:gd name="connsiteY2" fmla="*/ 142753 h 420008"/>
                  <a:gd name="connsiteX3" fmla="*/ 1500048 w 2155800"/>
                  <a:gd name="connsiteY3" fmla="*/ 145205 h 420008"/>
                  <a:gd name="connsiteX4" fmla="*/ 1889100 w 2155800"/>
                  <a:gd name="connsiteY4" fmla="*/ 146017 h 420008"/>
                  <a:gd name="connsiteX5" fmla="*/ 2155800 w 2155800"/>
                  <a:gd name="connsiteY5" fmla="*/ 279367 h 420008"/>
                  <a:gd name="connsiteX6" fmla="*/ 1889100 w 2155800"/>
                  <a:gd name="connsiteY6" fmla="*/ 412717 h 420008"/>
                  <a:gd name="connsiteX7" fmla="*/ 1496345 w 2155800"/>
                  <a:gd name="connsiteY7" fmla="*/ 411179 h 420008"/>
                  <a:gd name="connsiteX8" fmla="*/ 1355599 w 2155800"/>
                  <a:gd name="connsiteY8" fmla="*/ 409945 h 420008"/>
                  <a:gd name="connsiteX9" fmla="*/ 1220410 w 2155800"/>
                  <a:gd name="connsiteY9" fmla="*/ 278487 h 420008"/>
                  <a:gd name="connsiteX10" fmla="*/ 0 w 2155800"/>
                  <a:gd name="connsiteY10" fmla="*/ 412717 h 420008"/>
                  <a:gd name="connsiteX11" fmla="*/ 0 w 2155800"/>
                  <a:gd name="connsiteY11" fmla="*/ 0 h 420008"/>
                  <a:gd name="connsiteX0" fmla="*/ 0 w 2157652"/>
                  <a:gd name="connsiteY0" fmla="*/ 5105 h 414093"/>
                  <a:gd name="connsiteX1" fmla="*/ 1218558 w 2157652"/>
                  <a:gd name="connsiteY1" fmla="*/ 9122 h 414093"/>
                  <a:gd name="connsiteX2" fmla="*/ 1357452 w 2157652"/>
                  <a:gd name="connsiteY2" fmla="*/ 136838 h 414093"/>
                  <a:gd name="connsiteX3" fmla="*/ 1501900 w 2157652"/>
                  <a:gd name="connsiteY3" fmla="*/ 139290 h 414093"/>
                  <a:gd name="connsiteX4" fmla="*/ 1890952 w 2157652"/>
                  <a:gd name="connsiteY4" fmla="*/ 140102 h 414093"/>
                  <a:gd name="connsiteX5" fmla="*/ 2157652 w 2157652"/>
                  <a:gd name="connsiteY5" fmla="*/ 273452 h 414093"/>
                  <a:gd name="connsiteX6" fmla="*/ 1890952 w 2157652"/>
                  <a:gd name="connsiteY6" fmla="*/ 406802 h 414093"/>
                  <a:gd name="connsiteX7" fmla="*/ 1498197 w 2157652"/>
                  <a:gd name="connsiteY7" fmla="*/ 405264 h 414093"/>
                  <a:gd name="connsiteX8" fmla="*/ 1357451 w 2157652"/>
                  <a:gd name="connsiteY8" fmla="*/ 404030 h 414093"/>
                  <a:gd name="connsiteX9" fmla="*/ 1222262 w 2157652"/>
                  <a:gd name="connsiteY9" fmla="*/ 272572 h 414093"/>
                  <a:gd name="connsiteX10" fmla="*/ 1852 w 2157652"/>
                  <a:gd name="connsiteY10" fmla="*/ 406802 h 414093"/>
                  <a:gd name="connsiteX11" fmla="*/ 0 w 2157652"/>
                  <a:gd name="connsiteY11" fmla="*/ 5105 h 414093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1852 w 2157652"/>
                  <a:gd name="connsiteY10" fmla="*/ 409556 h 416847"/>
                  <a:gd name="connsiteX11" fmla="*/ 0 w 2157652"/>
                  <a:gd name="connsiteY11" fmla="*/ 7859 h 416847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5556 w 2157652"/>
                  <a:gd name="connsiteY10" fmla="*/ 274559 h 416847"/>
                  <a:gd name="connsiteX11" fmla="*/ 0 w 2157652"/>
                  <a:gd name="connsiteY11" fmla="*/ 7859 h 416847"/>
                  <a:gd name="connsiteX0" fmla="*/ 0 w 2157652"/>
                  <a:gd name="connsiteY0" fmla="*/ 7859 h 416847"/>
                  <a:gd name="connsiteX1" fmla="*/ 1218558 w 2157652"/>
                  <a:gd name="connsiteY1" fmla="*/ 11876 h 416847"/>
                  <a:gd name="connsiteX2" fmla="*/ 1357452 w 2157652"/>
                  <a:gd name="connsiteY2" fmla="*/ 139592 h 416847"/>
                  <a:gd name="connsiteX3" fmla="*/ 1501900 w 2157652"/>
                  <a:gd name="connsiteY3" fmla="*/ 142044 h 416847"/>
                  <a:gd name="connsiteX4" fmla="*/ 1890952 w 2157652"/>
                  <a:gd name="connsiteY4" fmla="*/ 142856 h 416847"/>
                  <a:gd name="connsiteX5" fmla="*/ 2157652 w 2157652"/>
                  <a:gd name="connsiteY5" fmla="*/ 276206 h 416847"/>
                  <a:gd name="connsiteX6" fmla="*/ 1890952 w 2157652"/>
                  <a:gd name="connsiteY6" fmla="*/ 409556 h 416847"/>
                  <a:gd name="connsiteX7" fmla="*/ 1498197 w 2157652"/>
                  <a:gd name="connsiteY7" fmla="*/ 408018 h 416847"/>
                  <a:gd name="connsiteX8" fmla="*/ 1357451 w 2157652"/>
                  <a:gd name="connsiteY8" fmla="*/ 406784 h 416847"/>
                  <a:gd name="connsiteX9" fmla="*/ 1222262 w 2157652"/>
                  <a:gd name="connsiteY9" fmla="*/ 275326 h 416847"/>
                  <a:gd name="connsiteX10" fmla="*/ 5556 w 2157652"/>
                  <a:gd name="connsiteY10" fmla="*/ 274559 h 416847"/>
                  <a:gd name="connsiteX11" fmla="*/ 0 w 2157652"/>
                  <a:gd name="connsiteY11" fmla="*/ 7859 h 416847"/>
                  <a:gd name="connsiteX0" fmla="*/ 178 w 2157830"/>
                  <a:gd name="connsiteY0" fmla="*/ 7859 h 416847"/>
                  <a:gd name="connsiteX1" fmla="*/ 1218736 w 2157830"/>
                  <a:gd name="connsiteY1" fmla="*/ 11876 h 416847"/>
                  <a:gd name="connsiteX2" fmla="*/ 1357630 w 2157830"/>
                  <a:gd name="connsiteY2" fmla="*/ 139592 h 416847"/>
                  <a:gd name="connsiteX3" fmla="*/ 1502078 w 2157830"/>
                  <a:gd name="connsiteY3" fmla="*/ 142044 h 416847"/>
                  <a:gd name="connsiteX4" fmla="*/ 1891130 w 2157830"/>
                  <a:gd name="connsiteY4" fmla="*/ 142856 h 416847"/>
                  <a:gd name="connsiteX5" fmla="*/ 2157830 w 2157830"/>
                  <a:gd name="connsiteY5" fmla="*/ 276206 h 416847"/>
                  <a:gd name="connsiteX6" fmla="*/ 1891130 w 2157830"/>
                  <a:gd name="connsiteY6" fmla="*/ 409556 h 416847"/>
                  <a:gd name="connsiteX7" fmla="*/ 1498375 w 2157830"/>
                  <a:gd name="connsiteY7" fmla="*/ 408018 h 416847"/>
                  <a:gd name="connsiteX8" fmla="*/ 1357629 w 2157830"/>
                  <a:gd name="connsiteY8" fmla="*/ 406784 h 416847"/>
                  <a:gd name="connsiteX9" fmla="*/ 1222440 w 2157830"/>
                  <a:gd name="connsiteY9" fmla="*/ 275326 h 416847"/>
                  <a:gd name="connsiteX10" fmla="*/ 178 w 2157830"/>
                  <a:gd name="connsiteY10" fmla="*/ 274559 h 416847"/>
                  <a:gd name="connsiteX11" fmla="*/ 178 w 2157830"/>
                  <a:gd name="connsiteY11" fmla="*/ 7859 h 416847"/>
                  <a:gd name="connsiteX0" fmla="*/ 178 w 2157830"/>
                  <a:gd name="connsiteY0" fmla="*/ 7859 h 416847"/>
                  <a:gd name="connsiteX1" fmla="*/ 1218736 w 2157830"/>
                  <a:gd name="connsiteY1" fmla="*/ 11876 h 416847"/>
                  <a:gd name="connsiteX2" fmla="*/ 1357630 w 2157830"/>
                  <a:gd name="connsiteY2" fmla="*/ 139592 h 416847"/>
                  <a:gd name="connsiteX3" fmla="*/ 1502078 w 2157830"/>
                  <a:gd name="connsiteY3" fmla="*/ 142044 h 416847"/>
                  <a:gd name="connsiteX4" fmla="*/ 1891130 w 2157830"/>
                  <a:gd name="connsiteY4" fmla="*/ 142856 h 416847"/>
                  <a:gd name="connsiteX5" fmla="*/ 2157830 w 2157830"/>
                  <a:gd name="connsiteY5" fmla="*/ 276206 h 416847"/>
                  <a:gd name="connsiteX6" fmla="*/ 1891130 w 2157830"/>
                  <a:gd name="connsiteY6" fmla="*/ 409556 h 416847"/>
                  <a:gd name="connsiteX7" fmla="*/ 1498375 w 2157830"/>
                  <a:gd name="connsiteY7" fmla="*/ 408018 h 416847"/>
                  <a:gd name="connsiteX8" fmla="*/ 1357629 w 2157830"/>
                  <a:gd name="connsiteY8" fmla="*/ 406784 h 416847"/>
                  <a:gd name="connsiteX9" fmla="*/ 1222440 w 2157830"/>
                  <a:gd name="connsiteY9" fmla="*/ 275326 h 416847"/>
                  <a:gd name="connsiteX10" fmla="*/ 178 w 2157830"/>
                  <a:gd name="connsiteY10" fmla="*/ 274559 h 416847"/>
                  <a:gd name="connsiteX11" fmla="*/ 178 w 2157830"/>
                  <a:gd name="connsiteY11" fmla="*/ 7859 h 416847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11400"/>
                  <a:gd name="connsiteX1" fmla="*/ 1218736 w 2157830"/>
                  <a:gd name="connsiteY1" fmla="*/ 6429 h 411400"/>
                  <a:gd name="connsiteX2" fmla="*/ 1357630 w 2157830"/>
                  <a:gd name="connsiteY2" fmla="*/ 134145 h 411400"/>
                  <a:gd name="connsiteX3" fmla="*/ 1502078 w 2157830"/>
                  <a:gd name="connsiteY3" fmla="*/ 136597 h 411400"/>
                  <a:gd name="connsiteX4" fmla="*/ 1891130 w 2157830"/>
                  <a:gd name="connsiteY4" fmla="*/ 137409 h 411400"/>
                  <a:gd name="connsiteX5" fmla="*/ 2157830 w 2157830"/>
                  <a:gd name="connsiteY5" fmla="*/ 270759 h 411400"/>
                  <a:gd name="connsiteX6" fmla="*/ 1891130 w 2157830"/>
                  <a:gd name="connsiteY6" fmla="*/ 404109 h 411400"/>
                  <a:gd name="connsiteX7" fmla="*/ 1498375 w 2157830"/>
                  <a:gd name="connsiteY7" fmla="*/ 402571 h 411400"/>
                  <a:gd name="connsiteX8" fmla="*/ 1357629 w 2157830"/>
                  <a:gd name="connsiteY8" fmla="*/ 401337 h 411400"/>
                  <a:gd name="connsiteX9" fmla="*/ 1222440 w 2157830"/>
                  <a:gd name="connsiteY9" fmla="*/ 269879 h 411400"/>
                  <a:gd name="connsiteX10" fmla="*/ 178 w 2157830"/>
                  <a:gd name="connsiteY10" fmla="*/ 269112 h 411400"/>
                  <a:gd name="connsiteX11" fmla="*/ 178 w 2157830"/>
                  <a:gd name="connsiteY11" fmla="*/ 2412 h 411400"/>
                  <a:gd name="connsiteX0" fmla="*/ 178 w 2157830"/>
                  <a:gd name="connsiteY0" fmla="*/ 2412 h 404109"/>
                  <a:gd name="connsiteX1" fmla="*/ 1218736 w 2157830"/>
                  <a:gd name="connsiteY1" fmla="*/ 6429 h 404109"/>
                  <a:gd name="connsiteX2" fmla="*/ 1357630 w 2157830"/>
                  <a:gd name="connsiteY2" fmla="*/ 134145 h 404109"/>
                  <a:gd name="connsiteX3" fmla="*/ 1502078 w 2157830"/>
                  <a:gd name="connsiteY3" fmla="*/ 136597 h 404109"/>
                  <a:gd name="connsiteX4" fmla="*/ 1891130 w 2157830"/>
                  <a:gd name="connsiteY4" fmla="*/ 137409 h 404109"/>
                  <a:gd name="connsiteX5" fmla="*/ 2157830 w 2157830"/>
                  <a:gd name="connsiteY5" fmla="*/ 270759 h 404109"/>
                  <a:gd name="connsiteX6" fmla="*/ 1891130 w 2157830"/>
                  <a:gd name="connsiteY6" fmla="*/ 404109 h 404109"/>
                  <a:gd name="connsiteX7" fmla="*/ 1498375 w 2157830"/>
                  <a:gd name="connsiteY7" fmla="*/ 402571 h 404109"/>
                  <a:gd name="connsiteX8" fmla="*/ 1357629 w 2157830"/>
                  <a:gd name="connsiteY8" fmla="*/ 401337 h 404109"/>
                  <a:gd name="connsiteX9" fmla="*/ 1222440 w 2157830"/>
                  <a:gd name="connsiteY9" fmla="*/ 269879 h 404109"/>
                  <a:gd name="connsiteX10" fmla="*/ 178 w 2157830"/>
                  <a:gd name="connsiteY10" fmla="*/ 269112 h 404109"/>
                  <a:gd name="connsiteX11" fmla="*/ 178 w 2157830"/>
                  <a:gd name="connsiteY11" fmla="*/ 2412 h 404109"/>
                  <a:gd name="connsiteX0" fmla="*/ 178 w 2157830"/>
                  <a:gd name="connsiteY0" fmla="*/ 21040 h 422737"/>
                  <a:gd name="connsiteX1" fmla="*/ 379821 w 2157830"/>
                  <a:gd name="connsiteY1" fmla="*/ 17778 h 422737"/>
                  <a:gd name="connsiteX2" fmla="*/ 1218736 w 2157830"/>
                  <a:gd name="connsiteY2" fmla="*/ 25057 h 422737"/>
                  <a:gd name="connsiteX3" fmla="*/ 1357630 w 2157830"/>
                  <a:gd name="connsiteY3" fmla="*/ 152773 h 422737"/>
                  <a:gd name="connsiteX4" fmla="*/ 1502078 w 2157830"/>
                  <a:gd name="connsiteY4" fmla="*/ 155225 h 422737"/>
                  <a:gd name="connsiteX5" fmla="*/ 1891130 w 2157830"/>
                  <a:gd name="connsiteY5" fmla="*/ 156037 h 422737"/>
                  <a:gd name="connsiteX6" fmla="*/ 2157830 w 2157830"/>
                  <a:gd name="connsiteY6" fmla="*/ 289387 h 422737"/>
                  <a:gd name="connsiteX7" fmla="*/ 1891130 w 2157830"/>
                  <a:gd name="connsiteY7" fmla="*/ 422737 h 422737"/>
                  <a:gd name="connsiteX8" fmla="*/ 1498375 w 2157830"/>
                  <a:gd name="connsiteY8" fmla="*/ 421199 h 422737"/>
                  <a:gd name="connsiteX9" fmla="*/ 1357629 w 2157830"/>
                  <a:gd name="connsiteY9" fmla="*/ 419965 h 422737"/>
                  <a:gd name="connsiteX10" fmla="*/ 1222440 w 2157830"/>
                  <a:gd name="connsiteY10" fmla="*/ 288507 h 422737"/>
                  <a:gd name="connsiteX11" fmla="*/ 178 w 2157830"/>
                  <a:gd name="connsiteY11" fmla="*/ 287740 h 422737"/>
                  <a:gd name="connsiteX12" fmla="*/ 178 w 2157830"/>
                  <a:gd name="connsiteY12" fmla="*/ 21040 h 422737"/>
                  <a:gd name="connsiteX0" fmla="*/ 178 w 2157830"/>
                  <a:gd name="connsiteY0" fmla="*/ 21040 h 422737"/>
                  <a:gd name="connsiteX1" fmla="*/ 379821 w 2157830"/>
                  <a:gd name="connsiteY1" fmla="*/ 17778 h 422737"/>
                  <a:gd name="connsiteX2" fmla="*/ 1218736 w 2157830"/>
                  <a:gd name="connsiteY2" fmla="*/ 25057 h 422737"/>
                  <a:gd name="connsiteX3" fmla="*/ 1357630 w 2157830"/>
                  <a:gd name="connsiteY3" fmla="*/ 152773 h 422737"/>
                  <a:gd name="connsiteX4" fmla="*/ 1502078 w 2157830"/>
                  <a:gd name="connsiteY4" fmla="*/ 155225 h 422737"/>
                  <a:gd name="connsiteX5" fmla="*/ 1891130 w 2157830"/>
                  <a:gd name="connsiteY5" fmla="*/ 156037 h 422737"/>
                  <a:gd name="connsiteX6" fmla="*/ 2157830 w 2157830"/>
                  <a:gd name="connsiteY6" fmla="*/ 289387 h 422737"/>
                  <a:gd name="connsiteX7" fmla="*/ 1891130 w 2157830"/>
                  <a:gd name="connsiteY7" fmla="*/ 422737 h 422737"/>
                  <a:gd name="connsiteX8" fmla="*/ 1498375 w 2157830"/>
                  <a:gd name="connsiteY8" fmla="*/ 421199 h 422737"/>
                  <a:gd name="connsiteX9" fmla="*/ 1357629 w 2157830"/>
                  <a:gd name="connsiteY9" fmla="*/ 419965 h 422737"/>
                  <a:gd name="connsiteX10" fmla="*/ 1222440 w 2157830"/>
                  <a:gd name="connsiteY10" fmla="*/ 288507 h 422737"/>
                  <a:gd name="connsiteX11" fmla="*/ 377969 w 2157830"/>
                  <a:gd name="connsiteY11" fmla="*/ 282261 h 422737"/>
                  <a:gd name="connsiteX12" fmla="*/ 178 w 2157830"/>
                  <a:gd name="connsiteY12" fmla="*/ 287740 h 422737"/>
                  <a:gd name="connsiteX13" fmla="*/ 178 w 2157830"/>
                  <a:gd name="connsiteY13" fmla="*/ 21040 h 422737"/>
                  <a:gd name="connsiteX0" fmla="*/ 1935 w 2157735"/>
                  <a:gd name="connsiteY0" fmla="*/ 6063 h 586837"/>
                  <a:gd name="connsiteX1" fmla="*/ 379726 w 2157735"/>
                  <a:gd name="connsiteY1" fmla="*/ 181878 h 586837"/>
                  <a:gd name="connsiteX2" fmla="*/ 1218641 w 2157735"/>
                  <a:gd name="connsiteY2" fmla="*/ 189157 h 586837"/>
                  <a:gd name="connsiteX3" fmla="*/ 1357535 w 2157735"/>
                  <a:gd name="connsiteY3" fmla="*/ 316873 h 586837"/>
                  <a:gd name="connsiteX4" fmla="*/ 1501983 w 2157735"/>
                  <a:gd name="connsiteY4" fmla="*/ 319325 h 586837"/>
                  <a:gd name="connsiteX5" fmla="*/ 1891035 w 2157735"/>
                  <a:gd name="connsiteY5" fmla="*/ 320137 h 586837"/>
                  <a:gd name="connsiteX6" fmla="*/ 2157735 w 2157735"/>
                  <a:gd name="connsiteY6" fmla="*/ 453487 h 586837"/>
                  <a:gd name="connsiteX7" fmla="*/ 1891035 w 2157735"/>
                  <a:gd name="connsiteY7" fmla="*/ 586837 h 586837"/>
                  <a:gd name="connsiteX8" fmla="*/ 1498280 w 2157735"/>
                  <a:gd name="connsiteY8" fmla="*/ 585299 h 586837"/>
                  <a:gd name="connsiteX9" fmla="*/ 1357534 w 2157735"/>
                  <a:gd name="connsiteY9" fmla="*/ 584065 h 586837"/>
                  <a:gd name="connsiteX10" fmla="*/ 1222345 w 2157735"/>
                  <a:gd name="connsiteY10" fmla="*/ 452607 h 586837"/>
                  <a:gd name="connsiteX11" fmla="*/ 377874 w 2157735"/>
                  <a:gd name="connsiteY11" fmla="*/ 446361 h 586837"/>
                  <a:gd name="connsiteX12" fmla="*/ 83 w 2157735"/>
                  <a:gd name="connsiteY12" fmla="*/ 451840 h 586837"/>
                  <a:gd name="connsiteX13" fmla="*/ 1935 w 2157735"/>
                  <a:gd name="connsiteY13" fmla="*/ 6063 h 586837"/>
                  <a:gd name="connsiteX0" fmla="*/ 0 w 2155800"/>
                  <a:gd name="connsiteY0" fmla="*/ 6063 h 586837"/>
                  <a:gd name="connsiteX1" fmla="*/ 377791 w 2155800"/>
                  <a:gd name="connsiteY1" fmla="*/ 181878 h 586837"/>
                  <a:gd name="connsiteX2" fmla="*/ 1216706 w 2155800"/>
                  <a:gd name="connsiteY2" fmla="*/ 189157 h 586837"/>
                  <a:gd name="connsiteX3" fmla="*/ 1355600 w 2155800"/>
                  <a:gd name="connsiteY3" fmla="*/ 316873 h 586837"/>
                  <a:gd name="connsiteX4" fmla="*/ 1500048 w 2155800"/>
                  <a:gd name="connsiteY4" fmla="*/ 319325 h 586837"/>
                  <a:gd name="connsiteX5" fmla="*/ 1889100 w 2155800"/>
                  <a:gd name="connsiteY5" fmla="*/ 320137 h 586837"/>
                  <a:gd name="connsiteX6" fmla="*/ 2155800 w 2155800"/>
                  <a:gd name="connsiteY6" fmla="*/ 453487 h 586837"/>
                  <a:gd name="connsiteX7" fmla="*/ 1889100 w 2155800"/>
                  <a:gd name="connsiteY7" fmla="*/ 586837 h 586837"/>
                  <a:gd name="connsiteX8" fmla="*/ 1496345 w 2155800"/>
                  <a:gd name="connsiteY8" fmla="*/ 585299 h 586837"/>
                  <a:gd name="connsiteX9" fmla="*/ 1355599 w 2155800"/>
                  <a:gd name="connsiteY9" fmla="*/ 584065 h 586837"/>
                  <a:gd name="connsiteX10" fmla="*/ 1220410 w 2155800"/>
                  <a:gd name="connsiteY10" fmla="*/ 452607 h 586837"/>
                  <a:gd name="connsiteX11" fmla="*/ 375939 w 2155800"/>
                  <a:gd name="connsiteY11" fmla="*/ 446361 h 586837"/>
                  <a:gd name="connsiteX12" fmla="*/ 1852 w 2155800"/>
                  <a:gd name="connsiteY12" fmla="*/ 258988 h 586837"/>
                  <a:gd name="connsiteX13" fmla="*/ 0 w 2155800"/>
                  <a:gd name="connsiteY13" fmla="*/ 6063 h 586837"/>
                  <a:gd name="connsiteX0" fmla="*/ 0 w 2155800"/>
                  <a:gd name="connsiteY0" fmla="*/ 14464 h 595238"/>
                  <a:gd name="connsiteX1" fmla="*/ 377791 w 2155800"/>
                  <a:gd name="connsiteY1" fmla="*/ 190279 h 595238"/>
                  <a:gd name="connsiteX2" fmla="*/ 1216706 w 2155800"/>
                  <a:gd name="connsiteY2" fmla="*/ 197558 h 595238"/>
                  <a:gd name="connsiteX3" fmla="*/ 1355600 w 2155800"/>
                  <a:gd name="connsiteY3" fmla="*/ 325274 h 595238"/>
                  <a:gd name="connsiteX4" fmla="*/ 1500048 w 2155800"/>
                  <a:gd name="connsiteY4" fmla="*/ 327726 h 595238"/>
                  <a:gd name="connsiteX5" fmla="*/ 1889100 w 2155800"/>
                  <a:gd name="connsiteY5" fmla="*/ 328538 h 595238"/>
                  <a:gd name="connsiteX6" fmla="*/ 2155800 w 2155800"/>
                  <a:gd name="connsiteY6" fmla="*/ 461888 h 595238"/>
                  <a:gd name="connsiteX7" fmla="*/ 1889100 w 2155800"/>
                  <a:gd name="connsiteY7" fmla="*/ 595238 h 595238"/>
                  <a:gd name="connsiteX8" fmla="*/ 1496345 w 2155800"/>
                  <a:gd name="connsiteY8" fmla="*/ 593700 h 595238"/>
                  <a:gd name="connsiteX9" fmla="*/ 1355599 w 2155800"/>
                  <a:gd name="connsiteY9" fmla="*/ 592466 h 595238"/>
                  <a:gd name="connsiteX10" fmla="*/ 1220410 w 2155800"/>
                  <a:gd name="connsiteY10" fmla="*/ 461008 h 595238"/>
                  <a:gd name="connsiteX11" fmla="*/ 375939 w 2155800"/>
                  <a:gd name="connsiteY11" fmla="*/ 454762 h 595238"/>
                  <a:gd name="connsiteX12" fmla="*/ 1852 w 2155800"/>
                  <a:gd name="connsiteY12" fmla="*/ 267389 h 595238"/>
                  <a:gd name="connsiteX13" fmla="*/ 0 w 2155800"/>
                  <a:gd name="connsiteY13" fmla="*/ 14464 h 595238"/>
                  <a:gd name="connsiteX0" fmla="*/ 0 w 2155800"/>
                  <a:gd name="connsiteY0" fmla="*/ 6064 h 586838"/>
                  <a:gd name="connsiteX1" fmla="*/ 377791 w 2155800"/>
                  <a:gd name="connsiteY1" fmla="*/ 181879 h 586838"/>
                  <a:gd name="connsiteX2" fmla="*/ 1216706 w 2155800"/>
                  <a:gd name="connsiteY2" fmla="*/ 189158 h 586838"/>
                  <a:gd name="connsiteX3" fmla="*/ 1355600 w 2155800"/>
                  <a:gd name="connsiteY3" fmla="*/ 316874 h 586838"/>
                  <a:gd name="connsiteX4" fmla="*/ 1500048 w 2155800"/>
                  <a:gd name="connsiteY4" fmla="*/ 319326 h 586838"/>
                  <a:gd name="connsiteX5" fmla="*/ 1889100 w 2155800"/>
                  <a:gd name="connsiteY5" fmla="*/ 320138 h 586838"/>
                  <a:gd name="connsiteX6" fmla="*/ 2155800 w 2155800"/>
                  <a:gd name="connsiteY6" fmla="*/ 453488 h 586838"/>
                  <a:gd name="connsiteX7" fmla="*/ 1889100 w 2155800"/>
                  <a:gd name="connsiteY7" fmla="*/ 586838 h 586838"/>
                  <a:gd name="connsiteX8" fmla="*/ 1496345 w 2155800"/>
                  <a:gd name="connsiteY8" fmla="*/ 585300 h 586838"/>
                  <a:gd name="connsiteX9" fmla="*/ 1355599 w 2155800"/>
                  <a:gd name="connsiteY9" fmla="*/ 584066 h 586838"/>
                  <a:gd name="connsiteX10" fmla="*/ 1220410 w 2155800"/>
                  <a:gd name="connsiteY10" fmla="*/ 452608 h 586838"/>
                  <a:gd name="connsiteX11" fmla="*/ 375939 w 2155800"/>
                  <a:gd name="connsiteY11" fmla="*/ 446362 h 586838"/>
                  <a:gd name="connsiteX12" fmla="*/ 1852 w 2155800"/>
                  <a:gd name="connsiteY12" fmla="*/ 258989 h 586838"/>
                  <a:gd name="connsiteX13" fmla="*/ 0 w 2155800"/>
                  <a:gd name="connsiteY13" fmla="*/ 6064 h 586838"/>
                  <a:gd name="connsiteX0" fmla="*/ 0 w 2155800"/>
                  <a:gd name="connsiteY0" fmla="*/ 4 h 580778"/>
                  <a:gd name="connsiteX1" fmla="*/ 377791 w 2155800"/>
                  <a:gd name="connsiteY1" fmla="*/ 175819 h 580778"/>
                  <a:gd name="connsiteX2" fmla="*/ 1216706 w 2155800"/>
                  <a:gd name="connsiteY2" fmla="*/ 183098 h 580778"/>
                  <a:gd name="connsiteX3" fmla="*/ 1355600 w 2155800"/>
                  <a:gd name="connsiteY3" fmla="*/ 310814 h 580778"/>
                  <a:gd name="connsiteX4" fmla="*/ 1500048 w 2155800"/>
                  <a:gd name="connsiteY4" fmla="*/ 313266 h 580778"/>
                  <a:gd name="connsiteX5" fmla="*/ 1889100 w 2155800"/>
                  <a:gd name="connsiteY5" fmla="*/ 314078 h 580778"/>
                  <a:gd name="connsiteX6" fmla="*/ 2155800 w 2155800"/>
                  <a:gd name="connsiteY6" fmla="*/ 447428 h 580778"/>
                  <a:gd name="connsiteX7" fmla="*/ 1889100 w 2155800"/>
                  <a:gd name="connsiteY7" fmla="*/ 580778 h 580778"/>
                  <a:gd name="connsiteX8" fmla="*/ 1496345 w 2155800"/>
                  <a:gd name="connsiteY8" fmla="*/ 579240 h 580778"/>
                  <a:gd name="connsiteX9" fmla="*/ 1355599 w 2155800"/>
                  <a:gd name="connsiteY9" fmla="*/ 578006 h 580778"/>
                  <a:gd name="connsiteX10" fmla="*/ 1220410 w 2155800"/>
                  <a:gd name="connsiteY10" fmla="*/ 446548 h 580778"/>
                  <a:gd name="connsiteX11" fmla="*/ 375939 w 2155800"/>
                  <a:gd name="connsiteY11" fmla="*/ 440302 h 580778"/>
                  <a:gd name="connsiteX12" fmla="*/ 1852 w 2155800"/>
                  <a:gd name="connsiteY12" fmla="*/ 252929 h 580778"/>
                  <a:gd name="connsiteX13" fmla="*/ 0 w 2155800"/>
                  <a:gd name="connsiteY13" fmla="*/ 4 h 580778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6 h 580780"/>
                  <a:gd name="connsiteX1" fmla="*/ 377791 w 2155800"/>
                  <a:gd name="connsiteY1" fmla="*/ 175821 h 580780"/>
                  <a:gd name="connsiteX2" fmla="*/ 1216706 w 2155800"/>
                  <a:gd name="connsiteY2" fmla="*/ 183100 h 580780"/>
                  <a:gd name="connsiteX3" fmla="*/ 1355600 w 2155800"/>
                  <a:gd name="connsiteY3" fmla="*/ 310816 h 580780"/>
                  <a:gd name="connsiteX4" fmla="*/ 1500048 w 2155800"/>
                  <a:gd name="connsiteY4" fmla="*/ 313268 h 580780"/>
                  <a:gd name="connsiteX5" fmla="*/ 1889100 w 2155800"/>
                  <a:gd name="connsiteY5" fmla="*/ 314080 h 580780"/>
                  <a:gd name="connsiteX6" fmla="*/ 2155800 w 2155800"/>
                  <a:gd name="connsiteY6" fmla="*/ 447430 h 580780"/>
                  <a:gd name="connsiteX7" fmla="*/ 1889100 w 2155800"/>
                  <a:gd name="connsiteY7" fmla="*/ 580780 h 580780"/>
                  <a:gd name="connsiteX8" fmla="*/ 1496345 w 2155800"/>
                  <a:gd name="connsiteY8" fmla="*/ 579242 h 580780"/>
                  <a:gd name="connsiteX9" fmla="*/ 1355599 w 2155800"/>
                  <a:gd name="connsiteY9" fmla="*/ 578008 h 580780"/>
                  <a:gd name="connsiteX10" fmla="*/ 1220410 w 2155800"/>
                  <a:gd name="connsiteY10" fmla="*/ 446550 h 580780"/>
                  <a:gd name="connsiteX11" fmla="*/ 375939 w 2155800"/>
                  <a:gd name="connsiteY11" fmla="*/ 440304 h 580780"/>
                  <a:gd name="connsiteX12" fmla="*/ 1852 w 2155800"/>
                  <a:gd name="connsiteY12" fmla="*/ 252931 h 580780"/>
                  <a:gd name="connsiteX13" fmla="*/ 0 w 2155800"/>
                  <a:gd name="connsiteY13" fmla="*/ 6 h 580780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10 h 580784"/>
                  <a:gd name="connsiteX1" fmla="*/ 377791 w 2155800"/>
                  <a:gd name="connsiteY1" fmla="*/ 175825 h 580784"/>
                  <a:gd name="connsiteX2" fmla="*/ 1216706 w 2155800"/>
                  <a:gd name="connsiteY2" fmla="*/ 183104 h 580784"/>
                  <a:gd name="connsiteX3" fmla="*/ 1355600 w 2155800"/>
                  <a:gd name="connsiteY3" fmla="*/ 310820 h 580784"/>
                  <a:gd name="connsiteX4" fmla="*/ 1500048 w 2155800"/>
                  <a:gd name="connsiteY4" fmla="*/ 313272 h 580784"/>
                  <a:gd name="connsiteX5" fmla="*/ 1889100 w 2155800"/>
                  <a:gd name="connsiteY5" fmla="*/ 314084 h 580784"/>
                  <a:gd name="connsiteX6" fmla="*/ 2155800 w 2155800"/>
                  <a:gd name="connsiteY6" fmla="*/ 447434 h 580784"/>
                  <a:gd name="connsiteX7" fmla="*/ 1889100 w 2155800"/>
                  <a:gd name="connsiteY7" fmla="*/ 580784 h 580784"/>
                  <a:gd name="connsiteX8" fmla="*/ 1496345 w 2155800"/>
                  <a:gd name="connsiteY8" fmla="*/ 579246 h 580784"/>
                  <a:gd name="connsiteX9" fmla="*/ 1355599 w 2155800"/>
                  <a:gd name="connsiteY9" fmla="*/ 578012 h 580784"/>
                  <a:gd name="connsiteX10" fmla="*/ 1220410 w 2155800"/>
                  <a:gd name="connsiteY10" fmla="*/ 446554 h 580784"/>
                  <a:gd name="connsiteX11" fmla="*/ 375939 w 2155800"/>
                  <a:gd name="connsiteY11" fmla="*/ 440308 h 580784"/>
                  <a:gd name="connsiteX12" fmla="*/ 1852 w 2155800"/>
                  <a:gd name="connsiteY12" fmla="*/ 252935 h 580784"/>
                  <a:gd name="connsiteX13" fmla="*/ 0 w 2155800"/>
                  <a:gd name="connsiteY13" fmla="*/ 10 h 580784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1889100 w 2155800"/>
                  <a:gd name="connsiteY5" fmla="*/ 314913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2086792 w 2155800"/>
                  <a:gd name="connsiteY5" fmla="*/ 323310 h 581613"/>
                  <a:gd name="connsiteX6" fmla="*/ 2155800 w 2155800"/>
                  <a:gd name="connsiteY6" fmla="*/ 448263 h 581613"/>
                  <a:gd name="connsiteX7" fmla="*/ 1889100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0 w 2155800"/>
                  <a:gd name="connsiteY0" fmla="*/ 839 h 581613"/>
                  <a:gd name="connsiteX1" fmla="*/ 377791 w 2155800"/>
                  <a:gd name="connsiteY1" fmla="*/ 176654 h 581613"/>
                  <a:gd name="connsiteX2" fmla="*/ 1216706 w 2155800"/>
                  <a:gd name="connsiteY2" fmla="*/ 183933 h 581613"/>
                  <a:gd name="connsiteX3" fmla="*/ 1355600 w 2155800"/>
                  <a:gd name="connsiteY3" fmla="*/ 311649 h 581613"/>
                  <a:gd name="connsiteX4" fmla="*/ 1500048 w 2155800"/>
                  <a:gd name="connsiteY4" fmla="*/ 314101 h 581613"/>
                  <a:gd name="connsiteX5" fmla="*/ 2086792 w 2155800"/>
                  <a:gd name="connsiteY5" fmla="*/ 323310 h 581613"/>
                  <a:gd name="connsiteX6" fmla="*/ 2155800 w 2155800"/>
                  <a:gd name="connsiteY6" fmla="*/ 448263 h 581613"/>
                  <a:gd name="connsiteX7" fmla="*/ 2086792 w 2155800"/>
                  <a:gd name="connsiteY7" fmla="*/ 581613 h 581613"/>
                  <a:gd name="connsiteX8" fmla="*/ 1496345 w 2155800"/>
                  <a:gd name="connsiteY8" fmla="*/ 580075 h 581613"/>
                  <a:gd name="connsiteX9" fmla="*/ 1355599 w 2155800"/>
                  <a:gd name="connsiteY9" fmla="*/ 578841 h 581613"/>
                  <a:gd name="connsiteX10" fmla="*/ 1220410 w 2155800"/>
                  <a:gd name="connsiteY10" fmla="*/ 447383 h 581613"/>
                  <a:gd name="connsiteX11" fmla="*/ 375939 w 2155800"/>
                  <a:gd name="connsiteY11" fmla="*/ 441137 h 581613"/>
                  <a:gd name="connsiteX12" fmla="*/ 1852 w 2155800"/>
                  <a:gd name="connsiteY12" fmla="*/ 253764 h 581613"/>
                  <a:gd name="connsiteX13" fmla="*/ 0 w 2155800"/>
                  <a:gd name="connsiteY13" fmla="*/ 839 h 581613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8052 w 2183852"/>
                  <a:gd name="connsiteY0" fmla="*/ 843 h 581617"/>
                  <a:gd name="connsiteX1" fmla="*/ 405843 w 2183852"/>
                  <a:gd name="connsiteY1" fmla="*/ 176658 h 581617"/>
                  <a:gd name="connsiteX2" fmla="*/ 1244758 w 2183852"/>
                  <a:gd name="connsiteY2" fmla="*/ 183937 h 581617"/>
                  <a:gd name="connsiteX3" fmla="*/ 1383652 w 2183852"/>
                  <a:gd name="connsiteY3" fmla="*/ 311653 h 581617"/>
                  <a:gd name="connsiteX4" fmla="*/ 1528100 w 2183852"/>
                  <a:gd name="connsiteY4" fmla="*/ 314105 h 581617"/>
                  <a:gd name="connsiteX5" fmla="*/ 2114844 w 2183852"/>
                  <a:gd name="connsiteY5" fmla="*/ 323314 h 581617"/>
                  <a:gd name="connsiteX6" fmla="*/ 2183852 w 2183852"/>
                  <a:gd name="connsiteY6" fmla="*/ 448267 h 581617"/>
                  <a:gd name="connsiteX7" fmla="*/ 2114844 w 2183852"/>
                  <a:gd name="connsiteY7" fmla="*/ 581617 h 581617"/>
                  <a:gd name="connsiteX8" fmla="*/ 1524397 w 2183852"/>
                  <a:gd name="connsiteY8" fmla="*/ 580079 h 581617"/>
                  <a:gd name="connsiteX9" fmla="*/ 1383651 w 2183852"/>
                  <a:gd name="connsiteY9" fmla="*/ 578845 h 581617"/>
                  <a:gd name="connsiteX10" fmla="*/ 1248462 w 2183852"/>
                  <a:gd name="connsiteY10" fmla="*/ 447387 h 581617"/>
                  <a:gd name="connsiteX11" fmla="*/ 403991 w 2183852"/>
                  <a:gd name="connsiteY11" fmla="*/ 441141 h 581617"/>
                  <a:gd name="connsiteX12" fmla="*/ 29904 w 2183852"/>
                  <a:gd name="connsiteY12" fmla="*/ 253768 h 581617"/>
                  <a:gd name="connsiteX13" fmla="*/ 28053 w 2183852"/>
                  <a:gd name="connsiteY13" fmla="*/ 116046 h 581617"/>
                  <a:gd name="connsiteX14" fmla="*/ 28052 w 2183852"/>
                  <a:gd name="connsiteY14" fmla="*/ 843 h 581617"/>
                  <a:gd name="connsiteX0" fmla="*/ 27732 w 2183532"/>
                  <a:gd name="connsiteY0" fmla="*/ 842 h 581616"/>
                  <a:gd name="connsiteX1" fmla="*/ 405523 w 2183532"/>
                  <a:gd name="connsiteY1" fmla="*/ 176657 h 581616"/>
                  <a:gd name="connsiteX2" fmla="*/ 1244438 w 2183532"/>
                  <a:gd name="connsiteY2" fmla="*/ 183936 h 581616"/>
                  <a:gd name="connsiteX3" fmla="*/ 1383332 w 2183532"/>
                  <a:gd name="connsiteY3" fmla="*/ 311652 h 581616"/>
                  <a:gd name="connsiteX4" fmla="*/ 1527780 w 2183532"/>
                  <a:gd name="connsiteY4" fmla="*/ 314104 h 581616"/>
                  <a:gd name="connsiteX5" fmla="*/ 2114524 w 2183532"/>
                  <a:gd name="connsiteY5" fmla="*/ 323313 h 581616"/>
                  <a:gd name="connsiteX6" fmla="*/ 2183532 w 2183532"/>
                  <a:gd name="connsiteY6" fmla="*/ 448266 h 581616"/>
                  <a:gd name="connsiteX7" fmla="*/ 2114524 w 2183532"/>
                  <a:gd name="connsiteY7" fmla="*/ 581616 h 581616"/>
                  <a:gd name="connsiteX8" fmla="*/ 1524077 w 2183532"/>
                  <a:gd name="connsiteY8" fmla="*/ 580078 h 581616"/>
                  <a:gd name="connsiteX9" fmla="*/ 1383331 w 2183532"/>
                  <a:gd name="connsiteY9" fmla="*/ 578844 h 581616"/>
                  <a:gd name="connsiteX10" fmla="*/ 1248142 w 2183532"/>
                  <a:gd name="connsiteY10" fmla="*/ 447386 h 581616"/>
                  <a:gd name="connsiteX11" fmla="*/ 403671 w 2183532"/>
                  <a:gd name="connsiteY11" fmla="*/ 441140 h 581616"/>
                  <a:gd name="connsiteX12" fmla="*/ 29584 w 2183532"/>
                  <a:gd name="connsiteY12" fmla="*/ 253767 h 581616"/>
                  <a:gd name="connsiteX13" fmla="*/ 27733 w 2183532"/>
                  <a:gd name="connsiteY13" fmla="*/ 116045 h 581616"/>
                  <a:gd name="connsiteX14" fmla="*/ 27732 w 2183532"/>
                  <a:gd name="connsiteY14" fmla="*/ 842 h 581616"/>
                  <a:gd name="connsiteX0" fmla="*/ 27577 w 2183377"/>
                  <a:gd name="connsiteY0" fmla="*/ 842 h 581616"/>
                  <a:gd name="connsiteX1" fmla="*/ 405368 w 2183377"/>
                  <a:gd name="connsiteY1" fmla="*/ 176657 h 581616"/>
                  <a:gd name="connsiteX2" fmla="*/ 1244283 w 2183377"/>
                  <a:gd name="connsiteY2" fmla="*/ 183936 h 581616"/>
                  <a:gd name="connsiteX3" fmla="*/ 1383177 w 2183377"/>
                  <a:gd name="connsiteY3" fmla="*/ 311652 h 581616"/>
                  <a:gd name="connsiteX4" fmla="*/ 1527625 w 2183377"/>
                  <a:gd name="connsiteY4" fmla="*/ 314104 h 581616"/>
                  <a:gd name="connsiteX5" fmla="*/ 2114369 w 2183377"/>
                  <a:gd name="connsiteY5" fmla="*/ 323313 h 581616"/>
                  <a:gd name="connsiteX6" fmla="*/ 2183377 w 2183377"/>
                  <a:gd name="connsiteY6" fmla="*/ 448266 h 581616"/>
                  <a:gd name="connsiteX7" fmla="*/ 2114369 w 2183377"/>
                  <a:gd name="connsiteY7" fmla="*/ 581616 h 581616"/>
                  <a:gd name="connsiteX8" fmla="*/ 1523922 w 2183377"/>
                  <a:gd name="connsiteY8" fmla="*/ 580078 h 581616"/>
                  <a:gd name="connsiteX9" fmla="*/ 1383176 w 2183377"/>
                  <a:gd name="connsiteY9" fmla="*/ 578844 h 581616"/>
                  <a:gd name="connsiteX10" fmla="*/ 1247987 w 2183377"/>
                  <a:gd name="connsiteY10" fmla="*/ 447386 h 581616"/>
                  <a:gd name="connsiteX11" fmla="*/ 403516 w 2183377"/>
                  <a:gd name="connsiteY11" fmla="*/ 441140 h 581616"/>
                  <a:gd name="connsiteX12" fmla="*/ 29429 w 2183377"/>
                  <a:gd name="connsiteY12" fmla="*/ 253767 h 581616"/>
                  <a:gd name="connsiteX13" fmla="*/ 27578 w 2183377"/>
                  <a:gd name="connsiteY13" fmla="*/ 116045 h 581616"/>
                  <a:gd name="connsiteX14" fmla="*/ 27577 w 2183377"/>
                  <a:gd name="connsiteY14" fmla="*/ 842 h 581616"/>
                  <a:gd name="connsiteX0" fmla="*/ 27577 w 2183377"/>
                  <a:gd name="connsiteY0" fmla="*/ 842 h 581616"/>
                  <a:gd name="connsiteX1" fmla="*/ 405368 w 2183377"/>
                  <a:gd name="connsiteY1" fmla="*/ 176657 h 581616"/>
                  <a:gd name="connsiteX2" fmla="*/ 1244283 w 2183377"/>
                  <a:gd name="connsiteY2" fmla="*/ 183936 h 581616"/>
                  <a:gd name="connsiteX3" fmla="*/ 1383177 w 2183377"/>
                  <a:gd name="connsiteY3" fmla="*/ 311652 h 581616"/>
                  <a:gd name="connsiteX4" fmla="*/ 1527625 w 2183377"/>
                  <a:gd name="connsiteY4" fmla="*/ 314104 h 581616"/>
                  <a:gd name="connsiteX5" fmla="*/ 2114369 w 2183377"/>
                  <a:gd name="connsiteY5" fmla="*/ 323313 h 581616"/>
                  <a:gd name="connsiteX6" fmla="*/ 2183377 w 2183377"/>
                  <a:gd name="connsiteY6" fmla="*/ 448266 h 581616"/>
                  <a:gd name="connsiteX7" fmla="*/ 2114369 w 2183377"/>
                  <a:gd name="connsiteY7" fmla="*/ 581616 h 581616"/>
                  <a:gd name="connsiteX8" fmla="*/ 1523922 w 2183377"/>
                  <a:gd name="connsiteY8" fmla="*/ 580078 h 581616"/>
                  <a:gd name="connsiteX9" fmla="*/ 1383176 w 2183377"/>
                  <a:gd name="connsiteY9" fmla="*/ 578844 h 581616"/>
                  <a:gd name="connsiteX10" fmla="*/ 1247987 w 2183377"/>
                  <a:gd name="connsiteY10" fmla="*/ 447386 h 581616"/>
                  <a:gd name="connsiteX11" fmla="*/ 403516 w 2183377"/>
                  <a:gd name="connsiteY11" fmla="*/ 441140 h 581616"/>
                  <a:gd name="connsiteX12" fmla="*/ 29429 w 2183377"/>
                  <a:gd name="connsiteY12" fmla="*/ 253767 h 581616"/>
                  <a:gd name="connsiteX13" fmla="*/ 27578 w 2183377"/>
                  <a:gd name="connsiteY13" fmla="*/ 116045 h 581616"/>
                  <a:gd name="connsiteX14" fmla="*/ 27577 w 2183377"/>
                  <a:gd name="connsiteY14" fmla="*/ 842 h 581616"/>
                  <a:gd name="connsiteX0" fmla="*/ 18044 w 2173844"/>
                  <a:gd name="connsiteY0" fmla="*/ 840 h 581614"/>
                  <a:gd name="connsiteX1" fmla="*/ 395835 w 2173844"/>
                  <a:gd name="connsiteY1" fmla="*/ 176655 h 581614"/>
                  <a:gd name="connsiteX2" fmla="*/ 1234750 w 2173844"/>
                  <a:gd name="connsiteY2" fmla="*/ 183934 h 581614"/>
                  <a:gd name="connsiteX3" fmla="*/ 1373644 w 2173844"/>
                  <a:gd name="connsiteY3" fmla="*/ 311650 h 581614"/>
                  <a:gd name="connsiteX4" fmla="*/ 1518092 w 2173844"/>
                  <a:gd name="connsiteY4" fmla="*/ 314102 h 581614"/>
                  <a:gd name="connsiteX5" fmla="*/ 2104836 w 2173844"/>
                  <a:gd name="connsiteY5" fmla="*/ 323311 h 581614"/>
                  <a:gd name="connsiteX6" fmla="*/ 2173844 w 2173844"/>
                  <a:gd name="connsiteY6" fmla="*/ 448264 h 581614"/>
                  <a:gd name="connsiteX7" fmla="*/ 2104836 w 2173844"/>
                  <a:gd name="connsiteY7" fmla="*/ 581614 h 581614"/>
                  <a:gd name="connsiteX8" fmla="*/ 1514389 w 2173844"/>
                  <a:gd name="connsiteY8" fmla="*/ 580076 h 581614"/>
                  <a:gd name="connsiteX9" fmla="*/ 1373643 w 2173844"/>
                  <a:gd name="connsiteY9" fmla="*/ 578842 h 581614"/>
                  <a:gd name="connsiteX10" fmla="*/ 1238454 w 2173844"/>
                  <a:gd name="connsiteY10" fmla="*/ 447384 h 581614"/>
                  <a:gd name="connsiteX11" fmla="*/ 393983 w 2173844"/>
                  <a:gd name="connsiteY11" fmla="*/ 441138 h 581614"/>
                  <a:gd name="connsiteX12" fmla="*/ 19896 w 2173844"/>
                  <a:gd name="connsiteY12" fmla="*/ 253765 h 581614"/>
                  <a:gd name="connsiteX13" fmla="*/ 72847 w 2173844"/>
                  <a:gd name="connsiteY13" fmla="*/ 118798 h 581614"/>
                  <a:gd name="connsiteX14" fmla="*/ 18044 w 2173844"/>
                  <a:gd name="connsiteY14" fmla="*/ 840 h 581614"/>
                  <a:gd name="connsiteX0" fmla="*/ 18044 w 2173844"/>
                  <a:gd name="connsiteY0" fmla="*/ 840 h 581614"/>
                  <a:gd name="connsiteX1" fmla="*/ 395835 w 2173844"/>
                  <a:gd name="connsiteY1" fmla="*/ 176655 h 581614"/>
                  <a:gd name="connsiteX2" fmla="*/ 1234750 w 2173844"/>
                  <a:gd name="connsiteY2" fmla="*/ 183934 h 581614"/>
                  <a:gd name="connsiteX3" fmla="*/ 1373644 w 2173844"/>
                  <a:gd name="connsiteY3" fmla="*/ 311650 h 581614"/>
                  <a:gd name="connsiteX4" fmla="*/ 1518092 w 2173844"/>
                  <a:gd name="connsiteY4" fmla="*/ 314102 h 581614"/>
                  <a:gd name="connsiteX5" fmla="*/ 2104836 w 2173844"/>
                  <a:gd name="connsiteY5" fmla="*/ 323311 h 581614"/>
                  <a:gd name="connsiteX6" fmla="*/ 2173844 w 2173844"/>
                  <a:gd name="connsiteY6" fmla="*/ 448264 h 581614"/>
                  <a:gd name="connsiteX7" fmla="*/ 2104836 w 2173844"/>
                  <a:gd name="connsiteY7" fmla="*/ 581614 h 581614"/>
                  <a:gd name="connsiteX8" fmla="*/ 1514389 w 2173844"/>
                  <a:gd name="connsiteY8" fmla="*/ 580076 h 581614"/>
                  <a:gd name="connsiteX9" fmla="*/ 1373643 w 2173844"/>
                  <a:gd name="connsiteY9" fmla="*/ 578842 h 581614"/>
                  <a:gd name="connsiteX10" fmla="*/ 1238454 w 2173844"/>
                  <a:gd name="connsiteY10" fmla="*/ 447384 h 581614"/>
                  <a:gd name="connsiteX11" fmla="*/ 393983 w 2173844"/>
                  <a:gd name="connsiteY11" fmla="*/ 441138 h 581614"/>
                  <a:gd name="connsiteX12" fmla="*/ 19896 w 2173844"/>
                  <a:gd name="connsiteY12" fmla="*/ 253765 h 581614"/>
                  <a:gd name="connsiteX13" fmla="*/ 72847 w 2173844"/>
                  <a:gd name="connsiteY13" fmla="*/ 118798 h 581614"/>
                  <a:gd name="connsiteX14" fmla="*/ 18044 w 2173844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18798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840 h 581614"/>
                  <a:gd name="connsiteX1" fmla="*/ 377791 w 2155800"/>
                  <a:gd name="connsiteY1" fmla="*/ 176655 h 581614"/>
                  <a:gd name="connsiteX2" fmla="*/ 1216706 w 2155800"/>
                  <a:gd name="connsiteY2" fmla="*/ 183934 h 581614"/>
                  <a:gd name="connsiteX3" fmla="*/ 1355600 w 2155800"/>
                  <a:gd name="connsiteY3" fmla="*/ 311650 h 581614"/>
                  <a:gd name="connsiteX4" fmla="*/ 1500048 w 2155800"/>
                  <a:gd name="connsiteY4" fmla="*/ 314102 h 581614"/>
                  <a:gd name="connsiteX5" fmla="*/ 2086792 w 2155800"/>
                  <a:gd name="connsiteY5" fmla="*/ 323311 h 581614"/>
                  <a:gd name="connsiteX6" fmla="*/ 2155800 w 2155800"/>
                  <a:gd name="connsiteY6" fmla="*/ 448264 h 581614"/>
                  <a:gd name="connsiteX7" fmla="*/ 2086792 w 2155800"/>
                  <a:gd name="connsiteY7" fmla="*/ 581614 h 581614"/>
                  <a:gd name="connsiteX8" fmla="*/ 1496345 w 2155800"/>
                  <a:gd name="connsiteY8" fmla="*/ 580076 h 581614"/>
                  <a:gd name="connsiteX9" fmla="*/ 1355599 w 2155800"/>
                  <a:gd name="connsiteY9" fmla="*/ 578842 h 581614"/>
                  <a:gd name="connsiteX10" fmla="*/ 1220410 w 2155800"/>
                  <a:gd name="connsiteY10" fmla="*/ 447384 h 581614"/>
                  <a:gd name="connsiteX11" fmla="*/ 375939 w 2155800"/>
                  <a:gd name="connsiteY11" fmla="*/ 441138 h 581614"/>
                  <a:gd name="connsiteX12" fmla="*/ 1852 w 2155800"/>
                  <a:gd name="connsiteY12" fmla="*/ 253765 h 581614"/>
                  <a:gd name="connsiteX13" fmla="*/ 54803 w 2155800"/>
                  <a:gd name="connsiteY13" fmla="*/ 127063 h 581614"/>
                  <a:gd name="connsiteX14" fmla="*/ 0 w 2155800"/>
                  <a:gd name="connsiteY14" fmla="*/ 840 h 581614"/>
                  <a:gd name="connsiteX0" fmla="*/ 0 w 2155800"/>
                  <a:gd name="connsiteY0" fmla="*/ 1877 h 582651"/>
                  <a:gd name="connsiteX1" fmla="*/ 377791 w 2155800"/>
                  <a:gd name="connsiteY1" fmla="*/ 177692 h 582651"/>
                  <a:gd name="connsiteX2" fmla="*/ 1216706 w 2155800"/>
                  <a:gd name="connsiteY2" fmla="*/ 184971 h 582651"/>
                  <a:gd name="connsiteX3" fmla="*/ 1355600 w 2155800"/>
                  <a:gd name="connsiteY3" fmla="*/ 312687 h 582651"/>
                  <a:gd name="connsiteX4" fmla="*/ 1500048 w 2155800"/>
                  <a:gd name="connsiteY4" fmla="*/ 315139 h 582651"/>
                  <a:gd name="connsiteX5" fmla="*/ 2086792 w 2155800"/>
                  <a:gd name="connsiteY5" fmla="*/ 324348 h 582651"/>
                  <a:gd name="connsiteX6" fmla="*/ 2155800 w 2155800"/>
                  <a:gd name="connsiteY6" fmla="*/ 449301 h 582651"/>
                  <a:gd name="connsiteX7" fmla="*/ 2086792 w 2155800"/>
                  <a:gd name="connsiteY7" fmla="*/ 582651 h 582651"/>
                  <a:gd name="connsiteX8" fmla="*/ 1496345 w 2155800"/>
                  <a:gd name="connsiteY8" fmla="*/ 581113 h 582651"/>
                  <a:gd name="connsiteX9" fmla="*/ 1355599 w 2155800"/>
                  <a:gd name="connsiteY9" fmla="*/ 579879 h 582651"/>
                  <a:gd name="connsiteX10" fmla="*/ 1220410 w 2155800"/>
                  <a:gd name="connsiteY10" fmla="*/ 448421 h 582651"/>
                  <a:gd name="connsiteX11" fmla="*/ 375939 w 2155800"/>
                  <a:gd name="connsiteY11" fmla="*/ 442175 h 582651"/>
                  <a:gd name="connsiteX12" fmla="*/ 1852 w 2155800"/>
                  <a:gd name="connsiteY12" fmla="*/ 254802 h 582651"/>
                  <a:gd name="connsiteX13" fmla="*/ 54803 w 2155800"/>
                  <a:gd name="connsiteY13" fmla="*/ 128100 h 582651"/>
                  <a:gd name="connsiteX14" fmla="*/ 0 w 2155800"/>
                  <a:gd name="connsiteY14" fmla="*/ 1877 h 582651"/>
                  <a:gd name="connsiteX0" fmla="*/ 0 w 2155800"/>
                  <a:gd name="connsiteY0" fmla="*/ 17891 h 598665"/>
                  <a:gd name="connsiteX1" fmla="*/ 377791 w 2155800"/>
                  <a:gd name="connsiteY1" fmla="*/ 193706 h 598665"/>
                  <a:gd name="connsiteX2" fmla="*/ 1216706 w 2155800"/>
                  <a:gd name="connsiteY2" fmla="*/ 200985 h 598665"/>
                  <a:gd name="connsiteX3" fmla="*/ 1355600 w 2155800"/>
                  <a:gd name="connsiteY3" fmla="*/ 328701 h 598665"/>
                  <a:gd name="connsiteX4" fmla="*/ 1500048 w 2155800"/>
                  <a:gd name="connsiteY4" fmla="*/ 331153 h 598665"/>
                  <a:gd name="connsiteX5" fmla="*/ 2086792 w 2155800"/>
                  <a:gd name="connsiteY5" fmla="*/ 340362 h 598665"/>
                  <a:gd name="connsiteX6" fmla="*/ 2155800 w 2155800"/>
                  <a:gd name="connsiteY6" fmla="*/ 465315 h 598665"/>
                  <a:gd name="connsiteX7" fmla="*/ 2086792 w 2155800"/>
                  <a:gd name="connsiteY7" fmla="*/ 598665 h 598665"/>
                  <a:gd name="connsiteX8" fmla="*/ 1496345 w 2155800"/>
                  <a:gd name="connsiteY8" fmla="*/ 597127 h 598665"/>
                  <a:gd name="connsiteX9" fmla="*/ 1355599 w 2155800"/>
                  <a:gd name="connsiteY9" fmla="*/ 595893 h 598665"/>
                  <a:gd name="connsiteX10" fmla="*/ 1220410 w 2155800"/>
                  <a:gd name="connsiteY10" fmla="*/ 464435 h 598665"/>
                  <a:gd name="connsiteX11" fmla="*/ 375939 w 2155800"/>
                  <a:gd name="connsiteY11" fmla="*/ 458189 h 598665"/>
                  <a:gd name="connsiteX12" fmla="*/ 1852 w 2155800"/>
                  <a:gd name="connsiteY12" fmla="*/ 270816 h 598665"/>
                  <a:gd name="connsiteX13" fmla="*/ 54803 w 2155800"/>
                  <a:gd name="connsiteY13" fmla="*/ 144114 h 598665"/>
                  <a:gd name="connsiteX14" fmla="*/ 0 w 2155800"/>
                  <a:gd name="connsiteY14" fmla="*/ 17891 h 598665"/>
                  <a:gd name="connsiteX0" fmla="*/ 0 w 2155800"/>
                  <a:gd name="connsiteY0" fmla="*/ 14262 h 595036"/>
                  <a:gd name="connsiteX1" fmla="*/ 377791 w 2155800"/>
                  <a:gd name="connsiteY1" fmla="*/ 190077 h 595036"/>
                  <a:gd name="connsiteX2" fmla="*/ 1216706 w 2155800"/>
                  <a:gd name="connsiteY2" fmla="*/ 197356 h 595036"/>
                  <a:gd name="connsiteX3" fmla="*/ 1355600 w 2155800"/>
                  <a:gd name="connsiteY3" fmla="*/ 325072 h 595036"/>
                  <a:gd name="connsiteX4" fmla="*/ 1500048 w 2155800"/>
                  <a:gd name="connsiteY4" fmla="*/ 327524 h 595036"/>
                  <a:gd name="connsiteX5" fmla="*/ 2086792 w 2155800"/>
                  <a:gd name="connsiteY5" fmla="*/ 336733 h 595036"/>
                  <a:gd name="connsiteX6" fmla="*/ 2155800 w 2155800"/>
                  <a:gd name="connsiteY6" fmla="*/ 461686 h 595036"/>
                  <a:gd name="connsiteX7" fmla="*/ 2086792 w 2155800"/>
                  <a:gd name="connsiteY7" fmla="*/ 595036 h 595036"/>
                  <a:gd name="connsiteX8" fmla="*/ 1496345 w 2155800"/>
                  <a:gd name="connsiteY8" fmla="*/ 593498 h 595036"/>
                  <a:gd name="connsiteX9" fmla="*/ 1355599 w 2155800"/>
                  <a:gd name="connsiteY9" fmla="*/ 592264 h 595036"/>
                  <a:gd name="connsiteX10" fmla="*/ 1220410 w 2155800"/>
                  <a:gd name="connsiteY10" fmla="*/ 460806 h 595036"/>
                  <a:gd name="connsiteX11" fmla="*/ 375939 w 2155800"/>
                  <a:gd name="connsiteY11" fmla="*/ 454560 h 595036"/>
                  <a:gd name="connsiteX12" fmla="*/ 1852 w 2155800"/>
                  <a:gd name="connsiteY12" fmla="*/ 267187 h 595036"/>
                  <a:gd name="connsiteX13" fmla="*/ 54803 w 2155800"/>
                  <a:gd name="connsiteY13" fmla="*/ 140485 h 595036"/>
                  <a:gd name="connsiteX14" fmla="*/ 0 w 2155800"/>
                  <a:gd name="connsiteY14" fmla="*/ 14262 h 595036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220410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216706 w 2155800"/>
                  <a:gd name="connsiteY2" fmla="*/ 189794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355600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6741 w 2155800"/>
                  <a:gd name="connsiteY3" fmla="*/ 313837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355599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1016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07969 w 2155800"/>
                  <a:gd name="connsiteY3" fmla="*/ 321183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9723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03495 w 2155800"/>
                  <a:gd name="connsiteY9" fmla="*/ 584702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1751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28530 h 587474"/>
                  <a:gd name="connsiteX4" fmla="*/ 1500048 w 2155800"/>
                  <a:gd name="connsiteY4" fmla="*/ 31996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3758 w 2155800"/>
                  <a:gd name="connsiteY3" fmla="*/ 328530 h 587474"/>
                  <a:gd name="connsiteX4" fmla="*/ 1498929 w 2155800"/>
                  <a:gd name="connsiteY4" fmla="*/ 32547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1498929 w 2155800"/>
                  <a:gd name="connsiteY4" fmla="*/ 325472 h 587474"/>
                  <a:gd name="connsiteX5" fmla="*/ 2086792 w 2155800"/>
                  <a:gd name="connsiteY5" fmla="*/ 329171 h 587474"/>
                  <a:gd name="connsiteX6" fmla="*/ 2155800 w 2155800"/>
                  <a:gd name="connsiteY6" fmla="*/ 454124 h 587474"/>
                  <a:gd name="connsiteX7" fmla="*/ 2086792 w 2155800"/>
                  <a:gd name="connsiteY7" fmla="*/ 587474 h 587474"/>
                  <a:gd name="connsiteX8" fmla="*/ 1496345 w 2155800"/>
                  <a:gd name="connsiteY8" fmla="*/ 585936 h 587474"/>
                  <a:gd name="connsiteX9" fmla="*/ 1245249 w 2155800"/>
                  <a:gd name="connsiteY9" fmla="*/ 581029 h 587474"/>
                  <a:gd name="connsiteX10" fmla="*/ 1075763 w 2155800"/>
                  <a:gd name="connsiteY10" fmla="*/ 453244 h 587474"/>
                  <a:gd name="connsiteX11" fmla="*/ 375939 w 2155800"/>
                  <a:gd name="connsiteY11" fmla="*/ 446998 h 587474"/>
                  <a:gd name="connsiteX12" fmla="*/ 1852 w 2155800"/>
                  <a:gd name="connsiteY12" fmla="*/ 259625 h 587474"/>
                  <a:gd name="connsiteX13" fmla="*/ 54803 w 2155800"/>
                  <a:gd name="connsiteY13" fmla="*/ 132923 h 587474"/>
                  <a:gd name="connsiteX14" fmla="*/ 0 w 2155800"/>
                  <a:gd name="connsiteY14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496345 w 2155800"/>
                  <a:gd name="connsiteY7" fmla="*/ 585936 h 587474"/>
                  <a:gd name="connsiteX8" fmla="*/ 1245249 w 2155800"/>
                  <a:gd name="connsiteY8" fmla="*/ 581029 h 587474"/>
                  <a:gd name="connsiteX9" fmla="*/ 1075763 w 2155800"/>
                  <a:gd name="connsiteY9" fmla="*/ 453244 h 587474"/>
                  <a:gd name="connsiteX10" fmla="*/ 375939 w 2155800"/>
                  <a:gd name="connsiteY10" fmla="*/ 446998 h 587474"/>
                  <a:gd name="connsiteX11" fmla="*/ 1852 w 2155800"/>
                  <a:gd name="connsiteY11" fmla="*/ 259625 h 587474"/>
                  <a:gd name="connsiteX12" fmla="*/ 54803 w 2155800"/>
                  <a:gd name="connsiteY12" fmla="*/ 132923 h 587474"/>
                  <a:gd name="connsiteX13" fmla="*/ 0 w 2155800"/>
                  <a:gd name="connsiteY13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8232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078023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42891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42891 w 2155800"/>
                  <a:gd name="connsiteY2" fmla="*/ 186121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075763 w 2155800"/>
                  <a:gd name="connsiteY8" fmla="*/ 45324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8754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6700 h 587474"/>
                  <a:gd name="connsiteX1" fmla="*/ 377791 w 2155800"/>
                  <a:gd name="connsiteY1" fmla="*/ 182515 h 587474"/>
                  <a:gd name="connsiteX2" fmla="*/ 1186509 w 2155800"/>
                  <a:gd name="connsiteY2" fmla="*/ 188876 h 587474"/>
                  <a:gd name="connsiteX3" fmla="*/ 1245995 w 2155800"/>
                  <a:gd name="connsiteY3" fmla="*/ 328530 h 587474"/>
                  <a:gd name="connsiteX4" fmla="*/ 2086792 w 2155800"/>
                  <a:gd name="connsiteY4" fmla="*/ 329171 h 587474"/>
                  <a:gd name="connsiteX5" fmla="*/ 2155800 w 2155800"/>
                  <a:gd name="connsiteY5" fmla="*/ 454124 h 587474"/>
                  <a:gd name="connsiteX6" fmla="*/ 2086792 w 2155800"/>
                  <a:gd name="connsiteY6" fmla="*/ 587474 h 587474"/>
                  <a:gd name="connsiteX7" fmla="*/ 1245249 w 2155800"/>
                  <a:gd name="connsiteY7" fmla="*/ 581029 h 587474"/>
                  <a:gd name="connsiteX8" fmla="*/ 1179775 w 2155800"/>
                  <a:gd name="connsiteY8" fmla="*/ 450489 h 587474"/>
                  <a:gd name="connsiteX9" fmla="*/ 375939 w 2155800"/>
                  <a:gd name="connsiteY9" fmla="*/ 446998 h 587474"/>
                  <a:gd name="connsiteX10" fmla="*/ 1852 w 2155800"/>
                  <a:gd name="connsiteY10" fmla="*/ 259625 h 587474"/>
                  <a:gd name="connsiteX11" fmla="*/ 54803 w 2155800"/>
                  <a:gd name="connsiteY11" fmla="*/ 132923 h 587474"/>
                  <a:gd name="connsiteX12" fmla="*/ 0 w 2155800"/>
                  <a:gd name="connsiteY12" fmla="*/ 6700 h 587474"/>
                  <a:gd name="connsiteX0" fmla="*/ 0 w 2155800"/>
                  <a:gd name="connsiteY0" fmla="*/ 4848 h 585622"/>
                  <a:gd name="connsiteX1" fmla="*/ 377791 w 2155800"/>
                  <a:gd name="connsiteY1" fmla="*/ 180663 h 585622"/>
                  <a:gd name="connsiteX2" fmla="*/ 1186509 w 2155800"/>
                  <a:gd name="connsiteY2" fmla="*/ 187024 h 585622"/>
                  <a:gd name="connsiteX3" fmla="*/ 1245995 w 2155800"/>
                  <a:gd name="connsiteY3" fmla="*/ 326678 h 585622"/>
                  <a:gd name="connsiteX4" fmla="*/ 2086792 w 2155800"/>
                  <a:gd name="connsiteY4" fmla="*/ 327319 h 585622"/>
                  <a:gd name="connsiteX5" fmla="*/ 2155800 w 2155800"/>
                  <a:gd name="connsiteY5" fmla="*/ 452272 h 585622"/>
                  <a:gd name="connsiteX6" fmla="*/ 2086792 w 2155800"/>
                  <a:gd name="connsiteY6" fmla="*/ 585622 h 585622"/>
                  <a:gd name="connsiteX7" fmla="*/ 1245249 w 2155800"/>
                  <a:gd name="connsiteY7" fmla="*/ 579177 h 585622"/>
                  <a:gd name="connsiteX8" fmla="*/ 1179775 w 2155800"/>
                  <a:gd name="connsiteY8" fmla="*/ 448637 h 585622"/>
                  <a:gd name="connsiteX9" fmla="*/ 375939 w 2155800"/>
                  <a:gd name="connsiteY9" fmla="*/ 445146 h 585622"/>
                  <a:gd name="connsiteX10" fmla="*/ 1852 w 2155800"/>
                  <a:gd name="connsiteY10" fmla="*/ 257773 h 585622"/>
                  <a:gd name="connsiteX11" fmla="*/ 54803 w 2155800"/>
                  <a:gd name="connsiteY11" fmla="*/ 131071 h 585622"/>
                  <a:gd name="connsiteX12" fmla="*/ 0 w 2155800"/>
                  <a:gd name="connsiteY12" fmla="*/ 4848 h 585622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5725 h 586499"/>
                  <a:gd name="connsiteX1" fmla="*/ 377791 w 2155800"/>
                  <a:gd name="connsiteY1" fmla="*/ 181540 h 586499"/>
                  <a:gd name="connsiteX2" fmla="*/ 1186509 w 2155800"/>
                  <a:gd name="connsiteY2" fmla="*/ 187901 h 586499"/>
                  <a:gd name="connsiteX3" fmla="*/ 1245995 w 2155800"/>
                  <a:gd name="connsiteY3" fmla="*/ 327555 h 586499"/>
                  <a:gd name="connsiteX4" fmla="*/ 2086792 w 2155800"/>
                  <a:gd name="connsiteY4" fmla="*/ 328196 h 586499"/>
                  <a:gd name="connsiteX5" fmla="*/ 2155800 w 2155800"/>
                  <a:gd name="connsiteY5" fmla="*/ 453149 h 586499"/>
                  <a:gd name="connsiteX6" fmla="*/ 2086792 w 2155800"/>
                  <a:gd name="connsiteY6" fmla="*/ 586499 h 586499"/>
                  <a:gd name="connsiteX7" fmla="*/ 1245249 w 2155800"/>
                  <a:gd name="connsiteY7" fmla="*/ 580054 h 586499"/>
                  <a:gd name="connsiteX8" fmla="*/ 1179775 w 2155800"/>
                  <a:gd name="connsiteY8" fmla="*/ 449514 h 586499"/>
                  <a:gd name="connsiteX9" fmla="*/ 375939 w 2155800"/>
                  <a:gd name="connsiteY9" fmla="*/ 446023 h 586499"/>
                  <a:gd name="connsiteX10" fmla="*/ 1852 w 2155800"/>
                  <a:gd name="connsiteY10" fmla="*/ 258650 h 586499"/>
                  <a:gd name="connsiteX11" fmla="*/ 54803 w 2155800"/>
                  <a:gd name="connsiteY11" fmla="*/ 131948 h 586499"/>
                  <a:gd name="connsiteX12" fmla="*/ 0 w 2155800"/>
                  <a:gd name="connsiteY12" fmla="*/ 5725 h 586499"/>
                  <a:gd name="connsiteX0" fmla="*/ 0 w 2155800"/>
                  <a:gd name="connsiteY0" fmla="*/ 1480 h 582254"/>
                  <a:gd name="connsiteX1" fmla="*/ 377791 w 2155800"/>
                  <a:gd name="connsiteY1" fmla="*/ 177295 h 582254"/>
                  <a:gd name="connsiteX2" fmla="*/ 1186509 w 2155800"/>
                  <a:gd name="connsiteY2" fmla="*/ 183656 h 582254"/>
                  <a:gd name="connsiteX3" fmla="*/ 1245995 w 2155800"/>
                  <a:gd name="connsiteY3" fmla="*/ 323310 h 582254"/>
                  <a:gd name="connsiteX4" fmla="*/ 2086792 w 2155800"/>
                  <a:gd name="connsiteY4" fmla="*/ 323951 h 582254"/>
                  <a:gd name="connsiteX5" fmla="*/ 2155800 w 2155800"/>
                  <a:gd name="connsiteY5" fmla="*/ 448904 h 582254"/>
                  <a:gd name="connsiteX6" fmla="*/ 2086792 w 2155800"/>
                  <a:gd name="connsiteY6" fmla="*/ 582254 h 582254"/>
                  <a:gd name="connsiteX7" fmla="*/ 1245249 w 2155800"/>
                  <a:gd name="connsiteY7" fmla="*/ 575809 h 582254"/>
                  <a:gd name="connsiteX8" fmla="*/ 1179775 w 2155800"/>
                  <a:gd name="connsiteY8" fmla="*/ 445269 h 582254"/>
                  <a:gd name="connsiteX9" fmla="*/ 375939 w 2155800"/>
                  <a:gd name="connsiteY9" fmla="*/ 441778 h 582254"/>
                  <a:gd name="connsiteX10" fmla="*/ 1852 w 2155800"/>
                  <a:gd name="connsiteY10" fmla="*/ 254405 h 582254"/>
                  <a:gd name="connsiteX11" fmla="*/ 54803 w 2155800"/>
                  <a:gd name="connsiteY11" fmla="*/ 127703 h 582254"/>
                  <a:gd name="connsiteX12" fmla="*/ 0 w 2155800"/>
                  <a:gd name="connsiteY12" fmla="*/ 1480 h 582254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75939 w 2155800"/>
                  <a:gd name="connsiteY9" fmla="*/ 448062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75939 w 2155800"/>
                  <a:gd name="connsiteY9" fmla="*/ 448062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377791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6560 h 587334"/>
                  <a:gd name="connsiteX1" fmla="*/ 399041 w 2155800"/>
                  <a:gd name="connsiteY1" fmla="*/ 187885 h 587334"/>
                  <a:gd name="connsiteX2" fmla="*/ 1186509 w 2155800"/>
                  <a:gd name="connsiteY2" fmla="*/ 188736 h 587334"/>
                  <a:gd name="connsiteX3" fmla="*/ 1245995 w 2155800"/>
                  <a:gd name="connsiteY3" fmla="*/ 328390 h 587334"/>
                  <a:gd name="connsiteX4" fmla="*/ 2086792 w 2155800"/>
                  <a:gd name="connsiteY4" fmla="*/ 329031 h 587334"/>
                  <a:gd name="connsiteX5" fmla="*/ 2155800 w 2155800"/>
                  <a:gd name="connsiteY5" fmla="*/ 453984 h 587334"/>
                  <a:gd name="connsiteX6" fmla="*/ 2086792 w 2155800"/>
                  <a:gd name="connsiteY6" fmla="*/ 587334 h 587334"/>
                  <a:gd name="connsiteX7" fmla="*/ 1245249 w 2155800"/>
                  <a:gd name="connsiteY7" fmla="*/ 580889 h 587334"/>
                  <a:gd name="connsiteX8" fmla="*/ 1179775 w 2155800"/>
                  <a:gd name="connsiteY8" fmla="*/ 450349 h 587334"/>
                  <a:gd name="connsiteX9" fmla="*/ 398307 w 2155800"/>
                  <a:gd name="connsiteY9" fmla="*/ 444104 h 587334"/>
                  <a:gd name="connsiteX10" fmla="*/ 1852 w 2155800"/>
                  <a:gd name="connsiteY10" fmla="*/ 259485 h 587334"/>
                  <a:gd name="connsiteX11" fmla="*/ 54803 w 2155800"/>
                  <a:gd name="connsiteY11" fmla="*/ 132783 h 587334"/>
                  <a:gd name="connsiteX12" fmla="*/ 0 w 2155800"/>
                  <a:gd name="connsiteY12" fmla="*/ 6560 h 587334"/>
                  <a:gd name="connsiteX0" fmla="*/ 0 w 2155800"/>
                  <a:gd name="connsiteY0" fmla="*/ 6011 h 586785"/>
                  <a:gd name="connsiteX1" fmla="*/ 400159 w 2155800"/>
                  <a:gd name="connsiteY1" fmla="*/ 190091 h 586785"/>
                  <a:gd name="connsiteX2" fmla="*/ 1186509 w 2155800"/>
                  <a:gd name="connsiteY2" fmla="*/ 188187 h 586785"/>
                  <a:gd name="connsiteX3" fmla="*/ 1245995 w 2155800"/>
                  <a:gd name="connsiteY3" fmla="*/ 327841 h 586785"/>
                  <a:gd name="connsiteX4" fmla="*/ 2086792 w 2155800"/>
                  <a:gd name="connsiteY4" fmla="*/ 328482 h 586785"/>
                  <a:gd name="connsiteX5" fmla="*/ 2155800 w 2155800"/>
                  <a:gd name="connsiteY5" fmla="*/ 453435 h 586785"/>
                  <a:gd name="connsiteX6" fmla="*/ 2086792 w 2155800"/>
                  <a:gd name="connsiteY6" fmla="*/ 586785 h 586785"/>
                  <a:gd name="connsiteX7" fmla="*/ 1245249 w 2155800"/>
                  <a:gd name="connsiteY7" fmla="*/ 580340 h 586785"/>
                  <a:gd name="connsiteX8" fmla="*/ 1179775 w 2155800"/>
                  <a:gd name="connsiteY8" fmla="*/ 449800 h 586785"/>
                  <a:gd name="connsiteX9" fmla="*/ 398307 w 2155800"/>
                  <a:gd name="connsiteY9" fmla="*/ 443555 h 586785"/>
                  <a:gd name="connsiteX10" fmla="*/ 1852 w 2155800"/>
                  <a:gd name="connsiteY10" fmla="*/ 258936 h 586785"/>
                  <a:gd name="connsiteX11" fmla="*/ 54803 w 2155800"/>
                  <a:gd name="connsiteY11" fmla="*/ 132234 h 586785"/>
                  <a:gd name="connsiteX12" fmla="*/ 0 w 2155800"/>
                  <a:gd name="connsiteY12" fmla="*/ 6011 h 586785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7764 h 588538"/>
                  <a:gd name="connsiteX1" fmla="*/ 400159 w 2155800"/>
                  <a:gd name="connsiteY1" fmla="*/ 183579 h 588538"/>
                  <a:gd name="connsiteX2" fmla="*/ 1186509 w 2155800"/>
                  <a:gd name="connsiteY2" fmla="*/ 189940 h 588538"/>
                  <a:gd name="connsiteX3" fmla="*/ 1245995 w 2155800"/>
                  <a:gd name="connsiteY3" fmla="*/ 329594 h 588538"/>
                  <a:gd name="connsiteX4" fmla="*/ 2086792 w 2155800"/>
                  <a:gd name="connsiteY4" fmla="*/ 330235 h 588538"/>
                  <a:gd name="connsiteX5" fmla="*/ 2155800 w 2155800"/>
                  <a:gd name="connsiteY5" fmla="*/ 455188 h 588538"/>
                  <a:gd name="connsiteX6" fmla="*/ 2086792 w 2155800"/>
                  <a:gd name="connsiteY6" fmla="*/ 588538 h 588538"/>
                  <a:gd name="connsiteX7" fmla="*/ 1245249 w 2155800"/>
                  <a:gd name="connsiteY7" fmla="*/ 582093 h 588538"/>
                  <a:gd name="connsiteX8" fmla="*/ 1179775 w 2155800"/>
                  <a:gd name="connsiteY8" fmla="*/ 451553 h 588538"/>
                  <a:gd name="connsiteX9" fmla="*/ 398307 w 2155800"/>
                  <a:gd name="connsiteY9" fmla="*/ 445308 h 588538"/>
                  <a:gd name="connsiteX10" fmla="*/ 1852 w 2155800"/>
                  <a:gd name="connsiteY10" fmla="*/ 260689 h 588538"/>
                  <a:gd name="connsiteX11" fmla="*/ 54803 w 2155800"/>
                  <a:gd name="connsiteY11" fmla="*/ 133987 h 588538"/>
                  <a:gd name="connsiteX12" fmla="*/ 0 w 2155800"/>
                  <a:gd name="connsiteY12" fmla="*/ 7764 h 588538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2885 h 583659"/>
                  <a:gd name="connsiteX1" fmla="*/ 400159 w 2155800"/>
                  <a:gd name="connsiteY1" fmla="*/ 178700 h 583659"/>
                  <a:gd name="connsiteX2" fmla="*/ 1186509 w 2155800"/>
                  <a:gd name="connsiteY2" fmla="*/ 185061 h 583659"/>
                  <a:gd name="connsiteX3" fmla="*/ 1245995 w 2155800"/>
                  <a:gd name="connsiteY3" fmla="*/ 324715 h 583659"/>
                  <a:gd name="connsiteX4" fmla="*/ 2086792 w 2155800"/>
                  <a:gd name="connsiteY4" fmla="*/ 325356 h 583659"/>
                  <a:gd name="connsiteX5" fmla="*/ 2155800 w 2155800"/>
                  <a:gd name="connsiteY5" fmla="*/ 450309 h 583659"/>
                  <a:gd name="connsiteX6" fmla="*/ 2086792 w 2155800"/>
                  <a:gd name="connsiteY6" fmla="*/ 583659 h 583659"/>
                  <a:gd name="connsiteX7" fmla="*/ 1245249 w 2155800"/>
                  <a:gd name="connsiteY7" fmla="*/ 577214 h 583659"/>
                  <a:gd name="connsiteX8" fmla="*/ 1179775 w 2155800"/>
                  <a:gd name="connsiteY8" fmla="*/ 446674 h 583659"/>
                  <a:gd name="connsiteX9" fmla="*/ 398307 w 2155800"/>
                  <a:gd name="connsiteY9" fmla="*/ 440429 h 583659"/>
                  <a:gd name="connsiteX10" fmla="*/ 1852 w 2155800"/>
                  <a:gd name="connsiteY10" fmla="*/ 255810 h 583659"/>
                  <a:gd name="connsiteX11" fmla="*/ 54803 w 2155800"/>
                  <a:gd name="connsiteY11" fmla="*/ 129108 h 583659"/>
                  <a:gd name="connsiteX12" fmla="*/ 0 w 2155800"/>
                  <a:gd name="connsiteY12" fmla="*/ 2885 h 583659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54803 w 2155800"/>
                  <a:gd name="connsiteY11" fmla="*/ 12622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086792 w 2155800"/>
                  <a:gd name="connsiteY4" fmla="*/ 322471 h 580774"/>
                  <a:gd name="connsiteX5" fmla="*/ 2155800 w 2155800"/>
                  <a:gd name="connsiteY5" fmla="*/ 447424 h 580774"/>
                  <a:gd name="connsiteX6" fmla="*/ 2086792 w 2155800"/>
                  <a:gd name="connsiteY6" fmla="*/ 580774 h 580774"/>
                  <a:gd name="connsiteX7" fmla="*/ 1245249 w 2155800"/>
                  <a:gd name="connsiteY7" fmla="*/ 574329 h 580774"/>
                  <a:gd name="connsiteX8" fmla="*/ 1179775 w 2155800"/>
                  <a:gd name="connsiteY8" fmla="*/ 443789 h 580774"/>
                  <a:gd name="connsiteX9" fmla="*/ 398307 w 2155800"/>
                  <a:gd name="connsiteY9" fmla="*/ 437544 h 580774"/>
                  <a:gd name="connsiteX10" fmla="*/ 1852 w 2155800"/>
                  <a:gd name="connsiteY10" fmla="*/ 252925 h 580774"/>
                  <a:gd name="connsiteX11" fmla="*/ 36909 w 2155800"/>
                  <a:gd name="connsiteY11" fmla="*/ 137243 h 580774"/>
                  <a:gd name="connsiteX12" fmla="*/ 0 w 2155800"/>
                  <a:gd name="connsiteY12" fmla="*/ 0 h 580774"/>
                  <a:gd name="connsiteX0" fmla="*/ 0 w 2155800"/>
                  <a:gd name="connsiteY0" fmla="*/ 0 h 580774"/>
                  <a:gd name="connsiteX1" fmla="*/ 400159 w 2155800"/>
                  <a:gd name="connsiteY1" fmla="*/ 175815 h 580774"/>
                  <a:gd name="connsiteX2" fmla="*/ 1186509 w 2155800"/>
                  <a:gd name="connsiteY2" fmla="*/ 182176 h 580774"/>
                  <a:gd name="connsiteX3" fmla="*/ 1245995 w 2155800"/>
                  <a:gd name="connsiteY3" fmla="*/ 321830 h 580774"/>
                  <a:gd name="connsiteX4" fmla="*/ 2155800 w 2155800"/>
                  <a:gd name="connsiteY4" fmla="*/ 447424 h 580774"/>
                  <a:gd name="connsiteX5" fmla="*/ 2086792 w 2155800"/>
                  <a:gd name="connsiteY5" fmla="*/ 580774 h 580774"/>
                  <a:gd name="connsiteX6" fmla="*/ 1245249 w 2155800"/>
                  <a:gd name="connsiteY6" fmla="*/ 574329 h 580774"/>
                  <a:gd name="connsiteX7" fmla="*/ 1179775 w 2155800"/>
                  <a:gd name="connsiteY7" fmla="*/ 443789 h 580774"/>
                  <a:gd name="connsiteX8" fmla="*/ 398307 w 2155800"/>
                  <a:gd name="connsiteY8" fmla="*/ 437544 h 580774"/>
                  <a:gd name="connsiteX9" fmla="*/ 1852 w 2155800"/>
                  <a:gd name="connsiteY9" fmla="*/ 252925 h 580774"/>
                  <a:gd name="connsiteX10" fmla="*/ 36909 w 2155800"/>
                  <a:gd name="connsiteY10" fmla="*/ 137243 h 580774"/>
                  <a:gd name="connsiteX11" fmla="*/ 0 w 2155800"/>
                  <a:gd name="connsiteY11" fmla="*/ 0 h 580774"/>
                  <a:gd name="connsiteX0" fmla="*/ 0 w 2086792"/>
                  <a:gd name="connsiteY0" fmla="*/ 0 h 580774"/>
                  <a:gd name="connsiteX1" fmla="*/ 400159 w 2086792"/>
                  <a:gd name="connsiteY1" fmla="*/ 175815 h 580774"/>
                  <a:gd name="connsiteX2" fmla="*/ 1186509 w 2086792"/>
                  <a:gd name="connsiteY2" fmla="*/ 182176 h 580774"/>
                  <a:gd name="connsiteX3" fmla="*/ 1245995 w 2086792"/>
                  <a:gd name="connsiteY3" fmla="*/ 321830 h 580774"/>
                  <a:gd name="connsiteX4" fmla="*/ 2086792 w 2086792"/>
                  <a:gd name="connsiteY4" fmla="*/ 580774 h 580774"/>
                  <a:gd name="connsiteX5" fmla="*/ 1245249 w 2086792"/>
                  <a:gd name="connsiteY5" fmla="*/ 574329 h 580774"/>
                  <a:gd name="connsiteX6" fmla="*/ 1179775 w 2086792"/>
                  <a:gd name="connsiteY6" fmla="*/ 443789 h 580774"/>
                  <a:gd name="connsiteX7" fmla="*/ 398307 w 2086792"/>
                  <a:gd name="connsiteY7" fmla="*/ 437544 h 580774"/>
                  <a:gd name="connsiteX8" fmla="*/ 1852 w 2086792"/>
                  <a:gd name="connsiteY8" fmla="*/ 252925 h 580774"/>
                  <a:gd name="connsiteX9" fmla="*/ 36909 w 2086792"/>
                  <a:gd name="connsiteY9" fmla="*/ 137243 h 580774"/>
                  <a:gd name="connsiteX10" fmla="*/ 0 w 2086792"/>
                  <a:gd name="connsiteY10" fmla="*/ 0 h 580774"/>
                  <a:gd name="connsiteX0" fmla="*/ 0 w 1245995"/>
                  <a:gd name="connsiteY0" fmla="*/ 0 h 575267"/>
                  <a:gd name="connsiteX1" fmla="*/ 400159 w 1245995"/>
                  <a:gd name="connsiteY1" fmla="*/ 175815 h 575267"/>
                  <a:gd name="connsiteX2" fmla="*/ 1186509 w 1245995"/>
                  <a:gd name="connsiteY2" fmla="*/ 182176 h 575267"/>
                  <a:gd name="connsiteX3" fmla="*/ 1245995 w 1245995"/>
                  <a:gd name="connsiteY3" fmla="*/ 321830 h 575267"/>
                  <a:gd name="connsiteX4" fmla="*/ 1245249 w 1245995"/>
                  <a:gd name="connsiteY4" fmla="*/ 574329 h 575267"/>
                  <a:gd name="connsiteX5" fmla="*/ 1179775 w 1245995"/>
                  <a:gd name="connsiteY5" fmla="*/ 443789 h 575267"/>
                  <a:gd name="connsiteX6" fmla="*/ 398307 w 1245995"/>
                  <a:gd name="connsiteY6" fmla="*/ 437544 h 575267"/>
                  <a:gd name="connsiteX7" fmla="*/ 1852 w 1245995"/>
                  <a:gd name="connsiteY7" fmla="*/ 252925 h 575267"/>
                  <a:gd name="connsiteX8" fmla="*/ 36909 w 1245995"/>
                  <a:gd name="connsiteY8" fmla="*/ 137243 h 575267"/>
                  <a:gd name="connsiteX9" fmla="*/ 0 w 1245995"/>
                  <a:gd name="connsiteY9" fmla="*/ 0 h 575267"/>
                  <a:gd name="connsiteX0" fmla="*/ 929878 w 1244143"/>
                  <a:gd name="connsiteY0" fmla="*/ 10996 h 550401"/>
                  <a:gd name="connsiteX1" fmla="*/ 398307 w 1244143"/>
                  <a:gd name="connsiteY1" fmla="*/ 150949 h 550401"/>
                  <a:gd name="connsiteX2" fmla="*/ 1184657 w 1244143"/>
                  <a:gd name="connsiteY2" fmla="*/ 157310 h 550401"/>
                  <a:gd name="connsiteX3" fmla="*/ 1244143 w 1244143"/>
                  <a:gd name="connsiteY3" fmla="*/ 296964 h 550401"/>
                  <a:gd name="connsiteX4" fmla="*/ 1243397 w 1244143"/>
                  <a:gd name="connsiteY4" fmla="*/ 549463 h 550401"/>
                  <a:gd name="connsiteX5" fmla="*/ 1177923 w 1244143"/>
                  <a:gd name="connsiteY5" fmla="*/ 418923 h 550401"/>
                  <a:gd name="connsiteX6" fmla="*/ 396455 w 1244143"/>
                  <a:gd name="connsiteY6" fmla="*/ 412678 h 550401"/>
                  <a:gd name="connsiteX7" fmla="*/ 0 w 1244143"/>
                  <a:gd name="connsiteY7" fmla="*/ 228059 h 550401"/>
                  <a:gd name="connsiteX8" fmla="*/ 35057 w 1244143"/>
                  <a:gd name="connsiteY8" fmla="*/ 112377 h 550401"/>
                  <a:gd name="connsiteX9" fmla="*/ 929878 w 1244143"/>
                  <a:gd name="connsiteY9" fmla="*/ 10996 h 550401"/>
                  <a:gd name="connsiteX0" fmla="*/ 929878 w 1244143"/>
                  <a:gd name="connsiteY0" fmla="*/ 10996 h 550401"/>
                  <a:gd name="connsiteX1" fmla="*/ 398307 w 1244143"/>
                  <a:gd name="connsiteY1" fmla="*/ 150949 h 550401"/>
                  <a:gd name="connsiteX2" fmla="*/ 1184657 w 1244143"/>
                  <a:gd name="connsiteY2" fmla="*/ 157310 h 550401"/>
                  <a:gd name="connsiteX3" fmla="*/ 1244143 w 1244143"/>
                  <a:gd name="connsiteY3" fmla="*/ 296964 h 550401"/>
                  <a:gd name="connsiteX4" fmla="*/ 1243397 w 1244143"/>
                  <a:gd name="connsiteY4" fmla="*/ 549463 h 550401"/>
                  <a:gd name="connsiteX5" fmla="*/ 1177923 w 1244143"/>
                  <a:gd name="connsiteY5" fmla="*/ 418923 h 550401"/>
                  <a:gd name="connsiteX6" fmla="*/ 396455 w 1244143"/>
                  <a:gd name="connsiteY6" fmla="*/ 412678 h 550401"/>
                  <a:gd name="connsiteX7" fmla="*/ 0 w 1244143"/>
                  <a:gd name="connsiteY7" fmla="*/ 228059 h 550401"/>
                  <a:gd name="connsiteX8" fmla="*/ 929878 w 1244143"/>
                  <a:gd name="connsiteY8" fmla="*/ 10996 h 550401"/>
                  <a:gd name="connsiteX0" fmla="*/ 537728 w 851993"/>
                  <a:gd name="connsiteY0" fmla="*/ 10996 h 550401"/>
                  <a:gd name="connsiteX1" fmla="*/ 6157 w 851993"/>
                  <a:gd name="connsiteY1" fmla="*/ 150949 h 550401"/>
                  <a:gd name="connsiteX2" fmla="*/ 792507 w 851993"/>
                  <a:gd name="connsiteY2" fmla="*/ 157310 h 550401"/>
                  <a:gd name="connsiteX3" fmla="*/ 851993 w 851993"/>
                  <a:gd name="connsiteY3" fmla="*/ 296964 h 550401"/>
                  <a:gd name="connsiteX4" fmla="*/ 851247 w 851993"/>
                  <a:gd name="connsiteY4" fmla="*/ 549463 h 550401"/>
                  <a:gd name="connsiteX5" fmla="*/ 785773 w 851993"/>
                  <a:gd name="connsiteY5" fmla="*/ 418923 h 550401"/>
                  <a:gd name="connsiteX6" fmla="*/ 4305 w 851993"/>
                  <a:gd name="connsiteY6" fmla="*/ 412678 h 550401"/>
                  <a:gd name="connsiteX7" fmla="*/ 4563 w 851993"/>
                  <a:gd name="connsiteY7" fmla="*/ 147370 h 550401"/>
                  <a:gd name="connsiteX8" fmla="*/ 537728 w 851993"/>
                  <a:gd name="connsiteY8" fmla="*/ 10996 h 550401"/>
                  <a:gd name="connsiteX0" fmla="*/ 570433 w 884698"/>
                  <a:gd name="connsiteY0" fmla="*/ 10996 h 550401"/>
                  <a:gd name="connsiteX1" fmla="*/ 38862 w 884698"/>
                  <a:gd name="connsiteY1" fmla="*/ 150949 h 550401"/>
                  <a:gd name="connsiteX2" fmla="*/ 825212 w 884698"/>
                  <a:gd name="connsiteY2" fmla="*/ 157310 h 550401"/>
                  <a:gd name="connsiteX3" fmla="*/ 884698 w 884698"/>
                  <a:gd name="connsiteY3" fmla="*/ 296964 h 550401"/>
                  <a:gd name="connsiteX4" fmla="*/ 883952 w 884698"/>
                  <a:gd name="connsiteY4" fmla="*/ 549463 h 550401"/>
                  <a:gd name="connsiteX5" fmla="*/ 818478 w 884698"/>
                  <a:gd name="connsiteY5" fmla="*/ 418923 h 550401"/>
                  <a:gd name="connsiteX6" fmla="*/ 37010 w 884698"/>
                  <a:gd name="connsiteY6" fmla="*/ 412678 h 550401"/>
                  <a:gd name="connsiteX7" fmla="*/ 37268 w 884698"/>
                  <a:gd name="connsiteY7" fmla="*/ 147370 h 550401"/>
                  <a:gd name="connsiteX8" fmla="*/ 570433 w 884698"/>
                  <a:gd name="connsiteY8" fmla="*/ 10996 h 550401"/>
                  <a:gd name="connsiteX0" fmla="*/ 570433 w 884698"/>
                  <a:gd name="connsiteY0" fmla="*/ 10996 h 550401"/>
                  <a:gd name="connsiteX1" fmla="*/ 38862 w 884698"/>
                  <a:gd name="connsiteY1" fmla="*/ 150949 h 550401"/>
                  <a:gd name="connsiteX2" fmla="*/ 825212 w 884698"/>
                  <a:gd name="connsiteY2" fmla="*/ 157310 h 550401"/>
                  <a:gd name="connsiteX3" fmla="*/ 884698 w 884698"/>
                  <a:gd name="connsiteY3" fmla="*/ 296964 h 550401"/>
                  <a:gd name="connsiteX4" fmla="*/ 883952 w 884698"/>
                  <a:gd name="connsiteY4" fmla="*/ 549463 h 550401"/>
                  <a:gd name="connsiteX5" fmla="*/ 818478 w 884698"/>
                  <a:gd name="connsiteY5" fmla="*/ 418923 h 550401"/>
                  <a:gd name="connsiteX6" fmla="*/ 37010 w 884698"/>
                  <a:gd name="connsiteY6" fmla="*/ 412678 h 550401"/>
                  <a:gd name="connsiteX7" fmla="*/ 37268 w 884698"/>
                  <a:gd name="connsiteY7" fmla="*/ 147370 h 550401"/>
                  <a:gd name="connsiteX8" fmla="*/ 570433 w 884698"/>
                  <a:gd name="connsiteY8" fmla="*/ 10996 h 550401"/>
                  <a:gd name="connsiteX0" fmla="*/ 570433 w 884698"/>
                  <a:gd name="connsiteY0" fmla="*/ 199963 h 739368"/>
                  <a:gd name="connsiteX1" fmla="*/ 38862 w 884698"/>
                  <a:gd name="connsiteY1" fmla="*/ 339916 h 739368"/>
                  <a:gd name="connsiteX2" fmla="*/ 825212 w 884698"/>
                  <a:gd name="connsiteY2" fmla="*/ 346277 h 739368"/>
                  <a:gd name="connsiteX3" fmla="*/ 884698 w 884698"/>
                  <a:gd name="connsiteY3" fmla="*/ 485931 h 739368"/>
                  <a:gd name="connsiteX4" fmla="*/ 883952 w 884698"/>
                  <a:gd name="connsiteY4" fmla="*/ 738430 h 739368"/>
                  <a:gd name="connsiteX5" fmla="*/ 818478 w 884698"/>
                  <a:gd name="connsiteY5" fmla="*/ 607890 h 739368"/>
                  <a:gd name="connsiteX6" fmla="*/ 37010 w 884698"/>
                  <a:gd name="connsiteY6" fmla="*/ 601645 h 739368"/>
                  <a:gd name="connsiteX7" fmla="*/ 37268 w 884698"/>
                  <a:gd name="connsiteY7" fmla="*/ 336337 h 739368"/>
                  <a:gd name="connsiteX8" fmla="*/ 570433 w 884698"/>
                  <a:gd name="connsiteY8" fmla="*/ 199963 h 739368"/>
                  <a:gd name="connsiteX0" fmla="*/ 577712 w 884698"/>
                  <a:gd name="connsiteY0" fmla="*/ 144170 h 952541"/>
                  <a:gd name="connsiteX1" fmla="*/ 38862 w 884698"/>
                  <a:gd name="connsiteY1" fmla="*/ 553089 h 952541"/>
                  <a:gd name="connsiteX2" fmla="*/ 825212 w 884698"/>
                  <a:gd name="connsiteY2" fmla="*/ 559450 h 952541"/>
                  <a:gd name="connsiteX3" fmla="*/ 884698 w 884698"/>
                  <a:gd name="connsiteY3" fmla="*/ 699104 h 952541"/>
                  <a:gd name="connsiteX4" fmla="*/ 883952 w 884698"/>
                  <a:gd name="connsiteY4" fmla="*/ 951603 h 952541"/>
                  <a:gd name="connsiteX5" fmla="*/ 818478 w 884698"/>
                  <a:gd name="connsiteY5" fmla="*/ 821063 h 952541"/>
                  <a:gd name="connsiteX6" fmla="*/ 37010 w 884698"/>
                  <a:gd name="connsiteY6" fmla="*/ 814818 h 952541"/>
                  <a:gd name="connsiteX7" fmla="*/ 37268 w 884698"/>
                  <a:gd name="connsiteY7" fmla="*/ 549510 h 952541"/>
                  <a:gd name="connsiteX8" fmla="*/ 577712 w 884698"/>
                  <a:gd name="connsiteY8" fmla="*/ 144170 h 952541"/>
                  <a:gd name="connsiteX0" fmla="*/ 552319 w 864791"/>
                  <a:gd name="connsiteY0" fmla="*/ 144170 h 952677"/>
                  <a:gd name="connsiteX1" fmla="*/ 13469 w 864791"/>
                  <a:gd name="connsiteY1" fmla="*/ 553089 h 952677"/>
                  <a:gd name="connsiteX2" fmla="*/ 799819 w 864791"/>
                  <a:gd name="connsiteY2" fmla="*/ 559450 h 952677"/>
                  <a:gd name="connsiteX3" fmla="*/ 859305 w 864791"/>
                  <a:gd name="connsiteY3" fmla="*/ 699104 h 952677"/>
                  <a:gd name="connsiteX4" fmla="*/ 858559 w 864791"/>
                  <a:gd name="connsiteY4" fmla="*/ 951603 h 952677"/>
                  <a:gd name="connsiteX5" fmla="*/ 793085 w 864791"/>
                  <a:gd name="connsiteY5" fmla="*/ 821063 h 952677"/>
                  <a:gd name="connsiteX6" fmla="*/ 109885 w 864791"/>
                  <a:gd name="connsiteY6" fmla="*/ 814818 h 952677"/>
                  <a:gd name="connsiteX7" fmla="*/ 11875 w 864791"/>
                  <a:gd name="connsiteY7" fmla="*/ 549510 h 952677"/>
                  <a:gd name="connsiteX8" fmla="*/ 552319 w 864791"/>
                  <a:gd name="connsiteY8" fmla="*/ 144170 h 952677"/>
                  <a:gd name="connsiteX0" fmla="*/ 577632 w 890104"/>
                  <a:gd name="connsiteY0" fmla="*/ 144170 h 952677"/>
                  <a:gd name="connsiteX1" fmla="*/ 38782 w 890104"/>
                  <a:gd name="connsiteY1" fmla="*/ 553089 h 952677"/>
                  <a:gd name="connsiteX2" fmla="*/ 825132 w 890104"/>
                  <a:gd name="connsiteY2" fmla="*/ 559450 h 952677"/>
                  <a:gd name="connsiteX3" fmla="*/ 884618 w 890104"/>
                  <a:gd name="connsiteY3" fmla="*/ 699104 h 952677"/>
                  <a:gd name="connsiteX4" fmla="*/ 883872 w 890104"/>
                  <a:gd name="connsiteY4" fmla="*/ 951603 h 952677"/>
                  <a:gd name="connsiteX5" fmla="*/ 818398 w 890104"/>
                  <a:gd name="connsiteY5" fmla="*/ 821063 h 952677"/>
                  <a:gd name="connsiteX6" fmla="*/ 135198 w 890104"/>
                  <a:gd name="connsiteY6" fmla="*/ 814818 h 952677"/>
                  <a:gd name="connsiteX7" fmla="*/ 37188 w 890104"/>
                  <a:gd name="connsiteY7" fmla="*/ 549510 h 952677"/>
                  <a:gd name="connsiteX8" fmla="*/ 577632 w 890104"/>
                  <a:gd name="connsiteY8" fmla="*/ 144170 h 952677"/>
                  <a:gd name="connsiteX0" fmla="*/ 559932 w 872404"/>
                  <a:gd name="connsiteY0" fmla="*/ 144170 h 952677"/>
                  <a:gd name="connsiteX1" fmla="*/ 21082 w 872404"/>
                  <a:gd name="connsiteY1" fmla="*/ 553089 h 952677"/>
                  <a:gd name="connsiteX2" fmla="*/ 807432 w 872404"/>
                  <a:gd name="connsiteY2" fmla="*/ 559450 h 952677"/>
                  <a:gd name="connsiteX3" fmla="*/ 866918 w 872404"/>
                  <a:gd name="connsiteY3" fmla="*/ 699104 h 952677"/>
                  <a:gd name="connsiteX4" fmla="*/ 866172 w 872404"/>
                  <a:gd name="connsiteY4" fmla="*/ 951603 h 952677"/>
                  <a:gd name="connsiteX5" fmla="*/ 800698 w 872404"/>
                  <a:gd name="connsiteY5" fmla="*/ 821063 h 952677"/>
                  <a:gd name="connsiteX6" fmla="*/ 117498 w 872404"/>
                  <a:gd name="connsiteY6" fmla="*/ 814818 h 952677"/>
                  <a:gd name="connsiteX7" fmla="*/ 19488 w 872404"/>
                  <a:gd name="connsiteY7" fmla="*/ 549510 h 952677"/>
                  <a:gd name="connsiteX8" fmla="*/ 559932 w 872404"/>
                  <a:gd name="connsiteY8" fmla="*/ 144170 h 952677"/>
                  <a:gd name="connsiteX0" fmla="*/ 543360 w 855832"/>
                  <a:gd name="connsiteY0" fmla="*/ 144170 h 952677"/>
                  <a:gd name="connsiteX1" fmla="*/ 4510 w 855832"/>
                  <a:gd name="connsiteY1" fmla="*/ 553089 h 952677"/>
                  <a:gd name="connsiteX2" fmla="*/ 790860 w 855832"/>
                  <a:gd name="connsiteY2" fmla="*/ 559450 h 952677"/>
                  <a:gd name="connsiteX3" fmla="*/ 850346 w 855832"/>
                  <a:gd name="connsiteY3" fmla="*/ 699104 h 952677"/>
                  <a:gd name="connsiteX4" fmla="*/ 849600 w 855832"/>
                  <a:gd name="connsiteY4" fmla="*/ 951603 h 952677"/>
                  <a:gd name="connsiteX5" fmla="*/ 784126 w 855832"/>
                  <a:gd name="connsiteY5" fmla="*/ 821063 h 952677"/>
                  <a:gd name="connsiteX6" fmla="*/ 100926 w 855832"/>
                  <a:gd name="connsiteY6" fmla="*/ 814818 h 952677"/>
                  <a:gd name="connsiteX7" fmla="*/ 2916 w 855832"/>
                  <a:gd name="connsiteY7" fmla="*/ 549510 h 952677"/>
                  <a:gd name="connsiteX8" fmla="*/ 543360 w 855832"/>
                  <a:gd name="connsiteY8" fmla="*/ 144170 h 952677"/>
                  <a:gd name="connsiteX0" fmla="*/ 543360 w 855832"/>
                  <a:gd name="connsiteY0" fmla="*/ 144170 h 952677"/>
                  <a:gd name="connsiteX1" fmla="*/ 4510 w 855832"/>
                  <a:gd name="connsiteY1" fmla="*/ 553089 h 952677"/>
                  <a:gd name="connsiteX2" fmla="*/ 790860 w 855832"/>
                  <a:gd name="connsiteY2" fmla="*/ 559450 h 952677"/>
                  <a:gd name="connsiteX3" fmla="*/ 850346 w 855832"/>
                  <a:gd name="connsiteY3" fmla="*/ 699104 h 952677"/>
                  <a:gd name="connsiteX4" fmla="*/ 849600 w 855832"/>
                  <a:gd name="connsiteY4" fmla="*/ 951603 h 952677"/>
                  <a:gd name="connsiteX5" fmla="*/ 784126 w 855832"/>
                  <a:gd name="connsiteY5" fmla="*/ 821063 h 952677"/>
                  <a:gd name="connsiteX6" fmla="*/ 100926 w 855832"/>
                  <a:gd name="connsiteY6" fmla="*/ 814818 h 952677"/>
                  <a:gd name="connsiteX7" fmla="*/ 68428 w 855832"/>
                  <a:gd name="connsiteY7" fmla="*/ 558475 h 952677"/>
                  <a:gd name="connsiteX8" fmla="*/ 543360 w 855832"/>
                  <a:gd name="connsiteY8" fmla="*/ 144170 h 952677"/>
                  <a:gd name="connsiteX0" fmla="*/ 543360 w 855832"/>
                  <a:gd name="connsiteY0" fmla="*/ 144170 h 952677"/>
                  <a:gd name="connsiteX1" fmla="*/ 4510 w 855832"/>
                  <a:gd name="connsiteY1" fmla="*/ 553089 h 952677"/>
                  <a:gd name="connsiteX2" fmla="*/ 790860 w 855832"/>
                  <a:gd name="connsiteY2" fmla="*/ 559450 h 952677"/>
                  <a:gd name="connsiteX3" fmla="*/ 850346 w 855832"/>
                  <a:gd name="connsiteY3" fmla="*/ 699104 h 952677"/>
                  <a:gd name="connsiteX4" fmla="*/ 849600 w 855832"/>
                  <a:gd name="connsiteY4" fmla="*/ 951603 h 952677"/>
                  <a:gd name="connsiteX5" fmla="*/ 784126 w 855832"/>
                  <a:gd name="connsiteY5" fmla="*/ 821063 h 952677"/>
                  <a:gd name="connsiteX6" fmla="*/ 100926 w 855832"/>
                  <a:gd name="connsiteY6" fmla="*/ 814818 h 952677"/>
                  <a:gd name="connsiteX7" fmla="*/ 68428 w 855832"/>
                  <a:gd name="connsiteY7" fmla="*/ 558475 h 952677"/>
                  <a:gd name="connsiteX8" fmla="*/ 230452 w 855832"/>
                  <a:gd name="connsiteY8" fmla="*/ 493477 h 952677"/>
                  <a:gd name="connsiteX9" fmla="*/ 543360 w 855832"/>
                  <a:gd name="connsiteY9" fmla="*/ 144170 h 952677"/>
                  <a:gd name="connsiteX0" fmla="*/ 584119 w 896591"/>
                  <a:gd name="connsiteY0" fmla="*/ 144170 h 952677"/>
                  <a:gd name="connsiteX1" fmla="*/ 45269 w 896591"/>
                  <a:gd name="connsiteY1" fmla="*/ 553089 h 952677"/>
                  <a:gd name="connsiteX2" fmla="*/ 831619 w 896591"/>
                  <a:gd name="connsiteY2" fmla="*/ 559450 h 952677"/>
                  <a:gd name="connsiteX3" fmla="*/ 891105 w 896591"/>
                  <a:gd name="connsiteY3" fmla="*/ 699104 h 952677"/>
                  <a:gd name="connsiteX4" fmla="*/ 890359 w 896591"/>
                  <a:gd name="connsiteY4" fmla="*/ 951603 h 952677"/>
                  <a:gd name="connsiteX5" fmla="*/ 824885 w 896591"/>
                  <a:gd name="connsiteY5" fmla="*/ 821063 h 952677"/>
                  <a:gd name="connsiteX6" fmla="*/ 141685 w 896591"/>
                  <a:gd name="connsiteY6" fmla="*/ 814818 h 952677"/>
                  <a:gd name="connsiteX7" fmla="*/ 0 w 896591"/>
                  <a:gd name="connsiteY7" fmla="*/ 558475 h 952677"/>
                  <a:gd name="connsiteX8" fmla="*/ 271211 w 896591"/>
                  <a:gd name="connsiteY8" fmla="*/ 493477 h 952677"/>
                  <a:gd name="connsiteX9" fmla="*/ 584119 w 896591"/>
                  <a:gd name="connsiteY9" fmla="*/ 144170 h 952677"/>
                  <a:gd name="connsiteX0" fmla="*/ 584119 w 902526"/>
                  <a:gd name="connsiteY0" fmla="*/ 142814 h 951321"/>
                  <a:gd name="connsiteX1" fmla="*/ 45269 w 902526"/>
                  <a:gd name="connsiteY1" fmla="*/ 560698 h 951321"/>
                  <a:gd name="connsiteX2" fmla="*/ 831619 w 902526"/>
                  <a:gd name="connsiteY2" fmla="*/ 558094 h 951321"/>
                  <a:gd name="connsiteX3" fmla="*/ 891105 w 902526"/>
                  <a:gd name="connsiteY3" fmla="*/ 697748 h 951321"/>
                  <a:gd name="connsiteX4" fmla="*/ 890359 w 902526"/>
                  <a:gd name="connsiteY4" fmla="*/ 950247 h 951321"/>
                  <a:gd name="connsiteX5" fmla="*/ 824885 w 902526"/>
                  <a:gd name="connsiteY5" fmla="*/ 819707 h 951321"/>
                  <a:gd name="connsiteX6" fmla="*/ 141685 w 902526"/>
                  <a:gd name="connsiteY6" fmla="*/ 813462 h 951321"/>
                  <a:gd name="connsiteX7" fmla="*/ 0 w 902526"/>
                  <a:gd name="connsiteY7" fmla="*/ 557119 h 951321"/>
                  <a:gd name="connsiteX8" fmla="*/ 271211 w 902526"/>
                  <a:gd name="connsiteY8" fmla="*/ 492121 h 951321"/>
                  <a:gd name="connsiteX9" fmla="*/ 584119 w 902526"/>
                  <a:gd name="connsiteY9" fmla="*/ 142814 h 951321"/>
                  <a:gd name="connsiteX0" fmla="*/ 620444 w 938851"/>
                  <a:gd name="connsiteY0" fmla="*/ 2047 h 810554"/>
                  <a:gd name="connsiteX1" fmla="*/ 85522 w 938851"/>
                  <a:gd name="connsiteY1" fmla="*/ 216871 h 810554"/>
                  <a:gd name="connsiteX2" fmla="*/ 81594 w 938851"/>
                  <a:gd name="connsiteY2" fmla="*/ 419931 h 810554"/>
                  <a:gd name="connsiteX3" fmla="*/ 867944 w 938851"/>
                  <a:gd name="connsiteY3" fmla="*/ 417327 h 810554"/>
                  <a:gd name="connsiteX4" fmla="*/ 927430 w 938851"/>
                  <a:gd name="connsiteY4" fmla="*/ 556981 h 810554"/>
                  <a:gd name="connsiteX5" fmla="*/ 926684 w 938851"/>
                  <a:gd name="connsiteY5" fmla="*/ 809480 h 810554"/>
                  <a:gd name="connsiteX6" fmla="*/ 861210 w 938851"/>
                  <a:gd name="connsiteY6" fmla="*/ 678940 h 810554"/>
                  <a:gd name="connsiteX7" fmla="*/ 178010 w 938851"/>
                  <a:gd name="connsiteY7" fmla="*/ 672695 h 810554"/>
                  <a:gd name="connsiteX8" fmla="*/ 36325 w 938851"/>
                  <a:gd name="connsiteY8" fmla="*/ 416352 h 810554"/>
                  <a:gd name="connsiteX9" fmla="*/ 307536 w 938851"/>
                  <a:gd name="connsiteY9" fmla="*/ 351354 h 810554"/>
                  <a:gd name="connsiteX10" fmla="*/ 620444 w 938851"/>
                  <a:gd name="connsiteY10" fmla="*/ 2047 h 810554"/>
                  <a:gd name="connsiteX0" fmla="*/ 584119 w 902526"/>
                  <a:gd name="connsiteY0" fmla="*/ 261889 h 1070396"/>
                  <a:gd name="connsiteX1" fmla="*/ 191140 w 902526"/>
                  <a:gd name="connsiteY1" fmla="*/ 10505 h 1070396"/>
                  <a:gd name="connsiteX2" fmla="*/ 45269 w 902526"/>
                  <a:gd name="connsiteY2" fmla="*/ 679773 h 1070396"/>
                  <a:gd name="connsiteX3" fmla="*/ 831619 w 902526"/>
                  <a:gd name="connsiteY3" fmla="*/ 677169 h 1070396"/>
                  <a:gd name="connsiteX4" fmla="*/ 891105 w 902526"/>
                  <a:gd name="connsiteY4" fmla="*/ 816823 h 1070396"/>
                  <a:gd name="connsiteX5" fmla="*/ 890359 w 902526"/>
                  <a:gd name="connsiteY5" fmla="*/ 1069322 h 1070396"/>
                  <a:gd name="connsiteX6" fmla="*/ 824885 w 902526"/>
                  <a:gd name="connsiteY6" fmla="*/ 938782 h 1070396"/>
                  <a:gd name="connsiteX7" fmla="*/ 141685 w 902526"/>
                  <a:gd name="connsiteY7" fmla="*/ 932537 h 1070396"/>
                  <a:gd name="connsiteX8" fmla="*/ 0 w 902526"/>
                  <a:gd name="connsiteY8" fmla="*/ 676194 h 1070396"/>
                  <a:gd name="connsiteX9" fmla="*/ 271211 w 902526"/>
                  <a:gd name="connsiteY9" fmla="*/ 611196 h 1070396"/>
                  <a:gd name="connsiteX10" fmla="*/ 584119 w 902526"/>
                  <a:gd name="connsiteY10" fmla="*/ 261889 h 1070396"/>
                  <a:gd name="connsiteX0" fmla="*/ 584119 w 902526"/>
                  <a:gd name="connsiteY0" fmla="*/ 261889 h 1070396"/>
                  <a:gd name="connsiteX1" fmla="*/ 191140 w 902526"/>
                  <a:gd name="connsiteY1" fmla="*/ 10505 h 1070396"/>
                  <a:gd name="connsiteX2" fmla="*/ 45269 w 902526"/>
                  <a:gd name="connsiteY2" fmla="*/ 679773 h 1070396"/>
                  <a:gd name="connsiteX3" fmla="*/ 831619 w 902526"/>
                  <a:gd name="connsiteY3" fmla="*/ 677169 h 1070396"/>
                  <a:gd name="connsiteX4" fmla="*/ 891105 w 902526"/>
                  <a:gd name="connsiteY4" fmla="*/ 816823 h 1070396"/>
                  <a:gd name="connsiteX5" fmla="*/ 890359 w 902526"/>
                  <a:gd name="connsiteY5" fmla="*/ 1069322 h 1070396"/>
                  <a:gd name="connsiteX6" fmla="*/ 824885 w 902526"/>
                  <a:gd name="connsiteY6" fmla="*/ 938782 h 1070396"/>
                  <a:gd name="connsiteX7" fmla="*/ 141685 w 902526"/>
                  <a:gd name="connsiteY7" fmla="*/ 932537 h 1070396"/>
                  <a:gd name="connsiteX8" fmla="*/ 0 w 902526"/>
                  <a:gd name="connsiteY8" fmla="*/ 676194 h 1070396"/>
                  <a:gd name="connsiteX9" fmla="*/ 271211 w 902526"/>
                  <a:gd name="connsiteY9" fmla="*/ 611196 h 1070396"/>
                  <a:gd name="connsiteX10" fmla="*/ 584119 w 902526"/>
                  <a:gd name="connsiteY10" fmla="*/ 261889 h 1070396"/>
                  <a:gd name="connsiteX0" fmla="*/ 719668 w 1038075"/>
                  <a:gd name="connsiteY0" fmla="*/ 261889 h 1070396"/>
                  <a:gd name="connsiteX1" fmla="*/ 326689 w 1038075"/>
                  <a:gd name="connsiteY1" fmla="*/ 10505 h 1070396"/>
                  <a:gd name="connsiteX2" fmla="*/ 180818 w 1038075"/>
                  <a:gd name="connsiteY2" fmla="*/ 679773 h 1070396"/>
                  <a:gd name="connsiteX3" fmla="*/ 967168 w 1038075"/>
                  <a:gd name="connsiteY3" fmla="*/ 677169 h 1070396"/>
                  <a:gd name="connsiteX4" fmla="*/ 1026654 w 1038075"/>
                  <a:gd name="connsiteY4" fmla="*/ 816823 h 1070396"/>
                  <a:gd name="connsiteX5" fmla="*/ 1025908 w 1038075"/>
                  <a:gd name="connsiteY5" fmla="*/ 1069322 h 1070396"/>
                  <a:gd name="connsiteX6" fmla="*/ 960434 w 1038075"/>
                  <a:gd name="connsiteY6" fmla="*/ 938782 h 1070396"/>
                  <a:gd name="connsiteX7" fmla="*/ 277234 w 1038075"/>
                  <a:gd name="connsiteY7" fmla="*/ 932537 h 1070396"/>
                  <a:gd name="connsiteX8" fmla="*/ 135549 w 1038075"/>
                  <a:gd name="connsiteY8" fmla="*/ 676194 h 1070396"/>
                  <a:gd name="connsiteX9" fmla="*/ 17326 w 1038075"/>
                  <a:gd name="connsiteY9" fmla="*/ 207747 h 1070396"/>
                  <a:gd name="connsiteX10" fmla="*/ 719668 w 1038075"/>
                  <a:gd name="connsiteY10" fmla="*/ 261889 h 1070396"/>
                  <a:gd name="connsiteX0" fmla="*/ 719668 w 1038075"/>
                  <a:gd name="connsiteY0" fmla="*/ 261889 h 1070168"/>
                  <a:gd name="connsiteX1" fmla="*/ 326689 w 1038075"/>
                  <a:gd name="connsiteY1" fmla="*/ 10505 h 1070168"/>
                  <a:gd name="connsiteX2" fmla="*/ 180818 w 1038075"/>
                  <a:gd name="connsiteY2" fmla="*/ 679773 h 1070168"/>
                  <a:gd name="connsiteX3" fmla="*/ 967168 w 1038075"/>
                  <a:gd name="connsiteY3" fmla="*/ 677169 h 1070168"/>
                  <a:gd name="connsiteX4" fmla="*/ 1026654 w 1038075"/>
                  <a:gd name="connsiteY4" fmla="*/ 816823 h 1070168"/>
                  <a:gd name="connsiteX5" fmla="*/ 1025908 w 1038075"/>
                  <a:gd name="connsiteY5" fmla="*/ 1069322 h 1070168"/>
                  <a:gd name="connsiteX6" fmla="*/ 960434 w 1038075"/>
                  <a:gd name="connsiteY6" fmla="*/ 938782 h 1070168"/>
                  <a:gd name="connsiteX7" fmla="*/ 277234 w 1038075"/>
                  <a:gd name="connsiteY7" fmla="*/ 932537 h 1070168"/>
                  <a:gd name="connsiteX8" fmla="*/ 135549 w 1038075"/>
                  <a:gd name="connsiteY8" fmla="*/ 676194 h 1070168"/>
                  <a:gd name="connsiteX9" fmla="*/ 17326 w 1038075"/>
                  <a:gd name="connsiteY9" fmla="*/ 207747 h 1070168"/>
                  <a:gd name="connsiteX10" fmla="*/ 719668 w 1038075"/>
                  <a:gd name="connsiteY10" fmla="*/ 261889 h 1070168"/>
                  <a:gd name="connsiteX0" fmla="*/ 719668 w 1038075"/>
                  <a:gd name="connsiteY0" fmla="*/ 261889 h 1070087"/>
                  <a:gd name="connsiteX1" fmla="*/ 326689 w 1038075"/>
                  <a:gd name="connsiteY1" fmla="*/ 10505 h 1070087"/>
                  <a:gd name="connsiteX2" fmla="*/ 180818 w 1038075"/>
                  <a:gd name="connsiteY2" fmla="*/ 679773 h 1070087"/>
                  <a:gd name="connsiteX3" fmla="*/ 967168 w 1038075"/>
                  <a:gd name="connsiteY3" fmla="*/ 677169 h 1070087"/>
                  <a:gd name="connsiteX4" fmla="*/ 1026654 w 1038075"/>
                  <a:gd name="connsiteY4" fmla="*/ 816823 h 1070087"/>
                  <a:gd name="connsiteX5" fmla="*/ 1025908 w 1038075"/>
                  <a:gd name="connsiteY5" fmla="*/ 1069322 h 1070087"/>
                  <a:gd name="connsiteX6" fmla="*/ 960434 w 1038075"/>
                  <a:gd name="connsiteY6" fmla="*/ 938782 h 1070087"/>
                  <a:gd name="connsiteX7" fmla="*/ 277234 w 1038075"/>
                  <a:gd name="connsiteY7" fmla="*/ 932537 h 1070087"/>
                  <a:gd name="connsiteX8" fmla="*/ 135549 w 1038075"/>
                  <a:gd name="connsiteY8" fmla="*/ 676194 h 1070087"/>
                  <a:gd name="connsiteX9" fmla="*/ 17326 w 1038075"/>
                  <a:gd name="connsiteY9" fmla="*/ 207747 h 1070087"/>
                  <a:gd name="connsiteX10" fmla="*/ 719668 w 1038075"/>
                  <a:gd name="connsiteY10" fmla="*/ 261889 h 1070087"/>
                  <a:gd name="connsiteX0" fmla="*/ 719668 w 1026654"/>
                  <a:gd name="connsiteY0" fmla="*/ 261889 h 1070087"/>
                  <a:gd name="connsiteX1" fmla="*/ 326689 w 1026654"/>
                  <a:gd name="connsiteY1" fmla="*/ 10505 h 1070087"/>
                  <a:gd name="connsiteX2" fmla="*/ 180818 w 1026654"/>
                  <a:gd name="connsiteY2" fmla="*/ 679773 h 1070087"/>
                  <a:gd name="connsiteX3" fmla="*/ 967168 w 1026654"/>
                  <a:gd name="connsiteY3" fmla="*/ 677169 h 1070087"/>
                  <a:gd name="connsiteX4" fmla="*/ 1026654 w 1026654"/>
                  <a:gd name="connsiteY4" fmla="*/ 816823 h 1070087"/>
                  <a:gd name="connsiteX5" fmla="*/ 1025908 w 1026654"/>
                  <a:gd name="connsiteY5" fmla="*/ 1069322 h 1070087"/>
                  <a:gd name="connsiteX6" fmla="*/ 960434 w 1026654"/>
                  <a:gd name="connsiteY6" fmla="*/ 938782 h 1070087"/>
                  <a:gd name="connsiteX7" fmla="*/ 277234 w 1026654"/>
                  <a:gd name="connsiteY7" fmla="*/ 932537 h 1070087"/>
                  <a:gd name="connsiteX8" fmla="*/ 135549 w 1026654"/>
                  <a:gd name="connsiteY8" fmla="*/ 676194 h 1070087"/>
                  <a:gd name="connsiteX9" fmla="*/ 17326 w 1026654"/>
                  <a:gd name="connsiteY9" fmla="*/ 207747 h 1070087"/>
                  <a:gd name="connsiteX10" fmla="*/ 719668 w 1026654"/>
                  <a:gd name="connsiteY10" fmla="*/ 261889 h 1070087"/>
                  <a:gd name="connsiteX0" fmla="*/ 719668 w 1026654"/>
                  <a:gd name="connsiteY0" fmla="*/ 261889 h 1070087"/>
                  <a:gd name="connsiteX1" fmla="*/ 326689 w 1026654"/>
                  <a:gd name="connsiteY1" fmla="*/ 10505 h 1070087"/>
                  <a:gd name="connsiteX2" fmla="*/ 180818 w 1026654"/>
                  <a:gd name="connsiteY2" fmla="*/ 679773 h 1070087"/>
                  <a:gd name="connsiteX3" fmla="*/ 967168 w 1026654"/>
                  <a:gd name="connsiteY3" fmla="*/ 677169 h 1070087"/>
                  <a:gd name="connsiteX4" fmla="*/ 1026654 w 1026654"/>
                  <a:gd name="connsiteY4" fmla="*/ 816823 h 1070087"/>
                  <a:gd name="connsiteX5" fmla="*/ 1025908 w 1026654"/>
                  <a:gd name="connsiteY5" fmla="*/ 1069322 h 1070087"/>
                  <a:gd name="connsiteX6" fmla="*/ 960434 w 1026654"/>
                  <a:gd name="connsiteY6" fmla="*/ 938782 h 1070087"/>
                  <a:gd name="connsiteX7" fmla="*/ 277234 w 1026654"/>
                  <a:gd name="connsiteY7" fmla="*/ 932537 h 1070087"/>
                  <a:gd name="connsiteX8" fmla="*/ 135549 w 1026654"/>
                  <a:gd name="connsiteY8" fmla="*/ 676194 h 1070087"/>
                  <a:gd name="connsiteX9" fmla="*/ 17326 w 1026654"/>
                  <a:gd name="connsiteY9" fmla="*/ 207747 h 1070087"/>
                  <a:gd name="connsiteX10" fmla="*/ 719668 w 1026654"/>
                  <a:gd name="connsiteY10" fmla="*/ 261889 h 1070087"/>
                  <a:gd name="connsiteX0" fmla="*/ 719668 w 1037988"/>
                  <a:gd name="connsiteY0" fmla="*/ 261889 h 1070087"/>
                  <a:gd name="connsiteX1" fmla="*/ 326689 w 1037988"/>
                  <a:gd name="connsiteY1" fmla="*/ 10505 h 1070087"/>
                  <a:gd name="connsiteX2" fmla="*/ 260889 w 1037988"/>
                  <a:gd name="connsiteY2" fmla="*/ 688738 h 1070087"/>
                  <a:gd name="connsiteX3" fmla="*/ 967168 w 1037988"/>
                  <a:gd name="connsiteY3" fmla="*/ 677169 h 1070087"/>
                  <a:gd name="connsiteX4" fmla="*/ 1026654 w 1037988"/>
                  <a:gd name="connsiteY4" fmla="*/ 816823 h 1070087"/>
                  <a:gd name="connsiteX5" fmla="*/ 1025908 w 1037988"/>
                  <a:gd name="connsiteY5" fmla="*/ 1069322 h 1070087"/>
                  <a:gd name="connsiteX6" fmla="*/ 960434 w 1037988"/>
                  <a:gd name="connsiteY6" fmla="*/ 938782 h 1070087"/>
                  <a:gd name="connsiteX7" fmla="*/ 277234 w 1037988"/>
                  <a:gd name="connsiteY7" fmla="*/ 932537 h 1070087"/>
                  <a:gd name="connsiteX8" fmla="*/ 135549 w 1037988"/>
                  <a:gd name="connsiteY8" fmla="*/ 676194 h 1070087"/>
                  <a:gd name="connsiteX9" fmla="*/ 17326 w 1037988"/>
                  <a:gd name="connsiteY9" fmla="*/ 207747 h 1070087"/>
                  <a:gd name="connsiteX10" fmla="*/ 719668 w 1037988"/>
                  <a:gd name="connsiteY10" fmla="*/ 261889 h 1070087"/>
                  <a:gd name="connsiteX0" fmla="*/ 719668 w 1037988"/>
                  <a:gd name="connsiteY0" fmla="*/ 76331 h 884529"/>
                  <a:gd name="connsiteX1" fmla="*/ 202944 w 1037988"/>
                  <a:gd name="connsiteY1" fmla="*/ 165638 h 884529"/>
                  <a:gd name="connsiteX2" fmla="*/ 260889 w 1037988"/>
                  <a:gd name="connsiteY2" fmla="*/ 503180 h 884529"/>
                  <a:gd name="connsiteX3" fmla="*/ 967168 w 1037988"/>
                  <a:gd name="connsiteY3" fmla="*/ 491611 h 884529"/>
                  <a:gd name="connsiteX4" fmla="*/ 1026654 w 1037988"/>
                  <a:gd name="connsiteY4" fmla="*/ 631265 h 884529"/>
                  <a:gd name="connsiteX5" fmla="*/ 1025908 w 1037988"/>
                  <a:gd name="connsiteY5" fmla="*/ 883764 h 884529"/>
                  <a:gd name="connsiteX6" fmla="*/ 960434 w 1037988"/>
                  <a:gd name="connsiteY6" fmla="*/ 753224 h 884529"/>
                  <a:gd name="connsiteX7" fmla="*/ 277234 w 1037988"/>
                  <a:gd name="connsiteY7" fmla="*/ 746979 h 884529"/>
                  <a:gd name="connsiteX8" fmla="*/ 135549 w 1037988"/>
                  <a:gd name="connsiteY8" fmla="*/ 490636 h 884529"/>
                  <a:gd name="connsiteX9" fmla="*/ 17326 w 1037988"/>
                  <a:gd name="connsiteY9" fmla="*/ 22189 h 884529"/>
                  <a:gd name="connsiteX10" fmla="*/ 719668 w 1037988"/>
                  <a:gd name="connsiteY10" fmla="*/ 76331 h 884529"/>
                  <a:gd name="connsiteX0" fmla="*/ 719668 w 1037988"/>
                  <a:gd name="connsiteY0" fmla="*/ 76331 h 884529"/>
                  <a:gd name="connsiteX1" fmla="*/ 202944 w 1037988"/>
                  <a:gd name="connsiteY1" fmla="*/ 165638 h 884529"/>
                  <a:gd name="connsiteX2" fmla="*/ 260889 w 1037988"/>
                  <a:gd name="connsiteY2" fmla="*/ 503180 h 884529"/>
                  <a:gd name="connsiteX3" fmla="*/ 967168 w 1037988"/>
                  <a:gd name="connsiteY3" fmla="*/ 491611 h 884529"/>
                  <a:gd name="connsiteX4" fmla="*/ 1026654 w 1037988"/>
                  <a:gd name="connsiteY4" fmla="*/ 631265 h 884529"/>
                  <a:gd name="connsiteX5" fmla="*/ 1025908 w 1037988"/>
                  <a:gd name="connsiteY5" fmla="*/ 883764 h 884529"/>
                  <a:gd name="connsiteX6" fmla="*/ 960434 w 1037988"/>
                  <a:gd name="connsiteY6" fmla="*/ 753224 h 884529"/>
                  <a:gd name="connsiteX7" fmla="*/ 277234 w 1037988"/>
                  <a:gd name="connsiteY7" fmla="*/ 746979 h 884529"/>
                  <a:gd name="connsiteX8" fmla="*/ 135549 w 1037988"/>
                  <a:gd name="connsiteY8" fmla="*/ 490636 h 884529"/>
                  <a:gd name="connsiteX9" fmla="*/ 17326 w 1037988"/>
                  <a:gd name="connsiteY9" fmla="*/ 22189 h 884529"/>
                  <a:gd name="connsiteX10" fmla="*/ 719668 w 1037988"/>
                  <a:gd name="connsiteY10" fmla="*/ 76331 h 884529"/>
                  <a:gd name="connsiteX0" fmla="*/ 719668 w 1037988"/>
                  <a:gd name="connsiteY0" fmla="*/ 76331 h 884529"/>
                  <a:gd name="connsiteX1" fmla="*/ 148350 w 1037988"/>
                  <a:gd name="connsiteY1" fmla="*/ 327017 h 884529"/>
                  <a:gd name="connsiteX2" fmla="*/ 260889 w 1037988"/>
                  <a:gd name="connsiteY2" fmla="*/ 503180 h 884529"/>
                  <a:gd name="connsiteX3" fmla="*/ 967168 w 1037988"/>
                  <a:gd name="connsiteY3" fmla="*/ 491611 h 884529"/>
                  <a:gd name="connsiteX4" fmla="*/ 1026654 w 1037988"/>
                  <a:gd name="connsiteY4" fmla="*/ 631265 h 884529"/>
                  <a:gd name="connsiteX5" fmla="*/ 1025908 w 1037988"/>
                  <a:gd name="connsiteY5" fmla="*/ 883764 h 884529"/>
                  <a:gd name="connsiteX6" fmla="*/ 960434 w 1037988"/>
                  <a:gd name="connsiteY6" fmla="*/ 753224 h 884529"/>
                  <a:gd name="connsiteX7" fmla="*/ 277234 w 1037988"/>
                  <a:gd name="connsiteY7" fmla="*/ 746979 h 884529"/>
                  <a:gd name="connsiteX8" fmla="*/ 135549 w 1037988"/>
                  <a:gd name="connsiteY8" fmla="*/ 490636 h 884529"/>
                  <a:gd name="connsiteX9" fmla="*/ 17326 w 1037988"/>
                  <a:gd name="connsiteY9" fmla="*/ 22189 h 884529"/>
                  <a:gd name="connsiteX10" fmla="*/ 719668 w 1037988"/>
                  <a:gd name="connsiteY10" fmla="*/ 76331 h 884529"/>
                  <a:gd name="connsiteX0" fmla="*/ 719668 w 1037988"/>
                  <a:gd name="connsiteY0" fmla="*/ 76331 h 884529"/>
                  <a:gd name="connsiteX1" fmla="*/ 148350 w 1037988"/>
                  <a:gd name="connsiteY1" fmla="*/ 327017 h 884529"/>
                  <a:gd name="connsiteX2" fmla="*/ 260889 w 1037988"/>
                  <a:gd name="connsiteY2" fmla="*/ 503180 h 884529"/>
                  <a:gd name="connsiteX3" fmla="*/ 967168 w 1037988"/>
                  <a:gd name="connsiteY3" fmla="*/ 491611 h 884529"/>
                  <a:gd name="connsiteX4" fmla="*/ 1026654 w 1037988"/>
                  <a:gd name="connsiteY4" fmla="*/ 631265 h 884529"/>
                  <a:gd name="connsiteX5" fmla="*/ 1025908 w 1037988"/>
                  <a:gd name="connsiteY5" fmla="*/ 883764 h 884529"/>
                  <a:gd name="connsiteX6" fmla="*/ 960434 w 1037988"/>
                  <a:gd name="connsiteY6" fmla="*/ 753224 h 884529"/>
                  <a:gd name="connsiteX7" fmla="*/ 277234 w 1037988"/>
                  <a:gd name="connsiteY7" fmla="*/ 746979 h 884529"/>
                  <a:gd name="connsiteX8" fmla="*/ 135549 w 1037988"/>
                  <a:gd name="connsiteY8" fmla="*/ 490636 h 884529"/>
                  <a:gd name="connsiteX9" fmla="*/ 17326 w 1037988"/>
                  <a:gd name="connsiteY9" fmla="*/ 22189 h 884529"/>
                  <a:gd name="connsiteX10" fmla="*/ 719668 w 1037988"/>
                  <a:gd name="connsiteY10" fmla="*/ 76331 h 884529"/>
                  <a:gd name="connsiteX0" fmla="*/ 716924 w 1035244"/>
                  <a:gd name="connsiteY0" fmla="*/ 76331 h 884529"/>
                  <a:gd name="connsiteX1" fmla="*/ 145606 w 1035244"/>
                  <a:gd name="connsiteY1" fmla="*/ 327017 h 884529"/>
                  <a:gd name="connsiteX2" fmla="*/ 258145 w 1035244"/>
                  <a:gd name="connsiteY2" fmla="*/ 503180 h 884529"/>
                  <a:gd name="connsiteX3" fmla="*/ 964424 w 1035244"/>
                  <a:gd name="connsiteY3" fmla="*/ 491611 h 884529"/>
                  <a:gd name="connsiteX4" fmla="*/ 1023910 w 1035244"/>
                  <a:gd name="connsiteY4" fmla="*/ 631265 h 884529"/>
                  <a:gd name="connsiteX5" fmla="*/ 1023164 w 1035244"/>
                  <a:gd name="connsiteY5" fmla="*/ 883764 h 884529"/>
                  <a:gd name="connsiteX6" fmla="*/ 957690 w 1035244"/>
                  <a:gd name="connsiteY6" fmla="*/ 753224 h 884529"/>
                  <a:gd name="connsiteX7" fmla="*/ 274490 w 1035244"/>
                  <a:gd name="connsiteY7" fmla="*/ 746979 h 884529"/>
                  <a:gd name="connsiteX8" fmla="*/ 183759 w 1035244"/>
                  <a:gd name="connsiteY8" fmla="*/ 643050 h 884529"/>
                  <a:gd name="connsiteX9" fmla="*/ 14582 w 1035244"/>
                  <a:gd name="connsiteY9" fmla="*/ 22189 h 884529"/>
                  <a:gd name="connsiteX10" fmla="*/ 716924 w 1035244"/>
                  <a:gd name="connsiteY10" fmla="*/ 76331 h 884529"/>
                  <a:gd name="connsiteX0" fmla="*/ 716924 w 1035244"/>
                  <a:gd name="connsiteY0" fmla="*/ 76331 h 884529"/>
                  <a:gd name="connsiteX1" fmla="*/ 145606 w 1035244"/>
                  <a:gd name="connsiteY1" fmla="*/ 327017 h 884529"/>
                  <a:gd name="connsiteX2" fmla="*/ 258145 w 1035244"/>
                  <a:gd name="connsiteY2" fmla="*/ 503180 h 884529"/>
                  <a:gd name="connsiteX3" fmla="*/ 964424 w 1035244"/>
                  <a:gd name="connsiteY3" fmla="*/ 491611 h 884529"/>
                  <a:gd name="connsiteX4" fmla="*/ 1023910 w 1035244"/>
                  <a:gd name="connsiteY4" fmla="*/ 631265 h 884529"/>
                  <a:gd name="connsiteX5" fmla="*/ 1023164 w 1035244"/>
                  <a:gd name="connsiteY5" fmla="*/ 883764 h 884529"/>
                  <a:gd name="connsiteX6" fmla="*/ 957690 w 1035244"/>
                  <a:gd name="connsiteY6" fmla="*/ 753224 h 884529"/>
                  <a:gd name="connsiteX7" fmla="*/ 274490 w 1035244"/>
                  <a:gd name="connsiteY7" fmla="*/ 746979 h 884529"/>
                  <a:gd name="connsiteX8" fmla="*/ 183759 w 1035244"/>
                  <a:gd name="connsiteY8" fmla="*/ 643050 h 884529"/>
                  <a:gd name="connsiteX9" fmla="*/ 14582 w 1035244"/>
                  <a:gd name="connsiteY9" fmla="*/ 22189 h 884529"/>
                  <a:gd name="connsiteX10" fmla="*/ 716924 w 1035244"/>
                  <a:gd name="connsiteY10" fmla="*/ 76331 h 884529"/>
                  <a:gd name="connsiteX0" fmla="*/ 716924 w 1035244"/>
                  <a:gd name="connsiteY0" fmla="*/ 76331 h 884529"/>
                  <a:gd name="connsiteX1" fmla="*/ 145606 w 1035244"/>
                  <a:gd name="connsiteY1" fmla="*/ 327017 h 884529"/>
                  <a:gd name="connsiteX2" fmla="*/ 258145 w 1035244"/>
                  <a:gd name="connsiteY2" fmla="*/ 503180 h 884529"/>
                  <a:gd name="connsiteX3" fmla="*/ 964424 w 1035244"/>
                  <a:gd name="connsiteY3" fmla="*/ 491611 h 884529"/>
                  <a:gd name="connsiteX4" fmla="*/ 1023910 w 1035244"/>
                  <a:gd name="connsiteY4" fmla="*/ 631265 h 884529"/>
                  <a:gd name="connsiteX5" fmla="*/ 1023164 w 1035244"/>
                  <a:gd name="connsiteY5" fmla="*/ 883764 h 884529"/>
                  <a:gd name="connsiteX6" fmla="*/ 957690 w 1035244"/>
                  <a:gd name="connsiteY6" fmla="*/ 753224 h 884529"/>
                  <a:gd name="connsiteX7" fmla="*/ 274490 w 1035244"/>
                  <a:gd name="connsiteY7" fmla="*/ 746979 h 884529"/>
                  <a:gd name="connsiteX8" fmla="*/ 183759 w 1035244"/>
                  <a:gd name="connsiteY8" fmla="*/ 643050 h 884529"/>
                  <a:gd name="connsiteX9" fmla="*/ 14582 w 1035244"/>
                  <a:gd name="connsiteY9" fmla="*/ 22189 h 884529"/>
                  <a:gd name="connsiteX10" fmla="*/ 716924 w 1035244"/>
                  <a:gd name="connsiteY10" fmla="*/ 76331 h 884529"/>
                  <a:gd name="connsiteX0" fmla="*/ 716924 w 1035244"/>
                  <a:gd name="connsiteY0" fmla="*/ 76331 h 884803"/>
                  <a:gd name="connsiteX1" fmla="*/ 145606 w 1035244"/>
                  <a:gd name="connsiteY1" fmla="*/ 327017 h 884803"/>
                  <a:gd name="connsiteX2" fmla="*/ 258145 w 1035244"/>
                  <a:gd name="connsiteY2" fmla="*/ 503180 h 884803"/>
                  <a:gd name="connsiteX3" fmla="*/ 964424 w 1035244"/>
                  <a:gd name="connsiteY3" fmla="*/ 491611 h 884803"/>
                  <a:gd name="connsiteX4" fmla="*/ 1023910 w 1035244"/>
                  <a:gd name="connsiteY4" fmla="*/ 631265 h 884803"/>
                  <a:gd name="connsiteX5" fmla="*/ 1023164 w 1035244"/>
                  <a:gd name="connsiteY5" fmla="*/ 883764 h 884803"/>
                  <a:gd name="connsiteX6" fmla="*/ 957690 w 1035244"/>
                  <a:gd name="connsiteY6" fmla="*/ 753224 h 884803"/>
                  <a:gd name="connsiteX7" fmla="*/ 267211 w 1035244"/>
                  <a:gd name="connsiteY7" fmla="*/ 773875 h 884803"/>
                  <a:gd name="connsiteX8" fmla="*/ 183759 w 1035244"/>
                  <a:gd name="connsiteY8" fmla="*/ 643050 h 884803"/>
                  <a:gd name="connsiteX9" fmla="*/ 14582 w 1035244"/>
                  <a:gd name="connsiteY9" fmla="*/ 22189 h 884803"/>
                  <a:gd name="connsiteX10" fmla="*/ 716924 w 1035244"/>
                  <a:gd name="connsiteY10" fmla="*/ 76331 h 884803"/>
                  <a:gd name="connsiteX0" fmla="*/ 716924 w 1079670"/>
                  <a:gd name="connsiteY0" fmla="*/ 76331 h 884803"/>
                  <a:gd name="connsiteX1" fmla="*/ 145606 w 1079670"/>
                  <a:gd name="connsiteY1" fmla="*/ 327017 h 884803"/>
                  <a:gd name="connsiteX2" fmla="*/ 258145 w 1079670"/>
                  <a:gd name="connsiteY2" fmla="*/ 503180 h 884803"/>
                  <a:gd name="connsiteX3" fmla="*/ 964424 w 1079670"/>
                  <a:gd name="connsiteY3" fmla="*/ 491611 h 884803"/>
                  <a:gd name="connsiteX4" fmla="*/ 1023910 w 1079670"/>
                  <a:gd name="connsiteY4" fmla="*/ 631265 h 884803"/>
                  <a:gd name="connsiteX5" fmla="*/ 1023164 w 1079670"/>
                  <a:gd name="connsiteY5" fmla="*/ 883764 h 884803"/>
                  <a:gd name="connsiteX6" fmla="*/ 957690 w 1079670"/>
                  <a:gd name="connsiteY6" fmla="*/ 753224 h 884803"/>
                  <a:gd name="connsiteX7" fmla="*/ 267211 w 1079670"/>
                  <a:gd name="connsiteY7" fmla="*/ 773875 h 884803"/>
                  <a:gd name="connsiteX8" fmla="*/ 183759 w 1079670"/>
                  <a:gd name="connsiteY8" fmla="*/ 643050 h 884803"/>
                  <a:gd name="connsiteX9" fmla="*/ 14582 w 1079670"/>
                  <a:gd name="connsiteY9" fmla="*/ 22189 h 884803"/>
                  <a:gd name="connsiteX10" fmla="*/ 716924 w 1079670"/>
                  <a:gd name="connsiteY10" fmla="*/ 76331 h 884803"/>
                  <a:gd name="connsiteX0" fmla="*/ 716924 w 1035244"/>
                  <a:gd name="connsiteY0" fmla="*/ 76331 h 884803"/>
                  <a:gd name="connsiteX1" fmla="*/ 145606 w 1035244"/>
                  <a:gd name="connsiteY1" fmla="*/ 327017 h 884803"/>
                  <a:gd name="connsiteX2" fmla="*/ 258145 w 1035244"/>
                  <a:gd name="connsiteY2" fmla="*/ 503180 h 884803"/>
                  <a:gd name="connsiteX3" fmla="*/ 964424 w 1035244"/>
                  <a:gd name="connsiteY3" fmla="*/ 491611 h 884803"/>
                  <a:gd name="connsiteX4" fmla="*/ 1023910 w 1035244"/>
                  <a:gd name="connsiteY4" fmla="*/ 631265 h 884803"/>
                  <a:gd name="connsiteX5" fmla="*/ 1023164 w 1035244"/>
                  <a:gd name="connsiteY5" fmla="*/ 883764 h 884803"/>
                  <a:gd name="connsiteX6" fmla="*/ 957690 w 1035244"/>
                  <a:gd name="connsiteY6" fmla="*/ 753224 h 884803"/>
                  <a:gd name="connsiteX7" fmla="*/ 267211 w 1035244"/>
                  <a:gd name="connsiteY7" fmla="*/ 773875 h 884803"/>
                  <a:gd name="connsiteX8" fmla="*/ 183759 w 1035244"/>
                  <a:gd name="connsiteY8" fmla="*/ 643050 h 884803"/>
                  <a:gd name="connsiteX9" fmla="*/ 14582 w 1035244"/>
                  <a:gd name="connsiteY9" fmla="*/ 22189 h 884803"/>
                  <a:gd name="connsiteX10" fmla="*/ 716924 w 1035244"/>
                  <a:gd name="connsiteY10" fmla="*/ 76331 h 884803"/>
                  <a:gd name="connsiteX0" fmla="*/ 717435 w 1035755"/>
                  <a:gd name="connsiteY0" fmla="*/ 76331 h 884803"/>
                  <a:gd name="connsiteX1" fmla="*/ 146117 w 1035755"/>
                  <a:gd name="connsiteY1" fmla="*/ 327017 h 884803"/>
                  <a:gd name="connsiteX2" fmla="*/ 258656 w 1035755"/>
                  <a:gd name="connsiteY2" fmla="*/ 503180 h 884803"/>
                  <a:gd name="connsiteX3" fmla="*/ 964935 w 1035755"/>
                  <a:gd name="connsiteY3" fmla="*/ 491611 h 884803"/>
                  <a:gd name="connsiteX4" fmla="*/ 1024421 w 1035755"/>
                  <a:gd name="connsiteY4" fmla="*/ 631265 h 884803"/>
                  <a:gd name="connsiteX5" fmla="*/ 1023675 w 1035755"/>
                  <a:gd name="connsiteY5" fmla="*/ 883764 h 884803"/>
                  <a:gd name="connsiteX6" fmla="*/ 958201 w 1035755"/>
                  <a:gd name="connsiteY6" fmla="*/ 753224 h 884803"/>
                  <a:gd name="connsiteX7" fmla="*/ 267722 w 1035755"/>
                  <a:gd name="connsiteY7" fmla="*/ 773875 h 884803"/>
                  <a:gd name="connsiteX8" fmla="*/ 173351 w 1035755"/>
                  <a:gd name="connsiteY8" fmla="*/ 400981 h 884803"/>
                  <a:gd name="connsiteX9" fmla="*/ 15093 w 1035755"/>
                  <a:gd name="connsiteY9" fmla="*/ 22189 h 884803"/>
                  <a:gd name="connsiteX10" fmla="*/ 717435 w 1035755"/>
                  <a:gd name="connsiteY10" fmla="*/ 76331 h 884803"/>
                  <a:gd name="connsiteX0" fmla="*/ 717435 w 1035755"/>
                  <a:gd name="connsiteY0" fmla="*/ 76331 h 884803"/>
                  <a:gd name="connsiteX1" fmla="*/ 178873 w 1035755"/>
                  <a:gd name="connsiteY1" fmla="*/ 416673 h 884803"/>
                  <a:gd name="connsiteX2" fmla="*/ 258656 w 1035755"/>
                  <a:gd name="connsiteY2" fmla="*/ 503180 h 884803"/>
                  <a:gd name="connsiteX3" fmla="*/ 964935 w 1035755"/>
                  <a:gd name="connsiteY3" fmla="*/ 491611 h 884803"/>
                  <a:gd name="connsiteX4" fmla="*/ 1024421 w 1035755"/>
                  <a:gd name="connsiteY4" fmla="*/ 631265 h 884803"/>
                  <a:gd name="connsiteX5" fmla="*/ 1023675 w 1035755"/>
                  <a:gd name="connsiteY5" fmla="*/ 883764 h 884803"/>
                  <a:gd name="connsiteX6" fmla="*/ 958201 w 1035755"/>
                  <a:gd name="connsiteY6" fmla="*/ 753224 h 884803"/>
                  <a:gd name="connsiteX7" fmla="*/ 267722 w 1035755"/>
                  <a:gd name="connsiteY7" fmla="*/ 773875 h 884803"/>
                  <a:gd name="connsiteX8" fmla="*/ 173351 w 1035755"/>
                  <a:gd name="connsiteY8" fmla="*/ 400981 h 884803"/>
                  <a:gd name="connsiteX9" fmla="*/ 15093 w 1035755"/>
                  <a:gd name="connsiteY9" fmla="*/ 22189 h 884803"/>
                  <a:gd name="connsiteX10" fmla="*/ 717435 w 1035755"/>
                  <a:gd name="connsiteY10" fmla="*/ 76331 h 884803"/>
                  <a:gd name="connsiteX0" fmla="*/ 717435 w 1035755"/>
                  <a:gd name="connsiteY0" fmla="*/ 76331 h 884803"/>
                  <a:gd name="connsiteX1" fmla="*/ 178873 w 1035755"/>
                  <a:gd name="connsiteY1" fmla="*/ 416673 h 884803"/>
                  <a:gd name="connsiteX2" fmla="*/ 258656 w 1035755"/>
                  <a:gd name="connsiteY2" fmla="*/ 503180 h 884803"/>
                  <a:gd name="connsiteX3" fmla="*/ 964935 w 1035755"/>
                  <a:gd name="connsiteY3" fmla="*/ 491611 h 884803"/>
                  <a:gd name="connsiteX4" fmla="*/ 1024421 w 1035755"/>
                  <a:gd name="connsiteY4" fmla="*/ 631265 h 884803"/>
                  <a:gd name="connsiteX5" fmla="*/ 1023675 w 1035755"/>
                  <a:gd name="connsiteY5" fmla="*/ 883764 h 884803"/>
                  <a:gd name="connsiteX6" fmla="*/ 958201 w 1035755"/>
                  <a:gd name="connsiteY6" fmla="*/ 753224 h 884803"/>
                  <a:gd name="connsiteX7" fmla="*/ 267722 w 1035755"/>
                  <a:gd name="connsiteY7" fmla="*/ 773875 h 884803"/>
                  <a:gd name="connsiteX8" fmla="*/ 173351 w 1035755"/>
                  <a:gd name="connsiteY8" fmla="*/ 400981 h 884803"/>
                  <a:gd name="connsiteX9" fmla="*/ 15093 w 1035755"/>
                  <a:gd name="connsiteY9" fmla="*/ 22189 h 884803"/>
                  <a:gd name="connsiteX10" fmla="*/ 717435 w 1035755"/>
                  <a:gd name="connsiteY10" fmla="*/ 76331 h 884803"/>
                  <a:gd name="connsiteX0" fmla="*/ 717435 w 1031305"/>
                  <a:gd name="connsiteY0" fmla="*/ 76331 h 884803"/>
                  <a:gd name="connsiteX1" fmla="*/ 178873 w 1031305"/>
                  <a:gd name="connsiteY1" fmla="*/ 416673 h 884803"/>
                  <a:gd name="connsiteX2" fmla="*/ 324168 w 1031305"/>
                  <a:gd name="connsiteY2" fmla="*/ 503180 h 884803"/>
                  <a:gd name="connsiteX3" fmla="*/ 964935 w 1031305"/>
                  <a:gd name="connsiteY3" fmla="*/ 491611 h 884803"/>
                  <a:gd name="connsiteX4" fmla="*/ 1024421 w 1031305"/>
                  <a:gd name="connsiteY4" fmla="*/ 631265 h 884803"/>
                  <a:gd name="connsiteX5" fmla="*/ 1023675 w 1031305"/>
                  <a:gd name="connsiteY5" fmla="*/ 883764 h 884803"/>
                  <a:gd name="connsiteX6" fmla="*/ 958201 w 1031305"/>
                  <a:gd name="connsiteY6" fmla="*/ 753224 h 884803"/>
                  <a:gd name="connsiteX7" fmla="*/ 267722 w 1031305"/>
                  <a:gd name="connsiteY7" fmla="*/ 773875 h 884803"/>
                  <a:gd name="connsiteX8" fmla="*/ 173351 w 1031305"/>
                  <a:gd name="connsiteY8" fmla="*/ 400981 h 884803"/>
                  <a:gd name="connsiteX9" fmla="*/ 15093 w 1031305"/>
                  <a:gd name="connsiteY9" fmla="*/ 22189 h 884803"/>
                  <a:gd name="connsiteX10" fmla="*/ 717435 w 1031305"/>
                  <a:gd name="connsiteY10" fmla="*/ 76331 h 884803"/>
                  <a:gd name="connsiteX0" fmla="*/ 717435 w 1031305"/>
                  <a:gd name="connsiteY0" fmla="*/ 76331 h 884803"/>
                  <a:gd name="connsiteX1" fmla="*/ 178873 w 1031305"/>
                  <a:gd name="connsiteY1" fmla="*/ 416673 h 884803"/>
                  <a:gd name="connsiteX2" fmla="*/ 324168 w 1031305"/>
                  <a:gd name="connsiteY2" fmla="*/ 503180 h 884803"/>
                  <a:gd name="connsiteX3" fmla="*/ 964935 w 1031305"/>
                  <a:gd name="connsiteY3" fmla="*/ 491611 h 884803"/>
                  <a:gd name="connsiteX4" fmla="*/ 1024421 w 1031305"/>
                  <a:gd name="connsiteY4" fmla="*/ 631265 h 884803"/>
                  <a:gd name="connsiteX5" fmla="*/ 1023675 w 1031305"/>
                  <a:gd name="connsiteY5" fmla="*/ 883764 h 884803"/>
                  <a:gd name="connsiteX6" fmla="*/ 958201 w 1031305"/>
                  <a:gd name="connsiteY6" fmla="*/ 753224 h 884803"/>
                  <a:gd name="connsiteX7" fmla="*/ 267722 w 1031305"/>
                  <a:gd name="connsiteY7" fmla="*/ 773875 h 884803"/>
                  <a:gd name="connsiteX8" fmla="*/ 173351 w 1031305"/>
                  <a:gd name="connsiteY8" fmla="*/ 400981 h 884803"/>
                  <a:gd name="connsiteX9" fmla="*/ 15093 w 1031305"/>
                  <a:gd name="connsiteY9" fmla="*/ 22189 h 884803"/>
                  <a:gd name="connsiteX10" fmla="*/ 717435 w 1031305"/>
                  <a:gd name="connsiteY10" fmla="*/ 76331 h 884803"/>
                  <a:gd name="connsiteX0" fmla="*/ 717435 w 1031305"/>
                  <a:gd name="connsiteY0" fmla="*/ 76331 h 884850"/>
                  <a:gd name="connsiteX1" fmla="*/ 178873 w 1031305"/>
                  <a:gd name="connsiteY1" fmla="*/ 416673 h 884850"/>
                  <a:gd name="connsiteX2" fmla="*/ 324168 w 1031305"/>
                  <a:gd name="connsiteY2" fmla="*/ 503180 h 884850"/>
                  <a:gd name="connsiteX3" fmla="*/ 964935 w 1031305"/>
                  <a:gd name="connsiteY3" fmla="*/ 491611 h 884850"/>
                  <a:gd name="connsiteX4" fmla="*/ 1024421 w 1031305"/>
                  <a:gd name="connsiteY4" fmla="*/ 631265 h 884850"/>
                  <a:gd name="connsiteX5" fmla="*/ 1023675 w 1031305"/>
                  <a:gd name="connsiteY5" fmla="*/ 883764 h 884850"/>
                  <a:gd name="connsiteX6" fmla="*/ 958201 w 1031305"/>
                  <a:gd name="connsiteY6" fmla="*/ 753224 h 884850"/>
                  <a:gd name="connsiteX7" fmla="*/ 271362 w 1031305"/>
                  <a:gd name="connsiteY7" fmla="*/ 738013 h 884850"/>
                  <a:gd name="connsiteX8" fmla="*/ 173351 w 1031305"/>
                  <a:gd name="connsiteY8" fmla="*/ 400981 h 884850"/>
                  <a:gd name="connsiteX9" fmla="*/ 15093 w 1031305"/>
                  <a:gd name="connsiteY9" fmla="*/ 22189 h 884850"/>
                  <a:gd name="connsiteX10" fmla="*/ 717435 w 1031305"/>
                  <a:gd name="connsiteY10" fmla="*/ 76331 h 884850"/>
                  <a:gd name="connsiteX0" fmla="*/ 716445 w 1030315"/>
                  <a:gd name="connsiteY0" fmla="*/ 76331 h 884850"/>
                  <a:gd name="connsiteX1" fmla="*/ 177883 w 1030315"/>
                  <a:gd name="connsiteY1" fmla="*/ 416673 h 884850"/>
                  <a:gd name="connsiteX2" fmla="*/ 323178 w 1030315"/>
                  <a:gd name="connsiteY2" fmla="*/ 503180 h 884850"/>
                  <a:gd name="connsiteX3" fmla="*/ 963945 w 1030315"/>
                  <a:gd name="connsiteY3" fmla="*/ 491611 h 884850"/>
                  <a:gd name="connsiteX4" fmla="*/ 1023431 w 1030315"/>
                  <a:gd name="connsiteY4" fmla="*/ 631265 h 884850"/>
                  <a:gd name="connsiteX5" fmla="*/ 1022685 w 1030315"/>
                  <a:gd name="connsiteY5" fmla="*/ 883764 h 884850"/>
                  <a:gd name="connsiteX6" fmla="*/ 957211 w 1030315"/>
                  <a:gd name="connsiteY6" fmla="*/ 753224 h 884850"/>
                  <a:gd name="connsiteX7" fmla="*/ 270372 w 1030315"/>
                  <a:gd name="connsiteY7" fmla="*/ 738013 h 884850"/>
                  <a:gd name="connsiteX8" fmla="*/ 194198 w 1030315"/>
                  <a:gd name="connsiteY8" fmla="*/ 409947 h 884850"/>
                  <a:gd name="connsiteX9" fmla="*/ 14103 w 1030315"/>
                  <a:gd name="connsiteY9" fmla="*/ 22189 h 884850"/>
                  <a:gd name="connsiteX10" fmla="*/ 716445 w 1030315"/>
                  <a:gd name="connsiteY10" fmla="*/ 76331 h 884850"/>
                  <a:gd name="connsiteX0" fmla="*/ 716445 w 1030315"/>
                  <a:gd name="connsiteY0" fmla="*/ 76331 h 884850"/>
                  <a:gd name="connsiteX1" fmla="*/ 199721 w 1030315"/>
                  <a:gd name="connsiteY1" fmla="*/ 398742 h 884850"/>
                  <a:gd name="connsiteX2" fmla="*/ 323178 w 1030315"/>
                  <a:gd name="connsiteY2" fmla="*/ 503180 h 884850"/>
                  <a:gd name="connsiteX3" fmla="*/ 963945 w 1030315"/>
                  <a:gd name="connsiteY3" fmla="*/ 491611 h 884850"/>
                  <a:gd name="connsiteX4" fmla="*/ 1023431 w 1030315"/>
                  <a:gd name="connsiteY4" fmla="*/ 631265 h 884850"/>
                  <a:gd name="connsiteX5" fmla="*/ 1022685 w 1030315"/>
                  <a:gd name="connsiteY5" fmla="*/ 883764 h 884850"/>
                  <a:gd name="connsiteX6" fmla="*/ 957211 w 1030315"/>
                  <a:gd name="connsiteY6" fmla="*/ 753224 h 884850"/>
                  <a:gd name="connsiteX7" fmla="*/ 270372 w 1030315"/>
                  <a:gd name="connsiteY7" fmla="*/ 738013 h 884850"/>
                  <a:gd name="connsiteX8" fmla="*/ 194198 w 1030315"/>
                  <a:gd name="connsiteY8" fmla="*/ 409947 h 884850"/>
                  <a:gd name="connsiteX9" fmla="*/ 14103 w 1030315"/>
                  <a:gd name="connsiteY9" fmla="*/ 22189 h 884850"/>
                  <a:gd name="connsiteX10" fmla="*/ 716445 w 1030315"/>
                  <a:gd name="connsiteY10" fmla="*/ 76331 h 884850"/>
                  <a:gd name="connsiteX0" fmla="*/ 716445 w 1029159"/>
                  <a:gd name="connsiteY0" fmla="*/ 76331 h 884850"/>
                  <a:gd name="connsiteX1" fmla="*/ 199721 w 1029159"/>
                  <a:gd name="connsiteY1" fmla="*/ 398742 h 884850"/>
                  <a:gd name="connsiteX2" fmla="*/ 323178 w 1029159"/>
                  <a:gd name="connsiteY2" fmla="*/ 503180 h 884850"/>
                  <a:gd name="connsiteX3" fmla="*/ 800165 w 1029159"/>
                  <a:gd name="connsiteY3" fmla="*/ 491611 h 884850"/>
                  <a:gd name="connsiteX4" fmla="*/ 1023431 w 1029159"/>
                  <a:gd name="connsiteY4" fmla="*/ 631265 h 884850"/>
                  <a:gd name="connsiteX5" fmla="*/ 1022685 w 1029159"/>
                  <a:gd name="connsiteY5" fmla="*/ 883764 h 884850"/>
                  <a:gd name="connsiteX6" fmla="*/ 957211 w 1029159"/>
                  <a:gd name="connsiteY6" fmla="*/ 753224 h 884850"/>
                  <a:gd name="connsiteX7" fmla="*/ 270372 w 1029159"/>
                  <a:gd name="connsiteY7" fmla="*/ 738013 h 884850"/>
                  <a:gd name="connsiteX8" fmla="*/ 194198 w 1029159"/>
                  <a:gd name="connsiteY8" fmla="*/ 409947 h 884850"/>
                  <a:gd name="connsiteX9" fmla="*/ 14103 w 1029159"/>
                  <a:gd name="connsiteY9" fmla="*/ 22189 h 884850"/>
                  <a:gd name="connsiteX10" fmla="*/ 716445 w 1029159"/>
                  <a:gd name="connsiteY10" fmla="*/ 76331 h 884850"/>
                  <a:gd name="connsiteX0" fmla="*/ 716445 w 1029159"/>
                  <a:gd name="connsiteY0" fmla="*/ 76331 h 884850"/>
                  <a:gd name="connsiteX1" fmla="*/ 199721 w 1029159"/>
                  <a:gd name="connsiteY1" fmla="*/ 398742 h 884850"/>
                  <a:gd name="connsiteX2" fmla="*/ 323178 w 1029159"/>
                  <a:gd name="connsiteY2" fmla="*/ 503180 h 884850"/>
                  <a:gd name="connsiteX3" fmla="*/ 800165 w 1029159"/>
                  <a:gd name="connsiteY3" fmla="*/ 491611 h 884850"/>
                  <a:gd name="connsiteX4" fmla="*/ 1023431 w 1029159"/>
                  <a:gd name="connsiteY4" fmla="*/ 631265 h 884850"/>
                  <a:gd name="connsiteX5" fmla="*/ 1022685 w 1029159"/>
                  <a:gd name="connsiteY5" fmla="*/ 883764 h 884850"/>
                  <a:gd name="connsiteX6" fmla="*/ 957211 w 1029159"/>
                  <a:gd name="connsiteY6" fmla="*/ 753224 h 884850"/>
                  <a:gd name="connsiteX7" fmla="*/ 270372 w 1029159"/>
                  <a:gd name="connsiteY7" fmla="*/ 738013 h 884850"/>
                  <a:gd name="connsiteX8" fmla="*/ 194198 w 1029159"/>
                  <a:gd name="connsiteY8" fmla="*/ 409947 h 884850"/>
                  <a:gd name="connsiteX9" fmla="*/ 14103 w 1029159"/>
                  <a:gd name="connsiteY9" fmla="*/ 22189 h 884850"/>
                  <a:gd name="connsiteX10" fmla="*/ 716445 w 1029159"/>
                  <a:gd name="connsiteY10" fmla="*/ 76331 h 884850"/>
                  <a:gd name="connsiteX0" fmla="*/ 716445 w 1029159"/>
                  <a:gd name="connsiteY0" fmla="*/ 76331 h 884850"/>
                  <a:gd name="connsiteX1" fmla="*/ 199721 w 1029159"/>
                  <a:gd name="connsiteY1" fmla="*/ 398742 h 884850"/>
                  <a:gd name="connsiteX2" fmla="*/ 323178 w 1029159"/>
                  <a:gd name="connsiteY2" fmla="*/ 503180 h 884850"/>
                  <a:gd name="connsiteX3" fmla="*/ 800165 w 1029159"/>
                  <a:gd name="connsiteY3" fmla="*/ 491611 h 884850"/>
                  <a:gd name="connsiteX4" fmla="*/ 1023431 w 1029159"/>
                  <a:gd name="connsiteY4" fmla="*/ 631265 h 884850"/>
                  <a:gd name="connsiteX5" fmla="*/ 1022685 w 1029159"/>
                  <a:gd name="connsiteY5" fmla="*/ 883764 h 884850"/>
                  <a:gd name="connsiteX6" fmla="*/ 957211 w 1029159"/>
                  <a:gd name="connsiteY6" fmla="*/ 753224 h 884850"/>
                  <a:gd name="connsiteX7" fmla="*/ 270372 w 1029159"/>
                  <a:gd name="connsiteY7" fmla="*/ 738013 h 884850"/>
                  <a:gd name="connsiteX8" fmla="*/ 194198 w 1029159"/>
                  <a:gd name="connsiteY8" fmla="*/ 409947 h 884850"/>
                  <a:gd name="connsiteX9" fmla="*/ 14103 w 1029159"/>
                  <a:gd name="connsiteY9" fmla="*/ 22189 h 884850"/>
                  <a:gd name="connsiteX10" fmla="*/ 716445 w 1029159"/>
                  <a:gd name="connsiteY10" fmla="*/ 76331 h 884850"/>
                  <a:gd name="connsiteX0" fmla="*/ 716445 w 1029159"/>
                  <a:gd name="connsiteY0" fmla="*/ 76331 h 884850"/>
                  <a:gd name="connsiteX1" fmla="*/ 199721 w 1029159"/>
                  <a:gd name="connsiteY1" fmla="*/ 398742 h 884850"/>
                  <a:gd name="connsiteX2" fmla="*/ 323178 w 1029159"/>
                  <a:gd name="connsiteY2" fmla="*/ 503180 h 884850"/>
                  <a:gd name="connsiteX3" fmla="*/ 800165 w 1029159"/>
                  <a:gd name="connsiteY3" fmla="*/ 491611 h 884850"/>
                  <a:gd name="connsiteX4" fmla="*/ 1023431 w 1029159"/>
                  <a:gd name="connsiteY4" fmla="*/ 631265 h 884850"/>
                  <a:gd name="connsiteX5" fmla="*/ 1022685 w 1029159"/>
                  <a:gd name="connsiteY5" fmla="*/ 883764 h 884850"/>
                  <a:gd name="connsiteX6" fmla="*/ 957211 w 1029159"/>
                  <a:gd name="connsiteY6" fmla="*/ 753224 h 884850"/>
                  <a:gd name="connsiteX7" fmla="*/ 270372 w 1029159"/>
                  <a:gd name="connsiteY7" fmla="*/ 738013 h 884850"/>
                  <a:gd name="connsiteX8" fmla="*/ 194198 w 1029159"/>
                  <a:gd name="connsiteY8" fmla="*/ 409947 h 884850"/>
                  <a:gd name="connsiteX9" fmla="*/ 14103 w 1029159"/>
                  <a:gd name="connsiteY9" fmla="*/ 22189 h 884850"/>
                  <a:gd name="connsiteX10" fmla="*/ 716445 w 1029159"/>
                  <a:gd name="connsiteY10" fmla="*/ 76331 h 884850"/>
                  <a:gd name="connsiteX0" fmla="*/ 716445 w 1023431"/>
                  <a:gd name="connsiteY0" fmla="*/ 76331 h 884720"/>
                  <a:gd name="connsiteX1" fmla="*/ 199721 w 1023431"/>
                  <a:gd name="connsiteY1" fmla="*/ 398742 h 884720"/>
                  <a:gd name="connsiteX2" fmla="*/ 323178 w 1023431"/>
                  <a:gd name="connsiteY2" fmla="*/ 503180 h 884720"/>
                  <a:gd name="connsiteX3" fmla="*/ 800165 w 1023431"/>
                  <a:gd name="connsiteY3" fmla="*/ 491611 h 884720"/>
                  <a:gd name="connsiteX4" fmla="*/ 1023431 w 1023431"/>
                  <a:gd name="connsiteY4" fmla="*/ 631265 h 884720"/>
                  <a:gd name="connsiteX5" fmla="*/ 1022685 w 1023431"/>
                  <a:gd name="connsiteY5" fmla="*/ 883764 h 884720"/>
                  <a:gd name="connsiteX6" fmla="*/ 957211 w 1023431"/>
                  <a:gd name="connsiteY6" fmla="*/ 753224 h 884720"/>
                  <a:gd name="connsiteX7" fmla="*/ 270372 w 1023431"/>
                  <a:gd name="connsiteY7" fmla="*/ 738013 h 884720"/>
                  <a:gd name="connsiteX8" fmla="*/ 194198 w 1023431"/>
                  <a:gd name="connsiteY8" fmla="*/ 409947 h 884720"/>
                  <a:gd name="connsiteX9" fmla="*/ 14103 w 1023431"/>
                  <a:gd name="connsiteY9" fmla="*/ 22189 h 884720"/>
                  <a:gd name="connsiteX10" fmla="*/ 716445 w 1023431"/>
                  <a:gd name="connsiteY10" fmla="*/ 76331 h 884720"/>
                  <a:gd name="connsiteX0" fmla="*/ 716445 w 1026998"/>
                  <a:gd name="connsiteY0" fmla="*/ 76331 h 884838"/>
                  <a:gd name="connsiteX1" fmla="*/ 199721 w 1026998"/>
                  <a:gd name="connsiteY1" fmla="*/ 398742 h 884838"/>
                  <a:gd name="connsiteX2" fmla="*/ 323178 w 1026998"/>
                  <a:gd name="connsiteY2" fmla="*/ 503180 h 884838"/>
                  <a:gd name="connsiteX3" fmla="*/ 800165 w 1026998"/>
                  <a:gd name="connsiteY3" fmla="*/ 491611 h 884838"/>
                  <a:gd name="connsiteX4" fmla="*/ 1023431 w 1026998"/>
                  <a:gd name="connsiteY4" fmla="*/ 631265 h 884838"/>
                  <a:gd name="connsiteX5" fmla="*/ 1022685 w 1026998"/>
                  <a:gd name="connsiteY5" fmla="*/ 883764 h 884838"/>
                  <a:gd name="connsiteX6" fmla="*/ 957211 w 1026998"/>
                  <a:gd name="connsiteY6" fmla="*/ 753224 h 884838"/>
                  <a:gd name="connsiteX7" fmla="*/ 303128 w 1026998"/>
                  <a:gd name="connsiteY7" fmla="*/ 746978 h 884838"/>
                  <a:gd name="connsiteX8" fmla="*/ 194198 w 1026998"/>
                  <a:gd name="connsiteY8" fmla="*/ 409947 h 884838"/>
                  <a:gd name="connsiteX9" fmla="*/ 14103 w 1026998"/>
                  <a:gd name="connsiteY9" fmla="*/ 22189 h 884838"/>
                  <a:gd name="connsiteX10" fmla="*/ 716445 w 1026998"/>
                  <a:gd name="connsiteY10" fmla="*/ 76331 h 884838"/>
                  <a:gd name="connsiteX0" fmla="*/ 716445 w 1026998"/>
                  <a:gd name="connsiteY0" fmla="*/ 76331 h 884838"/>
                  <a:gd name="connsiteX1" fmla="*/ 199721 w 1026998"/>
                  <a:gd name="connsiteY1" fmla="*/ 398742 h 884838"/>
                  <a:gd name="connsiteX2" fmla="*/ 323178 w 1026998"/>
                  <a:gd name="connsiteY2" fmla="*/ 503180 h 884838"/>
                  <a:gd name="connsiteX3" fmla="*/ 800165 w 1026998"/>
                  <a:gd name="connsiteY3" fmla="*/ 491611 h 884838"/>
                  <a:gd name="connsiteX4" fmla="*/ 1023431 w 1026998"/>
                  <a:gd name="connsiteY4" fmla="*/ 631265 h 884838"/>
                  <a:gd name="connsiteX5" fmla="*/ 1022685 w 1026998"/>
                  <a:gd name="connsiteY5" fmla="*/ 883764 h 884838"/>
                  <a:gd name="connsiteX6" fmla="*/ 957211 w 1026998"/>
                  <a:gd name="connsiteY6" fmla="*/ 753224 h 884838"/>
                  <a:gd name="connsiteX7" fmla="*/ 303128 w 1026998"/>
                  <a:gd name="connsiteY7" fmla="*/ 746978 h 884838"/>
                  <a:gd name="connsiteX8" fmla="*/ 194198 w 1026998"/>
                  <a:gd name="connsiteY8" fmla="*/ 409947 h 884838"/>
                  <a:gd name="connsiteX9" fmla="*/ 14103 w 1026998"/>
                  <a:gd name="connsiteY9" fmla="*/ 22189 h 884838"/>
                  <a:gd name="connsiteX10" fmla="*/ 716445 w 1026998"/>
                  <a:gd name="connsiteY10" fmla="*/ 76331 h 884838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491611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37382"/>
                  <a:gd name="connsiteY0" fmla="*/ 76331 h 884689"/>
                  <a:gd name="connsiteX1" fmla="*/ 199721 w 1037382"/>
                  <a:gd name="connsiteY1" fmla="*/ 398742 h 884689"/>
                  <a:gd name="connsiteX2" fmla="*/ 323178 w 1037382"/>
                  <a:gd name="connsiteY2" fmla="*/ 503180 h 884689"/>
                  <a:gd name="connsiteX3" fmla="*/ 891154 w 1037382"/>
                  <a:gd name="connsiteY3" fmla="*/ 500577 h 884689"/>
                  <a:gd name="connsiteX4" fmla="*/ 1023431 w 1037382"/>
                  <a:gd name="connsiteY4" fmla="*/ 631265 h 884689"/>
                  <a:gd name="connsiteX5" fmla="*/ 1022685 w 1037382"/>
                  <a:gd name="connsiteY5" fmla="*/ 883764 h 884689"/>
                  <a:gd name="connsiteX6" fmla="*/ 957211 w 1037382"/>
                  <a:gd name="connsiteY6" fmla="*/ 753224 h 884689"/>
                  <a:gd name="connsiteX7" fmla="*/ 303128 w 1037382"/>
                  <a:gd name="connsiteY7" fmla="*/ 746978 h 884689"/>
                  <a:gd name="connsiteX8" fmla="*/ 194198 w 1037382"/>
                  <a:gd name="connsiteY8" fmla="*/ 409947 h 884689"/>
                  <a:gd name="connsiteX9" fmla="*/ 14103 w 1037382"/>
                  <a:gd name="connsiteY9" fmla="*/ 22189 h 884689"/>
                  <a:gd name="connsiteX10" fmla="*/ 716445 w 1037382"/>
                  <a:gd name="connsiteY10" fmla="*/ 76331 h 884689"/>
                  <a:gd name="connsiteX0" fmla="*/ 716445 w 1037382"/>
                  <a:gd name="connsiteY0" fmla="*/ 76331 h 884689"/>
                  <a:gd name="connsiteX1" fmla="*/ 199721 w 1037382"/>
                  <a:gd name="connsiteY1" fmla="*/ 398742 h 884689"/>
                  <a:gd name="connsiteX2" fmla="*/ 323178 w 1037382"/>
                  <a:gd name="connsiteY2" fmla="*/ 503180 h 884689"/>
                  <a:gd name="connsiteX3" fmla="*/ 891154 w 1037382"/>
                  <a:gd name="connsiteY3" fmla="*/ 500577 h 884689"/>
                  <a:gd name="connsiteX4" fmla="*/ 1023431 w 1037382"/>
                  <a:gd name="connsiteY4" fmla="*/ 631265 h 884689"/>
                  <a:gd name="connsiteX5" fmla="*/ 1022685 w 1037382"/>
                  <a:gd name="connsiteY5" fmla="*/ 883764 h 884689"/>
                  <a:gd name="connsiteX6" fmla="*/ 957211 w 1037382"/>
                  <a:gd name="connsiteY6" fmla="*/ 753224 h 884689"/>
                  <a:gd name="connsiteX7" fmla="*/ 303128 w 1037382"/>
                  <a:gd name="connsiteY7" fmla="*/ 746978 h 884689"/>
                  <a:gd name="connsiteX8" fmla="*/ 194198 w 1037382"/>
                  <a:gd name="connsiteY8" fmla="*/ 409947 h 884689"/>
                  <a:gd name="connsiteX9" fmla="*/ 14103 w 1037382"/>
                  <a:gd name="connsiteY9" fmla="*/ 22189 h 884689"/>
                  <a:gd name="connsiteX10" fmla="*/ 716445 w 1037382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727373 w 1027841"/>
                  <a:gd name="connsiteY3" fmla="*/ 509543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7841"/>
                  <a:gd name="connsiteY0" fmla="*/ 76331 h 884689"/>
                  <a:gd name="connsiteX1" fmla="*/ 199721 w 1027841"/>
                  <a:gd name="connsiteY1" fmla="*/ 398742 h 884689"/>
                  <a:gd name="connsiteX2" fmla="*/ 323178 w 1027841"/>
                  <a:gd name="connsiteY2" fmla="*/ 503180 h 884689"/>
                  <a:gd name="connsiteX3" fmla="*/ 800165 w 1027841"/>
                  <a:gd name="connsiteY3" fmla="*/ 509543 h 884689"/>
                  <a:gd name="connsiteX4" fmla="*/ 1023431 w 1027841"/>
                  <a:gd name="connsiteY4" fmla="*/ 631265 h 884689"/>
                  <a:gd name="connsiteX5" fmla="*/ 1022685 w 1027841"/>
                  <a:gd name="connsiteY5" fmla="*/ 883764 h 884689"/>
                  <a:gd name="connsiteX6" fmla="*/ 957211 w 1027841"/>
                  <a:gd name="connsiteY6" fmla="*/ 753224 h 884689"/>
                  <a:gd name="connsiteX7" fmla="*/ 303128 w 1027841"/>
                  <a:gd name="connsiteY7" fmla="*/ 746978 h 884689"/>
                  <a:gd name="connsiteX8" fmla="*/ 194198 w 1027841"/>
                  <a:gd name="connsiteY8" fmla="*/ 409947 h 884689"/>
                  <a:gd name="connsiteX9" fmla="*/ 14103 w 1027841"/>
                  <a:gd name="connsiteY9" fmla="*/ 22189 h 884689"/>
                  <a:gd name="connsiteX10" fmla="*/ 716445 w 1027841"/>
                  <a:gd name="connsiteY10" fmla="*/ 76331 h 884689"/>
                  <a:gd name="connsiteX0" fmla="*/ 716445 w 1029287"/>
                  <a:gd name="connsiteY0" fmla="*/ 76331 h 884689"/>
                  <a:gd name="connsiteX1" fmla="*/ 199721 w 1029287"/>
                  <a:gd name="connsiteY1" fmla="*/ 398742 h 884689"/>
                  <a:gd name="connsiteX2" fmla="*/ 323178 w 1029287"/>
                  <a:gd name="connsiteY2" fmla="*/ 503180 h 884689"/>
                  <a:gd name="connsiteX3" fmla="*/ 800165 w 1029287"/>
                  <a:gd name="connsiteY3" fmla="*/ 509543 h 884689"/>
                  <a:gd name="connsiteX4" fmla="*/ 1023431 w 1029287"/>
                  <a:gd name="connsiteY4" fmla="*/ 631265 h 884689"/>
                  <a:gd name="connsiteX5" fmla="*/ 1022685 w 1029287"/>
                  <a:gd name="connsiteY5" fmla="*/ 883764 h 884689"/>
                  <a:gd name="connsiteX6" fmla="*/ 957211 w 1029287"/>
                  <a:gd name="connsiteY6" fmla="*/ 753224 h 884689"/>
                  <a:gd name="connsiteX7" fmla="*/ 303128 w 1029287"/>
                  <a:gd name="connsiteY7" fmla="*/ 746978 h 884689"/>
                  <a:gd name="connsiteX8" fmla="*/ 194198 w 1029287"/>
                  <a:gd name="connsiteY8" fmla="*/ 409947 h 884689"/>
                  <a:gd name="connsiteX9" fmla="*/ 14103 w 1029287"/>
                  <a:gd name="connsiteY9" fmla="*/ 22189 h 884689"/>
                  <a:gd name="connsiteX10" fmla="*/ 716445 w 1029287"/>
                  <a:gd name="connsiteY10" fmla="*/ 76331 h 884689"/>
                  <a:gd name="connsiteX0" fmla="*/ 716445 w 1029287"/>
                  <a:gd name="connsiteY0" fmla="*/ 76331 h 884689"/>
                  <a:gd name="connsiteX1" fmla="*/ 199721 w 1029287"/>
                  <a:gd name="connsiteY1" fmla="*/ 398742 h 884689"/>
                  <a:gd name="connsiteX2" fmla="*/ 323178 w 1029287"/>
                  <a:gd name="connsiteY2" fmla="*/ 503180 h 884689"/>
                  <a:gd name="connsiteX3" fmla="*/ 800165 w 1029287"/>
                  <a:gd name="connsiteY3" fmla="*/ 509543 h 884689"/>
                  <a:gd name="connsiteX4" fmla="*/ 1023431 w 1029287"/>
                  <a:gd name="connsiteY4" fmla="*/ 631265 h 884689"/>
                  <a:gd name="connsiteX5" fmla="*/ 1022685 w 1029287"/>
                  <a:gd name="connsiteY5" fmla="*/ 883764 h 884689"/>
                  <a:gd name="connsiteX6" fmla="*/ 957211 w 1029287"/>
                  <a:gd name="connsiteY6" fmla="*/ 753224 h 884689"/>
                  <a:gd name="connsiteX7" fmla="*/ 303128 w 1029287"/>
                  <a:gd name="connsiteY7" fmla="*/ 746978 h 884689"/>
                  <a:gd name="connsiteX8" fmla="*/ 194198 w 1029287"/>
                  <a:gd name="connsiteY8" fmla="*/ 409947 h 884689"/>
                  <a:gd name="connsiteX9" fmla="*/ 14103 w 1029287"/>
                  <a:gd name="connsiteY9" fmla="*/ 22189 h 884689"/>
                  <a:gd name="connsiteX10" fmla="*/ 716445 w 1029287"/>
                  <a:gd name="connsiteY10" fmla="*/ 76331 h 884689"/>
                  <a:gd name="connsiteX0" fmla="*/ 716445 w 1023431"/>
                  <a:gd name="connsiteY0" fmla="*/ 76331 h 884811"/>
                  <a:gd name="connsiteX1" fmla="*/ 199721 w 1023431"/>
                  <a:gd name="connsiteY1" fmla="*/ 398742 h 884811"/>
                  <a:gd name="connsiteX2" fmla="*/ 323178 w 1023431"/>
                  <a:gd name="connsiteY2" fmla="*/ 503180 h 884811"/>
                  <a:gd name="connsiteX3" fmla="*/ 800165 w 1023431"/>
                  <a:gd name="connsiteY3" fmla="*/ 509543 h 884811"/>
                  <a:gd name="connsiteX4" fmla="*/ 1023431 w 1023431"/>
                  <a:gd name="connsiteY4" fmla="*/ 631265 h 884811"/>
                  <a:gd name="connsiteX5" fmla="*/ 1022685 w 1023431"/>
                  <a:gd name="connsiteY5" fmla="*/ 883764 h 884811"/>
                  <a:gd name="connsiteX6" fmla="*/ 957211 w 1023431"/>
                  <a:gd name="connsiteY6" fmla="*/ 753224 h 884811"/>
                  <a:gd name="connsiteX7" fmla="*/ 303128 w 1023431"/>
                  <a:gd name="connsiteY7" fmla="*/ 746978 h 884811"/>
                  <a:gd name="connsiteX8" fmla="*/ 194198 w 1023431"/>
                  <a:gd name="connsiteY8" fmla="*/ 409947 h 884811"/>
                  <a:gd name="connsiteX9" fmla="*/ 14103 w 1023431"/>
                  <a:gd name="connsiteY9" fmla="*/ 22189 h 884811"/>
                  <a:gd name="connsiteX10" fmla="*/ 716445 w 1023431"/>
                  <a:gd name="connsiteY10" fmla="*/ 76331 h 884811"/>
                  <a:gd name="connsiteX0" fmla="*/ 716445 w 1023431"/>
                  <a:gd name="connsiteY0" fmla="*/ 76331 h 884811"/>
                  <a:gd name="connsiteX1" fmla="*/ 199721 w 1023431"/>
                  <a:gd name="connsiteY1" fmla="*/ 398742 h 884811"/>
                  <a:gd name="connsiteX2" fmla="*/ 323178 w 1023431"/>
                  <a:gd name="connsiteY2" fmla="*/ 503180 h 884811"/>
                  <a:gd name="connsiteX3" fmla="*/ 800165 w 1023431"/>
                  <a:gd name="connsiteY3" fmla="*/ 509543 h 884811"/>
                  <a:gd name="connsiteX4" fmla="*/ 1023431 w 1023431"/>
                  <a:gd name="connsiteY4" fmla="*/ 631265 h 884811"/>
                  <a:gd name="connsiteX5" fmla="*/ 1022685 w 1023431"/>
                  <a:gd name="connsiteY5" fmla="*/ 883764 h 884811"/>
                  <a:gd name="connsiteX6" fmla="*/ 957211 w 1023431"/>
                  <a:gd name="connsiteY6" fmla="*/ 753224 h 884811"/>
                  <a:gd name="connsiteX7" fmla="*/ 310407 w 1023431"/>
                  <a:gd name="connsiteY7" fmla="*/ 782841 h 884811"/>
                  <a:gd name="connsiteX8" fmla="*/ 194198 w 1023431"/>
                  <a:gd name="connsiteY8" fmla="*/ 409947 h 884811"/>
                  <a:gd name="connsiteX9" fmla="*/ 14103 w 1023431"/>
                  <a:gd name="connsiteY9" fmla="*/ 22189 h 884811"/>
                  <a:gd name="connsiteX10" fmla="*/ 716445 w 1023431"/>
                  <a:gd name="connsiteY10" fmla="*/ 76331 h 884811"/>
                  <a:gd name="connsiteX0" fmla="*/ 716445 w 1023431"/>
                  <a:gd name="connsiteY0" fmla="*/ 76331 h 885071"/>
                  <a:gd name="connsiteX1" fmla="*/ 199721 w 1023431"/>
                  <a:gd name="connsiteY1" fmla="*/ 398742 h 885071"/>
                  <a:gd name="connsiteX2" fmla="*/ 323178 w 1023431"/>
                  <a:gd name="connsiteY2" fmla="*/ 503180 h 885071"/>
                  <a:gd name="connsiteX3" fmla="*/ 800165 w 1023431"/>
                  <a:gd name="connsiteY3" fmla="*/ 509543 h 885071"/>
                  <a:gd name="connsiteX4" fmla="*/ 1023431 w 1023431"/>
                  <a:gd name="connsiteY4" fmla="*/ 631265 h 885071"/>
                  <a:gd name="connsiteX5" fmla="*/ 1022685 w 1023431"/>
                  <a:gd name="connsiteY5" fmla="*/ 883764 h 885071"/>
                  <a:gd name="connsiteX6" fmla="*/ 964490 w 1023431"/>
                  <a:gd name="connsiteY6" fmla="*/ 780121 h 885071"/>
                  <a:gd name="connsiteX7" fmla="*/ 310407 w 1023431"/>
                  <a:gd name="connsiteY7" fmla="*/ 782841 h 885071"/>
                  <a:gd name="connsiteX8" fmla="*/ 194198 w 1023431"/>
                  <a:gd name="connsiteY8" fmla="*/ 409947 h 885071"/>
                  <a:gd name="connsiteX9" fmla="*/ 14103 w 1023431"/>
                  <a:gd name="connsiteY9" fmla="*/ 22189 h 885071"/>
                  <a:gd name="connsiteX10" fmla="*/ 716445 w 1023431"/>
                  <a:gd name="connsiteY10" fmla="*/ 76331 h 885071"/>
                  <a:gd name="connsiteX0" fmla="*/ 716445 w 1023431"/>
                  <a:gd name="connsiteY0" fmla="*/ 76331 h 885189"/>
                  <a:gd name="connsiteX1" fmla="*/ 199721 w 1023431"/>
                  <a:gd name="connsiteY1" fmla="*/ 398742 h 885189"/>
                  <a:gd name="connsiteX2" fmla="*/ 323178 w 1023431"/>
                  <a:gd name="connsiteY2" fmla="*/ 503180 h 885189"/>
                  <a:gd name="connsiteX3" fmla="*/ 800165 w 1023431"/>
                  <a:gd name="connsiteY3" fmla="*/ 509543 h 885189"/>
                  <a:gd name="connsiteX4" fmla="*/ 1023431 w 1023431"/>
                  <a:gd name="connsiteY4" fmla="*/ 631265 h 885189"/>
                  <a:gd name="connsiteX5" fmla="*/ 1022685 w 1023431"/>
                  <a:gd name="connsiteY5" fmla="*/ 883764 h 885189"/>
                  <a:gd name="connsiteX6" fmla="*/ 946292 w 1023431"/>
                  <a:gd name="connsiteY6" fmla="*/ 789086 h 885189"/>
                  <a:gd name="connsiteX7" fmla="*/ 310407 w 1023431"/>
                  <a:gd name="connsiteY7" fmla="*/ 782841 h 885189"/>
                  <a:gd name="connsiteX8" fmla="*/ 194198 w 1023431"/>
                  <a:gd name="connsiteY8" fmla="*/ 409947 h 885189"/>
                  <a:gd name="connsiteX9" fmla="*/ 14103 w 1023431"/>
                  <a:gd name="connsiteY9" fmla="*/ 22189 h 885189"/>
                  <a:gd name="connsiteX10" fmla="*/ 716445 w 1023431"/>
                  <a:gd name="connsiteY10" fmla="*/ 76331 h 885189"/>
                  <a:gd name="connsiteX0" fmla="*/ 716445 w 1023431"/>
                  <a:gd name="connsiteY0" fmla="*/ 76331 h 983099"/>
                  <a:gd name="connsiteX1" fmla="*/ 199721 w 1023431"/>
                  <a:gd name="connsiteY1" fmla="*/ 398742 h 983099"/>
                  <a:gd name="connsiteX2" fmla="*/ 323178 w 1023431"/>
                  <a:gd name="connsiteY2" fmla="*/ 503180 h 983099"/>
                  <a:gd name="connsiteX3" fmla="*/ 800165 w 1023431"/>
                  <a:gd name="connsiteY3" fmla="*/ 509543 h 983099"/>
                  <a:gd name="connsiteX4" fmla="*/ 1023431 w 1023431"/>
                  <a:gd name="connsiteY4" fmla="*/ 631265 h 983099"/>
                  <a:gd name="connsiteX5" fmla="*/ 1022685 w 1023431"/>
                  <a:gd name="connsiteY5" fmla="*/ 982385 h 983099"/>
                  <a:gd name="connsiteX6" fmla="*/ 946292 w 1023431"/>
                  <a:gd name="connsiteY6" fmla="*/ 789086 h 983099"/>
                  <a:gd name="connsiteX7" fmla="*/ 310407 w 1023431"/>
                  <a:gd name="connsiteY7" fmla="*/ 782841 h 983099"/>
                  <a:gd name="connsiteX8" fmla="*/ 194198 w 1023431"/>
                  <a:gd name="connsiteY8" fmla="*/ 409947 h 983099"/>
                  <a:gd name="connsiteX9" fmla="*/ 14103 w 1023431"/>
                  <a:gd name="connsiteY9" fmla="*/ 22189 h 983099"/>
                  <a:gd name="connsiteX10" fmla="*/ 716445 w 1023431"/>
                  <a:gd name="connsiteY10" fmla="*/ 76331 h 983099"/>
                  <a:gd name="connsiteX0" fmla="*/ 522247 w 829233"/>
                  <a:gd name="connsiteY0" fmla="*/ 1295 h 908063"/>
                  <a:gd name="connsiteX1" fmla="*/ 5523 w 829233"/>
                  <a:gd name="connsiteY1" fmla="*/ 323706 h 908063"/>
                  <a:gd name="connsiteX2" fmla="*/ 128980 w 829233"/>
                  <a:gd name="connsiteY2" fmla="*/ 428144 h 908063"/>
                  <a:gd name="connsiteX3" fmla="*/ 605967 w 829233"/>
                  <a:gd name="connsiteY3" fmla="*/ 434507 h 908063"/>
                  <a:gd name="connsiteX4" fmla="*/ 829233 w 829233"/>
                  <a:gd name="connsiteY4" fmla="*/ 556229 h 908063"/>
                  <a:gd name="connsiteX5" fmla="*/ 828487 w 829233"/>
                  <a:gd name="connsiteY5" fmla="*/ 907349 h 908063"/>
                  <a:gd name="connsiteX6" fmla="*/ 752094 w 829233"/>
                  <a:gd name="connsiteY6" fmla="*/ 714050 h 908063"/>
                  <a:gd name="connsiteX7" fmla="*/ 116209 w 829233"/>
                  <a:gd name="connsiteY7" fmla="*/ 707805 h 908063"/>
                  <a:gd name="connsiteX8" fmla="*/ 0 w 829233"/>
                  <a:gd name="connsiteY8" fmla="*/ 334911 h 908063"/>
                  <a:gd name="connsiteX9" fmla="*/ 522247 w 829233"/>
                  <a:gd name="connsiteY9" fmla="*/ 1295 h 908063"/>
                  <a:gd name="connsiteX0" fmla="*/ 12367 w 841600"/>
                  <a:gd name="connsiteY0" fmla="*/ 36180 h 609332"/>
                  <a:gd name="connsiteX1" fmla="*/ 17890 w 841600"/>
                  <a:gd name="connsiteY1" fmla="*/ 24975 h 609332"/>
                  <a:gd name="connsiteX2" fmla="*/ 141347 w 841600"/>
                  <a:gd name="connsiteY2" fmla="*/ 129413 h 609332"/>
                  <a:gd name="connsiteX3" fmla="*/ 618334 w 841600"/>
                  <a:gd name="connsiteY3" fmla="*/ 135776 h 609332"/>
                  <a:gd name="connsiteX4" fmla="*/ 841600 w 841600"/>
                  <a:gd name="connsiteY4" fmla="*/ 257498 h 609332"/>
                  <a:gd name="connsiteX5" fmla="*/ 840854 w 841600"/>
                  <a:gd name="connsiteY5" fmla="*/ 608618 h 609332"/>
                  <a:gd name="connsiteX6" fmla="*/ 764461 w 841600"/>
                  <a:gd name="connsiteY6" fmla="*/ 415319 h 609332"/>
                  <a:gd name="connsiteX7" fmla="*/ 128576 w 841600"/>
                  <a:gd name="connsiteY7" fmla="*/ 409074 h 609332"/>
                  <a:gd name="connsiteX8" fmla="*/ 12367 w 841600"/>
                  <a:gd name="connsiteY8" fmla="*/ 36180 h 609332"/>
                  <a:gd name="connsiteX0" fmla="*/ 111938 w 824962"/>
                  <a:gd name="connsiteY0" fmla="*/ 393970 h 594228"/>
                  <a:gd name="connsiteX1" fmla="*/ 1252 w 824962"/>
                  <a:gd name="connsiteY1" fmla="*/ 9871 h 594228"/>
                  <a:gd name="connsiteX2" fmla="*/ 124709 w 824962"/>
                  <a:gd name="connsiteY2" fmla="*/ 114309 h 594228"/>
                  <a:gd name="connsiteX3" fmla="*/ 601696 w 824962"/>
                  <a:gd name="connsiteY3" fmla="*/ 120672 h 594228"/>
                  <a:gd name="connsiteX4" fmla="*/ 824962 w 824962"/>
                  <a:gd name="connsiteY4" fmla="*/ 242394 h 594228"/>
                  <a:gd name="connsiteX5" fmla="*/ 824216 w 824962"/>
                  <a:gd name="connsiteY5" fmla="*/ 593514 h 594228"/>
                  <a:gd name="connsiteX6" fmla="*/ 747823 w 824962"/>
                  <a:gd name="connsiteY6" fmla="*/ 400215 h 594228"/>
                  <a:gd name="connsiteX7" fmla="*/ 111938 w 824962"/>
                  <a:gd name="connsiteY7" fmla="*/ 393970 h 594228"/>
                  <a:gd name="connsiteX0" fmla="*/ 89616 w 802640"/>
                  <a:gd name="connsiteY0" fmla="*/ 411080 h 611338"/>
                  <a:gd name="connsiteX1" fmla="*/ 8046 w 802640"/>
                  <a:gd name="connsiteY1" fmla="*/ 9050 h 611338"/>
                  <a:gd name="connsiteX2" fmla="*/ 102387 w 802640"/>
                  <a:gd name="connsiteY2" fmla="*/ 131419 h 611338"/>
                  <a:gd name="connsiteX3" fmla="*/ 579374 w 802640"/>
                  <a:gd name="connsiteY3" fmla="*/ 137782 h 611338"/>
                  <a:gd name="connsiteX4" fmla="*/ 802640 w 802640"/>
                  <a:gd name="connsiteY4" fmla="*/ 259504 h 611338"/>
                  <a:gd name="connsiteX5" fmla="*/ 801894 w 802640"/>
                  <a:gd name="connsiteY5" fmla="*/ 610624 h 611338"/>
                  <a:gd name="connsiteX6" fmla="*/ 725501 w 802640"/>
                  <a:gd name="connsiteY6" fmla="*/ 417325 h 611338"/>
                  <a:gd name="connsiteX7" fmla="*/ 89616 w 802640"/>
                  <a:gd name="connsiteY7" fmla="*/ 411080 h 611338"/>
                  <a:gd name="connsiteX0" fmla="*/ 61475 w 774499"/>
                  <a:gd name="connsiteY0" fmla="*/ 411080 h 611338"/>
                  <a:gd name="connsiteX1" fmla="*/ 41778 w 774499"/>
                  <a:gd name="connsiteY1" fmla="*/ 9050 h 611338"/>
                  <a:gd name="connsiteX2" fmla="*/ 74246 w 774499"/>
                  <a:gd name="connsiteY2" fmla="*/ 131419 h 611338"/>
                  <a:gd name="connsiteX3" fmla="*/ 551233 w 774499"/>
                  <a:gd name="connsiteY3" fmla="*/ 137782 h 611338"/>
                  <a:gd name="connsiteX4" fmla="*/ 774499 w 774499"/>
                  <a:gd name="connsiteY4" fmla="*/ 259504 h 611338"/>
                  <a:gd name="connsiteX5" fmla="*/ 773753 w 774499"/>
                  <a:gd name="connsiteY5" fmla="*/ 610624 h 611338"/>
                  <a:gd name="connsiteX6" fmla="*/ 697360 w 774499"/>
                  <a:gd name="connsiteY6" fmla="*/ 417325 h 611338"/>
                  <a:gd name="connsiteX7" fmla="*/ 61475 w 774499"/>
                  <a:gd name="connsiteY7" fmla="*/ 411080 h 611338"/>
                  <a:gd name="connsiteX0" fmla="*/ 61475 w 774499"/>
                  <a:gd name="connsiteY0" fmla="*/ 408319 h 608577"/>
                  <a:gd name="connsiteX1" fmla="*/ 41778 w 774499"/>
                  <a:gd name="connsiteY1" fmla="*/ 6289 h 608577"/>
                  <a:gd name="connsiteX2" fmla="*/ 25793 w 774499"/>
                  <a:gd name="connsiteY2" fmla="*/ 282292 h 608577"/>
                  <a:gd name="connsiteX3" fmla="*/ 74246 w 774499"/>
                  <a:gd name="connsiteY3" fmla="*/ 128658 h 608577"/>
                  <a:gd name="connsiteX4" fmla="*/ 551233 w 774499"/>
                  <a:gd name="connsiteY4" fmla="*/ 135021 h 608577"/>
                  <a:gd name="connsiteX5" fmla="*/ 774499 w 774499"/>
                  <a:gd name="connsiteY5" fmla="*/ 256743 h 608577"/>
                  <a:gd name="connsiteX6" fmla="*/ 773753 w 774499"/>
                  <a:gd name="connsiteY6" fmla="*/ 607863 h 608577"/>
                  <a:gd name="connsiteX7" fmla="*/ 697360 w 774499"/>
                  <a:gd name="connsiteY7" fmla="*/ 414564 h 608577"/>
                  <a:gd name="connsiteX8" fmla="*/ 61475 w 774499"/>
                  <a:gd name="connsiteY8" fmla="*/ 408319 h 608577"/>
                  <a:gd name="connsiteX0" fmla="*/ 83065 w 796089"/>
                  <a:gd name="connsiteY0" fmla="*/ 417125 h 617383"/>
                  <a:gd name="connsiteX1" fmla="*/ 12414 w 796089"/>
                  <a:gd name="connsiteY1" fmla="*/ 6129 h 617383"/>
                  <a:gd name="connsiteX2" fmla="*/ 47383 w 796089"/>
                  <a:gd name="connsiteY2" fmla="*/ 291098 h 617383"/>
                  <a:gd name="connsiteX3" fmla="*/ 95836 w 796089"/>
                  <a:gd name="connsiteY3" fmla="*/ 137464 h 617383"/>
                  <a:gd name="connsiteX4" fmla="*/ 572823 w 796089"/>
                  <a:gd name="connsiteY4" fmla="*/ 143827 h 617383"/>
                  <a:gd name="connsiteX5" fmla="*/ 796089 w 796089"/>
                  <a:gd name="connsiteY5" fmla="*/ 265549 h 617383"/>
                  <a:gd name="connsiteX6" fmla="*/ 795343 w 796089"/>
                  <a:gd name="connsiteY6" fmla="*/ 616669 h 617383"/>
                  <a:gd name="connsiteX7" fmla="*/ 718950 w 796089"/>
                  <a:gd name="connsiteY7" fmla="*/ 423370 h 617383"/>
                  <a:gd name="connsiteX8" fmla="*/ 83065 w 796089"/>
                  <a:gd name="connsiteY8" fmla="*/ 417125 h 617383"/>
                  <a:gd name="connsiteX0" fmla="*/ 83065 w 796089"/>
                  <a:gd name="connsiteY0" fmla="*/ 419685 h 619943"/>
                  <a:gd name="connsiteX1" fmla="*/ 12414 w 796089"/>
                  <a:gd name="connsiteY1" fmla="*/ 8689 h 619943"/>
                  <a:gd name="connsiteX2" fmla="*/ 95836 w 796089"/>
                  <a:gd name="connsiteY2" fmla="*/ 140024 h 619943"/>
                  <a:gd name="connsiteX3" fmla="*/ 572823 w 796089"/>
                  <a:gd name="connsiteY3" fmla="*/ 146387 h 619943"/>
                  <a:gd name="connsiteX4" fmla="*/ 796089 w 796089"/>
                  <a:gd name="connsiteY4" fmla="*/ 268109 h 619943"/>
                  <a:gd name="connsiteX5" fmla="*/ 795343 w 796089"/>
                  <a:gd name="connsiteY5" fmla="*/ 619229 h 619943"/>
                  <a:gd name="connsiteX6" fmla="*/ 718950 w 796089"/>
                  <a:gd name="connsiteY6" fmla="*/ 425930 h 619943"/>
                  <a:gd name="connsiteX7" fmla="*/ 83065 w 796089"/>
                  <a:gd name="connsiteY7" fmla="*/ 419685 h 619943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6089"/>
                  <a:gd name="connsiteY0" fmla="*/ 418933 h 619191"/>
                  <a:gd name="connsiteX1" fmla="*/ 12414 w 796089"/>
                  <a:gd name="connsiteY1" fmla="*/ 7937 h 619191"/>
                  <a:gd name="connsiteX2" fmla="*/ 95836 w 796089"/>
                  <a:gd name="connsiteY2" fmla="*/ 157203 h 619191"/>
                  <a:gd name="connsiteX3" fmla="*/ 572823 w 796089"/>
                  <a:gd name="connsiteY3" fmla="*/ 145635 h 619191"/>
                  <a:gd name="connsiteX4" fmla="*/ 796089 w 796089"/>
                  <a:gd name="connsiteY4" fmla="*/ 267357 h 619191"/>
                  <a:gd name="connsiteX5" fmla="*/ 795343 w 796089"/>
                  <a:gd name="connsiteY5" fmla="*/ 618477 h 619191"/>
                  <a:gd name="connsiteX6" fmla="*/ 718950 w 796089"/>
                  <a:gd name="connsiteY6" fmla="*/ 425178 h 619191"/>
                  <a:gd name="connsiteX7" fmla="*/ 83065 w 796089"/>
                  <a:gd name="connsiteY7" fmla="*/ 418933 h 619191"/>
                  <a:gd name="connsiteX0" fmla="*/ 83065 w 795343"/>
                  <a:gd name="connsiteY0" fmla="*/ 418933 h 619191"/>
                  <a:gd name="connsiteX1" fmla="*/ 12414 w 795343"/>
                  <a:gd name="connsiteY1" fmla="*/ 7937 h 619191"/>
                  <a:gd name="connsiteX2" fmla="*/ 95836 w 795343"/>
                  <a:gd name="connsiteY2" fmla="*/ 157203 h 619191"/>
                  <a:gd name="connsiteX3" fmla="*/ 572823 w 795343"/>
                  <a:gd name="connsiteY3" fmla="*/ 145635 h 619191"/>
                  <a:gd name="connsiteX4" fmla="*/ 795343 w 795343"/>
                  <a:gd name="connsiteY4" fmla="*/ 618477 h 619191"/>
                  <a:gd name="connsiteX5" fmla="*/ 718950 w 795343"/>
                  <a:gd name="connsiteY5" fmla="*/ 425178 h 619191"/>
                  <a:gd name="connsiteX6" fmla="*/ 83065 w 795343"/>
                  <a:gd name="connsiteY6" fmla="*/ 418933 h 619191"/>
                  <a:gd name="connsiteX0" fmla="*/ 83065 w 795779"/>
                  <a:gd name="connsiteY0" fmla="*/ 418933 h 619191"/>
                  <a:gd name="connsiteX1" fmla="*/ 12414 w 795779"/>
                  <a:gd name="connsiteY1" fmla="*/ 7937 h 619191"/>
                  <a:gd name="connsiteX2" fmla="*/ 95836 w 795779"/>
                  <a:gd name="connsiteY2" fmla="*/ 157203 h 619191"/>
                  <a:gd name="connsiteX3" fmla="*/ 572823 w 795779"/>
                  <a:gd name="connsiteY3" fmla="*/ 145635 h 619191"/>
                  <a:gd name="connsiteX4" fmla="*/ 795343 w 795779"/>
                  <a:gd name="connsiteY4" fmla="*/ 618477 h 619191"/>
                  <a:gd name="connsiteX5" fmla="*/ 718950 w 795779"/>
                  <a:gd name="connsiteY5" fmla="*/ 425178 h 619191"/>
                  <a:gd name="connsiteX6" fmla="*/ 83065 w 795779"/>
                  <a:gd name="connsiteY6" fmla="*/ 418933 h 619191"/>
                  <a:gd name="connsiteX0" fmla="*/ 83065 w 796164"/>
                  <a:gd name="connsiteY0" fmla="*/ 418987 h 619245"/>
                  <a:gd name="connsiteX1" fmla="*/ 12414 w 796164"/>
                  <a:gd name="connsiteY1" fmla="*/ 7991 h 619245"/>
                  <a:gd name="connsiteX2" fmla="*/ 95836 w 796164"/>
                  <a:gd name="connsiteY2" fmla="*/ 157257 h 619245"/>
                  <a:gd name="connsiteX3" fmla="*/ 631056 w 796164"/>
                  <a:gd name="connsiteY3" fmla="*/ 154654 h 619245"/>
                  <a:gd name="connsiteX4" fmla="*/ 795343 w 796164"/>
                  <a:gd name="connsiteY4" fmla="*/ 618531 h 619245"/>
                  <a:gd name="connsiteX5" fmla="*/ 718950 w 796164"/>
                  <a:gd name="connsiteY5" fmla="*/ 425232 h 619245"/>
                  <a:gd name="connsiteX6" fmla="*/ 83065 w 796164"/>
                  <a:gd name="connsiteY6" fmla="*/ 418987 h 619245"/>
                  <a:gd name="connsiteX0" fmla="*/ 83065 w 796451"/>
                  <a:gd name="connsiteY0" fmla="*/ 418987 h 619245"/>
                  <a:gd name="connsiteX1" fmla="*/ 12414 w 796451"/>
                  <a:gd name="connsiteY1" fmla="*/ 7991 h 619245"/>
                  <a:gd name="connsiteX2" fmla="*/ 95836 w 796451"/>
                  <a:gd name="connsiteY2" fmla="*/ 157257 h 619245"/>
                  <a:gd name="connsiteX3" fmla="*/ 631056 w 796451"/>
                  <a:gd name="connsiteY3" fmla="*/ 154654 h 619245"/>
                  <a:gd name="connsiteX4" fmla="*/ 795343 w 796451"/>
                  <a:gd name="connsiteY4" fmla="*/ 618531 h 619245"/>
                  <a:gd name="connsiteX5" fmla="*/ 718950 w 796451"/>
                  <a:gd name="connsiteY5" fmla="*/ 425232 h 619245"/>
                  <a:gd name="connsiteX6" fmla="*/ 83065 w 796451"/>
                  <a:gd name="connsiteY6" fmla="*/ 418987 h 619245"/>
                  <a:gd name="connsiteX0" fmla="*/ 83065 w 795840"/>
                  <a:gd name="connsiteY0" fmla="*/ 418987 h 619245"/>
                  <a:gd name="connsiteX1" fmla="*/ 12414 w 795840"/>
                  <a:gd name="connsiteY1" fmla="*/ 7991 h 619245"/>
                  <a:gd name="connsiteX2" fmla="*/ 95836 w 795840"/>
                  <a:gd name="connsiteY2" fmla="*/ 157257 h 619245"/>
                  <a:gd name="connsiteX3" fmla="*/ 631056 w 795840"/>
                  <a:gd name="connsiteY3" fmla="*/ 154654 h 619245"/>
                  <a:gd name="connsiteX4" fmla="*/ 795343 w 795840"/>
                  <a:gd name="connsiteY4" fmla="*/ 618531 h 619245"/>
                  <a:gd name="connsiteX5" fmla="*/ 718950 w 795840"/>
                  <a:gd name="connsiteY5" fmla="*/ 425232 h 619245"/>
                  <a:gd name="connsiteX6" fmla="*/ 83065 w 795840"/>
                  <a:gd name="connsiteY6" fmla="*/ 418987 h 619245"/>
                  <a:gd name="connsiteX0" fmla="*/ 83065 w 795343"/>
                  <a:gd name="connsiteY0" fmla="*/ 418987 h 619245"/>
                  <a:gd name="connsiteX1" fmla="*/ 12414 w 795343"/>
                  <a:gd name="connsiteY1" fmla="*/ 7991 h 619245"/>
                  <a:gd name="connsiteX2" fmla="*/ 95836 w 795343"/>
                  <a:gd name="connsiteY2" fmla="*/ 157257 h 619245"/>
                  <a:gd name="connsiteX3" fmla="*/ 631056 w 795343"/>
                  <a:gd name="connsiteY3" fmla="*/ 154654 h 619245"/>
                  <a:gd name="connsiteX4" fmla="*/ 795343 w 795343"/>
                  <a:gd name="connsiteY4" fmla="*/ 618531 h 619245"/>
                  <a:gd name="connsiteX5" fmla="*/ 718950 w 795343"/>
                  <a:gd name="connsiteY5" fmla="*/ 425232 h 619245"/>
                  <a:gd name="connsiteX6" fmla="*/ 83065 w 795343"/>
                  <a:gd name="connsiteY6" fmla="*/ 418987 h 619245"/>
                  <a:gd name="connsiteX0" fmla="*/ 83065 w 795343"/>
                  <a:gd name="connsiteY0" fmla="*/ 418987 h 619245"/>
                  <a:gd name="connsiteX1" fmla="*/ 12414 w 795343"/>
                  <a:gd name="connsiteY1" fmla="*/ 7991 h 619245"/>
                  <a:gd name="connsiteX2" fmla="*/ 95836 w 795343"/>
                  <a:gd name="connsiteY2" fmla="*/ 157257 h 619245"/>
                  <a:gd name="connsiteX3" fmla="*/ 631056 w 795343"/>
                  <a:gd name="connsiteY3" fmla="*/ 154654 h 619245"/>
                  <a:gd name="connsiteX4" fmla="*/ 795343 w 795343"/>
                  <a:gd name="connsiteY4" fmla="*/ 618531 h 619245"/>
                  <a:gd name="connsiteX5" fmla="*/ 718950 w 795343"/>
                  <a:gd name="connsiteY5" fmla="*/ 425232 h 619245"/>
                  <a:gd name="connsiteX6" fmla="*/ 83065 w 795343"/>
                  <a:gd name="connsiteY6" fmla="*/ 418987 h 619245"/>
                  <a:gd name="connsiteX0" fmla="*/ 83065 w 795343"/>
                  <a:gd name="connsiteY0" fmla="*/ 418987 h 619245"/>
                  <a:gd name="connsiteX1" fmla="*/ 12414 w 795343"/>
                  <a:gd name="connsiteY1" fmla="*/ 7991 h 619245"/>
                  <a:gd name="connsiteX2" fmla="*/ 95836 w 795343"/>
                  <a:gd name="connsiteY2" fmla="*/ 157257 h 619245"/>
                  <a:gd name="connsiteX3" fmla="*/ 631056 w 795343"/>
                  <a:gd name="connsiteY3" fmla="*/ 154654 h 619245"/>
                  <a:gd name="connsiteX4" fmla="*/ 795343 w 795343"/>
                  <a:gd name="connsiteY4" fmla="*/ 618531 h 619245"/>
                  <a:gd name="connsiteX5" fmla="*/ 718950 w 795343"/>
                  <a:gd name="connsiteY5" fmla="*/ 425232 h 619245"/>
                  <a:gd name="connsiteX6" fmla="*/ 83065 w 795343"/>
                  <a:gd name="connsiteY6" fmla="*/ 418987 h 619245"/>
                  <a:gd name="connsiteX0" fmla="*/ 83065 w 780785"/>
                  <a:gd name="connsiteY0" fmla="*/ 418987 h 619245"/>
                  <a:gd name="connsiteX1" fmla="*/ 12414 w 780785"/>
                  <a:gd name="connsiteY1" fmla="*/ 7991 h 619245"/>
                  <a:gd name="connsiteX2" fmla="*/ 95836 w 780785"/>
                  <a:gd name="connsiteY2" fmla="*/ 157257 h 619245"/>
                  <a:gd name="connsiteX3" fmla="*/ 631056 w 780785"/>
                  <a:gd name="connsiteY3" fmla="*/ 154654 h 619245"/>
                  <a:gd name="connsiteX4" fmla="*/ 780785 w 780785"/>
                  <a:gd name="connsiteY4" fmla="*/ 618531 h 619245"/>
                  <a:gd name="connsiteX5" fmla="*/ 718950 w 780785"/>
                  <a:gd name="connsiteY5" fmla="*/ 425232 h 619245"/>
                  <a:gd name="connsiteX6" fmla="*/ 83065 w 780785"/>
                  <a:gd name="connsiteY6" fmla="*/ 418987 h 619245"/>
                  <a:gd name="connsiteX0" fmla="*/ 77096 w 774816"/>
                  <a:gd name="connsiteY0" fmla="*/ 417996 h 618254"/>
                  <a:gd name="connsiteX1" fmla="*/ 15937 w 774816"/>
                  <a:gd name="connsiteY1" fmla="*/ 58865 h 618254"/>
                  <a:gd name="connsiteX2" fmla="*/ 6445 w 774816"/>
                  <a:gd name="connsiteY2" fmla="*/ 7000 h 618254"/>
                  <a:gd name="connsiteX3" fmla="*/ 89867 w 774816"/>
                  <a:gd name="connsiteY3" fmla="*/ 156266 h 618254"/>
                  <a:gd name="connsiteX4" fmla="*/ 625087 w 774816"/>
                  <a:gd name="connsiteY4" fmla="*/ 153663 h 618254"/>
                  <a:gd name="connsiteX5" fmla="*/ 774816 w 774816"/>
                  <a:gd name="connsiteY5" fmla="*/ 617540 h 618254"/>
                  <a:gd name="connsiteX6" fmla="*/ 712981 w 774816"/>
                  <a:gd name="connsiteY6" fmla="*/ 424241 h 618254"/>
                  <a:gd name="connsiteX7" fmla="*/ 77096 w 774816"/>
                  <a:gd name="connsiteY7" fmla="*/ 417996 h 618254"/>
                  <a:gd name="connsiteX0" fmla="*/ 168085 w 774816"/>
                  <a:gd name="connsiteY0" fmla="*/ 417996 h 618254"/>
                  <a:gd name="connsiteX1" fmla="*/ 15937 w 774816"/>
                  <a:gd name="connsiteY1" fmla="*/ 58865 h 618254"/>
                  <a:gd name="connsiteX2" fmla="*/ 6445 w 774816"/>
                  <a:gd name="connsiteY2" fmla="*/ 7000 h 618254"/>
                  <a:gd name="connsiteX3" fmla="*/ 89867 w 774816"/>
                  <a:gd name="connsiteY3" fmla="*/ 156266 h 618254"/>
                  <a:gd name="connsiteX4" fmla="*/ 625087 w 774816"/>
                  <a:gd name="connsiteY4" fmla="*/ 153663 h 618254"/>
                  <a:gd name="connsiteX5" fmla="*/ 774816 w 774816"/>
                  <a:gd name="connsiteY5" fmla="*/ 617540 h 618254"/>
                  <a:gd name="connsiteX6" fmla="*/ 712981 w 774816"/>
                  <a:gd name="connsiteY6" fmla="*/ 424241 h 618254"/>
                  <a:gd name="connsiteX7" fmla="*/ 168085 w 774816"/>
                  <a:gd name="connsiteY7" fmla="*/ 417996 h 618254"/>
                  <a:gd name="connsiteX0" fmla="*/ 168085 w 774816"/>
                  <a:gd name="connsiteY0" fmla="*/ 417996 h 618254"/>
                  <a:gd name="connsiteX1" fmla="*/ 15937 w 774816"/>
                  <a:gd name="connsiteY1" fmla="*/ 58865 h 618254"/>
                  <a:gd name="connsiteX2" fmla="*/ 6445 w 774816"/>
                  <a:gd name="connsiteY2" fmla="*/ 7000 h 618254"/>
                  <a:gd name="connsiteX3" fmla="*/ 89867 w 774816"/>
                  <a:gd name="connsiteY3" fmla="*/ 156266 h 618254"/>
                  <a:gd name="connsiteX4" fmla="*/ 625087 w 774816"/>
                  <a:gd name="connsiteY4" fmla="*/ 153663 h 618254"/>
                  <a:gd name="connsiteX5" fmla="*/ 774816 w 774816"/>
                  <a:gd name="connsiteY5" fmla="*/ 617540 h 618254"/>
                  <a:gd name="connsiteX6" fmla="*/ 712981 w 774816"/>
                  <a:gd name="connsiteY6" fmla="*/ 424241 h 618254"/>
                  <a:gd name="connsiteX7" fmla="*/ 168085 w 774816"/>
                  <a:gd name="connsiteY7" fmla="*/ 417996 h 618254"/>
                  <a:gd name="connsiteX0" fmla="*/ 168085 w 774816"/>
                  <a:gd name="connsiteY0" fmla="*/ 417996 h 618254"/>
                  <a:gd name="connsiteX1" fmla="*/ 15937 w 774816"/>
                  <a:gd name="connsiteY1" fmla="*/ 58865 h 618254"/>
                  <a:gd name="connsiteX2" fmla="*/ 6445 w 774816"/>
                  <a:gd name="connsiteY2" fmla="*/ 7000 h 618254"/>
                  <a:gd name="connsiteX3" fmla="*/ 89867 w 774816"/>
                  <a:gd name="connsiteY3" fmla="*/ 156266 h 618254"/>
                  <a:gd name="connsiteX4" fmla="*/ 625087 w 774816"/>
                  <a:gd name="connsiteY4" fmla="*/ 153663 h 618254"/>
                  <a:gd name="connsiteX5" fmla="*/ 774816 w 774816"/>
                  <a:gd name="connsiteY5" fmla="*/ 617540 h 618254"/>
                  <a:gd name="connsiteX6" fmla="*/ 712981 w 774816"/>
                  <a:gd name="connsiteY6" fmla="*/ 424241 h 618254"/>
                  <a:gd name="connsiteX7" fmla="*/ 168085 w 774816"/>
                  <a:gd name="connsiteY7" fmla="*/ 417996 h 618254"/>
                  <a:gd name="connsiteX0" fmla="*/ 161355 w 768086"/>
                  <a:gd name="connsiteY0" fmla="*/ 368307 h 568565"/>
                  <a:gd name="connsiteX1" fmla="*/ 9207 w 768086"/>
                  <a:gd name="connsiteY1" fmla="*/ 9176 h 568565"/>
                  <a:gd name="connsiteX2" fmla="*/ 83137 w 768086"/>
                  <a:gd name="connsiteY2" fmla="*/ 106577 h 568565"/>
                  <a:gd name="connsiteX3" fmla="*/ 618357 w 768086"/>
                  <a:gd name="connsiteY3" fmla="*/ 103974 h 568565"/>
                  <a:gd name="connsiteX4" fmla="*/ 768086 w 768086"/>
                  <a:gd name="connsiteY4" fmla="*/ 567851 h 568565"/>
                  <a:gd name="connsiteX5" fmla="*/ 706251 w 768086"/>
                  <a:gd name="connsiteY5" fmla="*/ 374552 h 568565"/>
                  <a:gd name="connsiteX6" fmla="*/ 161355 w 768086"/>
                  <a:gd name="connsiteY6" fmla="*/ 368307 h 568565"/>
                  <a:gd name="connsiteX0" fmla="*/ 161355 w 768086"/>
                  <a:gd name="connsiteY0" fmla="*/ 490133 h 690391"/>
                  <a:gd name="connsiteX1" fmla="*/ 9207 w 768086"/>
                  <a:gd name="connsiteY1" fmla="*/ 5484 h 690391"/>
                  <a:gd name="connsiteX2" fmla="*/ 83137 w 768086"/>
                  <a:gd name="connsiteY2" fmla="*/ 228403 h 690391"/>
                  <a:gd name="connsiteX3" fmla="*/ 618357 w 768086"/>
                  <a:gd name="connsiteY3" fmla="*/ 225800 h 690391"/>
                  <a:gd name="connsiteX4" fmla="*/ 768086 w 768086"/>
                  <a:gd name="connsiteY4" fmla="*/ 689677 h 690391"/>
                  <a:gd name="connsiteX5" fmla="*/ 706251 w 768086"/>
                  <a:gd name="connsiteY5" fmla="*/ 496378 h 690391"/>
                  <a:gd name="connsiteX6" fmla="*/ 161355 w 768086"/>
                  <a:gd name="connsiteY6" fmla="*/ 490133 h 690391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73930 w 758879"/>
                  <a:gd name="connsiteY2" fmla="*/ 222919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73930 w 758879"/>
                  <a:gd name="connsiteY2" fmla="*/ 222919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4895 w 761626"/>
                  <a:gd name="connsiteY0" fmla="*/ 484649 h 684907"/>
                  <a:gd name="connsiteX1" fmla="*/ 2747 w 761626"/>
                  <a:gd name="connsiteY1" fmla="*/ 0 h 684907"/>
                  <a:gd name="connsiteX2" fmla="*/ 76677 w 761626"/>
                  <a:gd name="connsiteY2" fmla="*/ 222919 h 684907"/>
                  <a:gd name="connsiteX3" fmla="*/ 611897 w 761626"/>
                  <a:gd name="connsiteY3" fmla="*/ 220316 h 684907"/>
                  <a:gd name="connsiteX4" fmla="*/ 761626 w 761626"/>
                  <a:gd name="connsiteY4" fmla="*/ 684193 h 684907"/>
                  <a:gd name="connsiteX5" fmla="*/ 699791 w 761626"/>
                  <a:gd name="connsiteY5" fmla="*/ 490894 h 684907"/>
                  <a:gd name="connsiteX6" fmla="*/ 154895 w 761626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73930 w 758879"/>
                  <a:gd name="connsiteY2" fmla="*/ 222919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762 w 759493"/>
                  <a:gd name="connsiteY0" fmla="*/ 484649 h 684907"/>
                  <a:gd name="connsiteX1" fmla="*/ 614 w 759493"/>
                  <a:gd name="connsiteY1" fmla="*/ 0 h 684907"/>
                  <a:gd name="connsiteX2" fmla="*/ 147335 w 759493"/>
                  <a:gd name="connsiteY2" fmla="*/ 231884 h 684907"/>
                  <a:gd name="connsiteX3" fmla="*/ 609764 w 759493"/>
                  <a:gd name="connsiteY3" fmla="*/ 220316 h 684907"/>
                  <a:gd name="connsiteX4" fmla="*/ 759493 w 759493"/>
                  <a:gd name="connsiteY4" fmla="*/ 684193 h 684907"/>
                  <a:gd name="connsiteX5" fmla="*/ 697658 w 759493"/>
                  <a:gd name="connsiteY5" fmla="*/ 490894 h 684907"/>
                  <a:gd name="connsiteX6" fmla="*/ 152762 w 759493"/>
                  <a:gd name="connsiteY6" fmla="*/ 484649 h 684907"/>
                  <a:gd name="connsiteX0" fmla="*/ 152762 w 759493"/>
                  <a:gd name="connsiteY0" fmla="*/ 484649 h 684907"/>
                  <a:gd name="connsiteX1" fmla="*/ 614 w 759493"/>
                  <a:gd name="connsiteY1" fmla="*/ 0 h 684907"/>
                  <a:gd name="connsiteX2" fmla="*/ 147335 w 759493"/>
                  <a:gd name="connsiteY2" fmla="*/ 231884 h 684907"/>
                  <a:gd name="connsiteX3" fmla="*/ 609764 w 759493"/>
                  <a:gd name="connsiteY3" fmla="*/ 220316 h 684907"/>
                  <a:gd name="connsiteX4" fmla="*/ 759493 w 759493"/>
                  <a:gd name="connsiteY4" fmla="*/ 684193 h 684907"/>
                  <a:gd name="connsiteX5" fmla="*/ 697658 w 759493"/>
                  <a:gd name="connsiteY5" fmla="*/ 490894 h 684907"/>
                  <a:gd name="connsiteX6" fmla="*/ 152762 w 759493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152148 w 758879"/>
                  <a:gd name="connsiteY0" fmla="*/ 484649 h 684907"/>
                  <a:gd name="connsiteX1" fmla="*/ 0 w 758879"/>
                  <a:gd name="connsiteY1" fmla="*/ 0 h 684907"/>
                  <a:gd name="connsiteX2" fmla="*/ 146721 w 758879"/>
                  <a:gd name="connsiteY2" fmla="*/ 231884 h 684907"/>
                  <a:gd name="connsiteX3" fmla="*/ 609150 w 758879"/>
                  <a:gd name="connsiteY3" fmla="*/ 220316 h 684907"/>
                  <a:gd name="connsiteX4" fmla="*/ 758879 w 758879"/>
                  <a:gd name="connsiteY4" fmla="*/ 684193 h 684907"/>
                  <a:gd name="connsiteX5" fmla="*/ 697044 w 758879"/>
                  <a:gd name="connsiteY5" fmla="*/ 490894 h 684907"/>
                  <a:gd name="connsiteX6" fmla="*/ 152148 w 758879"/>
                  <a:gd name="connsiteY6" fmla="*/ 484649 h 684907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73930 w 686088"/>
                  <a:gd name="connsiteY2" fmla="*/ 213953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98535 w 686088"/>
                  <a:gd name="connsiteY2" fmla="*/ 222218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98535 w 686088"/>
                  <a:gd name="connsiteY2" fmla="*/ 222218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95180 w 686088"/>
                  <a:gd name="connsiteY2" fmla="*/ 205688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9357 w 686088"/>
                  <a:gd name="connsiteY0" fmla="*/ 466718 h 666976"/>
                  <a:gd name="connsiteX1" fmla="*/ 0 w 686088"/>
                  <a:gd name="connsiteY1" fmla="*/ 0 h 666976"/>
                  <a:gd name="connsiteX2" fmla="*/ 95180 w 686088"/>
                  <a:gd name="connsiteY2" fmla="*/ 205688 h 666976"/>
                  <a:gd name="connsiteX3" fmla="*/ 536359 w 686088"/>
                  <a:gd name="connsiteY3" fmla="*/ 202385 h 666976"/>
                  <a:gd name="connsiteX4" fmla="*/ 686088 w 686088"/>
                  <a:gd name="connsiteY4" fmla="*/ 666262 h 666976"/>
                  <a:gd name="connsiteX5" fmla="*/ 624253 w 686088"/>
                  <a:gd name="connsiteY5" fmla="*/ 472963 h 666976"/>
                  <a:gd name="connsiteX6" fmla="*/ 79357 w 686088"/>
                  <a:gd name="connsiteY6" fmla="*/ 466718 h 666976"/>
                  <a:gd name="connsiteX0" fmla="*/ 73765 w 680496"/>
                  <a:gd name="connsiteY0" fmla="*/ 469473 h 669731"/>
                  <a:gd name="connsiteX1" fmla="*/ 0 w 680496"/>
                  <a:gd name="connsiteY1" fmla="*/ 0 h 669731"/>
                  <a:gd name="connsiteX2" fmla="*/ 89588 w 680496"/>
                  <a:gd name="connsiteY2" fmla="*/ 208443 h 669731"/>
                  <a:gd name="connsiteX3" fmla="*/ 530767 w 680496"/>
                  <a:gd name="connsiteY3" fmla="*/ 205140 h 669731"/>
                  <a:gd name="connsiteX4" fmla="*/ 680496 w 680496"/>
                  <a:gd name="connsiteY4" fmla="*/ 669017 h 669731"/>
                  <a:gd name="connsiteX5" fmla="*/ 618661 w 680496"/>
                  <a:gd name="connsiteY5" fmla="*/ 475718 h 669731"/>
                  <a:gd name="connsiteX6" fmla="*/ 73765 w 680496"/>
                  <a:gd name="connsiteY6" fmla="*/ 469473 h 669731"/>
                  <a:gd name="connsiteX0" fmla="*/ 73765 w 680496"/>
                  <a:gd name="connsiteY0" fmla="*/ 469473 h 669731"/>
                  <a:gd name="connsiteX1" fmla="*/ 0 w 680496"/>
                  <a:gd name="connsiteY1" fmla="*/ 0 h 669731"/>
                  <a:gd name="connsiteX2" fmla="*/ 89588 w 680496"/>
                  <a:gd name="connsiteY2" fmla="*/ 208443 h 669731"/>
                  <a:gd name="connsiteX3" fmla="*/ 530767 w 680496"/>
                  <a:gd name="connsiteY3" fmla="*/ 205140 h 669731"/>
                  <a:gd name="connsiteX4" fmla="*/ 680496 w 680496"/>
                  <a:gd name="connsiteY4" fmla="*/ 669017 h 669731"/>
                  <a:gd name="connsiteX5" fmla="*/ 618661 w 680496"/>
                  <a:gd name="connsiteY5" fmla="*/ 475718 h 669731"/>
                  <a:gd name="connsiteX6" fmla="*/ 73765 w 680496"/>
                  <a:gd name="connsiteY6" fmla="*/ 469473 h 669731"/>
                  <a:gd name="connsiteX0" fmla="*/ 73765 w 680496"/>
                  <a:gd name="connsiteY0" fmla="*/ 469473 h 669784"/>
                  <a:gd name="connsiteX1" fmla="*/ 0 w 680496"/>
                  <a:gd name="connsiteY1" fmla="*/ 0 h 669784"/>
                  <a:gd name="connsiteX2" fmla="*/ 89588 w 680496"/>
                  <a:gd name="connsiteY2" fmla="*/ 208443 h 669784"/>
                  <a:gd name="connsiteX3" fmla="*/ 530767 w 680496"/>
                  <a:gd name="connsiteY3" fmla="*/ 205140 h 669784"/>
                  <a:gd name="connsiteX4" fmla="*/ 680496 w 680496"/>
                  <a:gd name="connsiteY4" fmla="*/ 669017 h 669784"/>
                  <a:gd name="connsiteX5" fmla="*/ 611950 w 680496"/>
                  <a:gd name="connsiteY5" fmla="*/ 489493 h 669784"/>
                  <a:gd name="connsiteX6" fmla="*/ 73765 w 680496"/>
                  <a:gd name="connsiteY6" fmla="*/ 469473 h 669784"/>
                  <a:gd name="connsiteX0" fmla="*/ 81851 w 688582"/>
                  <a:gd name="connsiteY0" fmla="*/ 469473 h 669784"/>
                  <a:gd name="connsiteX1" fmla="*/ 8086 w 688582"/>
                  <a:gd name="connsiteY1" fmla="*/ 0 h 669784"/>
                  <a:gd name="connsiteX2" fmla="*/ 97674 w 688582"/>
                  <a:gd name="connsiteY2" fmla="*/ 208443 h 669784"/>
                  <a:gd name="connsiteX3" fmla="*/ 538853 w 688582"/>
                  <a:gd name="connsiteY3" fmla="*/ 205140 h 669784"/>
                  <a:gd name="connsiteX4" fmla="*/ 688582 w 688582"/>
                  <a:gd name="connsiteY4" fmla="*/ 669017 h 669784"/>
                  <a:gd name="connsiteX5" fmla="*/ 620036 w 688582"/>
                  <a:gd name="connsiteY5" fmla="*/ 489493 h 669784"/>
                  <a:gd name="connsiteX6" fmla="*/ 81851 w 688582"/>
                  <a:gd name="connsiteY6" fmla="*/ 469473 h 669784"/>
                  <a:gd name="connsiteX0" fmla="*/ 86792 w 684576"/>
                  <a:gd name="connsiteY0" fmla="*/ 488758 h 669784"/>
                  <a:gd name="connsiteX1" fmla="*/ 4080 w 684576"/>
                  <a:gd name="connsiteY1" fmla="*/ 0 h 669784"/>
                  <a:gd name="connsiteX2" fmla="*/ 93668 w 684576"/>
                  <a:gd name="connsiteY2" fmla="*/ 208443 h 669784"/>
                  <a:gd name="connsiteX3" fmla="*/ 534847 w 684576"/>
                  <a:gd name="connsiteY3" fmla="*/ 205140 h 669784"/>
                  <a:gd name="connsiteX4" fmla="*/ 684576 w 684576"/>
                  <a:gd name="connsiteY4" fmla="*/ 669017 h 669784"/>
                  <a:gd name="connsiteX5" fmla="*/ 616030 w 684576"/>
                  <a:gd name="connsiteY5" fmla="*/ 489493 h 669784"/>
                  <a:gd name="connsiteX6" fmla="*/ 86792 w 684576"/>
                  <a:gd name="connsiteY6" fmla="*/ 488758 h 669784"/>
                  <a:gd name="connsiteX0" fmla="*/ 82712 w 680496"/>
                  <a:gd name="connsiteY0" fmla="*/ 488758 h 669784"/>
                  <a:gd name="connsiteX1" fmla="*/ 0 w 680496"/>
                  <a:gd name="connsiteY1" fmla="*/ 0 h 669784"/>
                  <a:gd name="connsiteX2" fmla="*/ 89588 w 680496"/>
                  <a:gd name="connsiteY2" fmla="*/ 208443 h 669784"/>
                  <a:gd name="connsiteX3" fmla="*/ 530767 w 680496"/>
                  <a:gd name="connsiteY3" fmla="*/ 205140 h 669784"/>
                  <a:gd name="connsiteX4" fmla="*/ 680496 w 680496"/>
                  <a:gd name="connsiteY4" fmla="*/ 669017 h 669784"/>
                  <a:gd name="connsiteX5" fmla="*/ 611950 w 680496"/>
                  <a:gd name="connsiteY5" fmla="*/ 489493 h 669784"/>
                  <a:gd name="connsiteX6" fmla="*/ 82712 w 680496"/>
                  <a:gd name="connsiteY6" fmla="*/ 488758 h 669784"/>
                  <a:gd name="connsiteX0" fmla="*/ 82712 w 680496"/>
                  <a:gd name="connsiteY0" fmla="*/ 488758 h 669741"/>
                  <a:gd name="connsiteX1" fmla="*/ 0 w 680496"/>
                  <a:gd name="connsiteY1" fmla="*/ 0 h 669741"/>
                  <a:gd name="connsiteX2" fmla="*/ 89588 w 680496"/>
                  <a:gd name="connsiteY2" fmla="*/ 208443 h 669741"/>
                  <a:gd name="connsiteX3" fmla="*/ 530767 w 680496"/>
                  <a:gd name="connsiteY3" fmla="*/ 205140 h 669741"/>
                  <a:gd name="connsiteX4" fmla="*/ 680496 w 680496"/>
                  <a:gd name="connsiteY4" fmla="*/ 669017 h 669741"/>
                  <a:gd name="connsiteX5" fmla="*/ 586226 w 680496"/>
                  <a:gd name="connsiteY5" fmla="*/ 478473 h 669741"/>
                  <a:gd name="connsiteX6" fmla="*/ 82712 w 680496"/>
                  <a:gd name="connsiteY6" fmla="*/ 488758 h 669741"/>
                  <a:gd name="connsiteX0" fmla="*/ 82712 w 677141"/>
                  <a:gd name="connsiteY0" fmla="*/ 488758 h 672487"/>
                  <a:gd name="connsiteX1" fmla="*/ 0 w 677141"/>
                  <a:gd name="connsiteY1" fmla="*/ 0 h 672487"/>
                  <a:gd name="connsiteX2" fmla="*/ 89588 w 677141"/>
                  <a:gd name="connsiteY2" fmla="*/ 208443 h 672487"/>
                  <a:gd name="connsiteX3" fmla="*/ 530767 w 677141"/>
                  <a:gd name="connsiteY3" fmla="*/ 205140 h 672487"/>
                  <a:gd name="connsiteX4" fmla="*/ 677141 w 677141"/>
                  <a:gd name="connsiteY4" fmla="*/ 671773 h 672487"/>
                  <a:gd name="connsiteX5" fmla="*/ 586226 w 677141"/>
                  <a:gd name="connsiteY5" fmla="*/ 478473 h 672487"/>
                  <a:gd name="connsiteX6" fmla="*/ 82712 w 677141"/>
                  <a:gd name="connsiteY6" fmla="*/ 488758 h 672487"/>
                  <a:gd name="connsiteX0" fmla="*/ 82712 w 677141"/>
                  <a:gd name="connsiteY0" fmla="*/ 488758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6226 w 677141"/>
                  <a:gd name="connsiteY5" fmla="*/ 478473 h 671773"/>
                  <a:gd name="connsiteX6" fmla="*/ 82712 w 677141"/>
                  <a:gd name="connsiteY6" fmla="*/ 488758 h 671773"/>
                  <a:gd name="connsiteX0" fmla="*/ 82712 w 677141"/>
                  <a:gd name="connsiteY0" fmla="*/ 488758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82712 w 677141"/>
                  <a:gd name="connsiteY6" fmla="*/ 488758 h 671773"/>
                  <a:gd name="connsiteX0" fmla="*/ 82712 w 677141"/>
                  <a:gd name="connsiteY0" fmla="*/ 488758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82712 w 677141"/>
                  <a:gd name="connsiteY6" fmla="*/ 488758 h 671773"/>
                  <a:gd name="connsiteX0" fmla="*/ 60503 w 681774"/>
                  <a:gd name="connsiteY0" fmla="*/ 480492 h 671773"/>
                  <a:gd name="connsiteX1" fmla="*/ 4633 w 681774"/>
                  <a:gd name="connsiteY1" fmla="*/ 0 h 671773"/>
                  <a:gd name="connsiteX2" fmla="*/ 94221 w 681774"/>
                  <a:gd name="connsiteY2" fmla="*/ 208443 h 671773"/>
                  <a:gd name="connsiteX3" fmla="*/ 535400 w 681774"/>
                  <a:gd name="connsiteY3" fmla="*/ 205140 h 671773"/>
                  <a:gd name="connsiteX4" fmla="*/ 681774 w 681774"/>
                  <a:gd name="connsiteY4" fmla="*/ 671773 h 671773"/>
                  <a:gd name="connsiteX5" fmla="*/ 589741 w 681774"/>
                  <a:gd name="connsiteY5" fmla="*/ 481228 h 671773"/>
                  <a:gd name="connsiteX6" fmla="*/ 60503 w 681774"/>
                  <a:gd name="connsiteY6" fmla="*/ 480492 h 671773"/>
                  <a:gd name="connsiteX0" fmla="*/ 71659 w 692930"/>
                  <a:gd name="connsiteY0" fmla="*/ 480492 h 671773"/>
                  <a:gd name="connsiteX1" fmla="*/ 15789 w 692930"/>
                  <a:gd name="connsiteY1" fmla="*/ 0 h 671773"/>
                  <a:gd name="connsiteX2" fmla="*/ 105377 w 692930"/>
                  <a:gd name="connsiteY2" fmla="*/ 208443 h 671773"/>
                  <a:gd name="connsiteX3" fmla="*/ 546556 w 692930"/>
                  <a:gd name="connsiteY3" fmla="*/ 205140 h 671773"/>
                  <a:gd name="connsiteX4" fmla="*/ 692930 w 692930"/>
                  <a:gd name="connsiteY4" fmla="*/ 671773 h 671773"/>
                  <a:gd name="connsiteX5" fmla="*/ 600897 w 692930"/>
                  <a:gd name="connsiteY5" fmla="*/ 481228 h 671773"/>
                  <a:gd name="connsiteX6" fmla="*/ 71659 w 692930"/>
                  <a:gd name="connsiteY6" fmla="*/ 480492 h 671773"/>
                  <a:gd name="connsiteX0" fmla="*/ 55870 w 677141"/>
                  <a:gd name="connsiteY0" fmla="*/ 480492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55870 w 677141"/>
                  <a:gd name="connsiteY6" fmla="*/ 480492 h 671773"/>
                  <a:gd name="connsiteX0" fmla="*/ 92778 w 677141"/>
                  <a:gd name="connsiteY0" fmla="*/ 474982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92778 w 677141"/>
                  <a:gd name="connsiteY6" fmla="*/ 474982 h 671773"/>
                  <a:gd name="connsiteX0" fmla="*/ 92778 w 677141"/>
                  <a:gd name="connsiteY0" fmla="*/ 474982 h 671773"/>
                  <a:gd name="connsiteX1" fmla="*/ 0 w 677141"/>
                  <a:gd name="connsiteY1" fmla="*/ 0 h 671773"/>
                  <a:gd name="connsiteX2" fmla="*/ 89588 w 677141"/>
                  <a:gd name="connsiteY2" fmla="*/ 208443 h 671773"/>
                  <a:gd name="connsiteX3" fmla="*/ 530767 w 677141"/>
                  <a:gd name="connsiteY3" fmla="*/ 205140 h 671773"/>
                  <a:gd name="connsiteX4" fmla="*/ 677141 w 677141"/>
                  <a:gd name="connsiteY4" fmla="*/ 671773 h 671773"/>
                  <a:gd name="connsiteX5" fmla="*/ 585108 w 677141"/>
                  <a:gd name="connsiteY5" fmla="*/ 481228 h 671773"/>
                  <a:gd name="connsiteX6" fmla="*/ 92778 w 677141"/>
                  <a:gd name="connsiteY6" fmla="*/ 474982 h 671773"/>
                  <a:gd name="connsiteX0" fmla="*/ 92837 w 677200"/>
                  <a:gd name="connsiteY0" fmla="*/ 474982 h 671773"/>
                  <a:gd name="connsiteX1" fmla="*/ 59 w 677200"/>
                  <a:gd name="connsiteY1" fmla="*/ 0 h 671773"/>
                  <a:gd name="connsiteX2" fmla="*/ 89647 w 677200"/>
                  <a:gd name="connsiteY2" fmla="*/ 208443 h 671773"/>
                  <a:gd name="connsiteX3" fmla="*/ 530826 w 677200"/>
                  <a:gd name="connsiteY3" fmla="*/ 205140 h 671773"/>
                  <a:gd name="connsiteX4" fmla="*/ 677200 w 677200"/>
                  <a:gd name="connsiteY4" fmla="*/ 671773 h 671773"/>
                  <a:gd name="connsiteX5" fmla="*/ 585167 w 677200"/>
                  <a:gd name="connsiteY5" fmla="*/ 481228 h 671773"/>
                  <a:gd name="connsiteX6" fmla="*/ 92837 w 677200"/>
                  <a:gd name="connsiteY6" fmla="*/ 474982 h 671773"/>
                  <a:gd name="connsiteX0" fmla="*/ 92837 w 677200"/>
                  <a:gd name="connsiteY0" fmla="*/ 474982 h 671773"/>
                  <a:gd name="connsiteX1" fmla="*/ 59 w 677200"/>
                  <a:gd name="connsiteY1" fmla="*/ 0 h 671773"/>
                  <a:gd name="connsiteX2" fmla="*/ 89647 w 677200"/>
                  <a:gd name="connsiteY2" fmla="*/ 208443 h 671773"/>
                  <a:gd name="connsiteX3" fmla="*/ 531945 w 677200"/>
                  <a:gd name="connsiteY3" fmla="*/ 216160 h 671773"/>
                  <a:gd name="connsiteX4" fmla="*/ 677200 w 677200"/>
                  <a:gd name="connsiteY4" fmla="*/ 671773 h 671773"/>
                  <a:gd name="connsiteX5" fmla="*/ 585167 w 677200"/>
                  <a:gd name="connsiteY5" fmla="*/ 481228 h 671773"/>
                  <a:gd name="connsiteX6" fmla="*/ 92837 w 677200"/>
                  <a:gd name="connsiteY6" fmla="*/ 474982 h 671773"/>
                  <a:gd name="connsiteX0" fmla="*/ 92837 w 677200"/>
                  <a:gd name="connsiteY0" fmla="*/ 474982 h 671773"/>
                  <a:gd name="connsiteX1" fmla="*/ 59 w 677200"/>
                  <a:gd name="connsiteY1" fmla="*/ 0 h 671773"/>
                  <a:gd name="connsiteX2" fmla="*/ 128791 w 677200"/>
                  <a:gd name="connsiteY2" fmla="*/ 224973 h 671773"/>
                  <a:gd name="connsiteX3" fmla="*/ 531945 w 677200"/>
                  <a:gd name="connsiteY3" fmla="*/ 216160 h 671773"/>
                  <a:gd name="connsiteX4" fmla="*/ 677200 w 677200"/>
                  <a:gd name="connsiteY4" fmla="*/ 671773 h 671773"/>
                  <a:gd name="connsiteX5" fmla="*/ 585167 w 677200"/>
                  <a:gd name="connsiteY5" fmla="*/ 481228 h 671773"/>
                  <a:gd name="connsiteX6" fmla="*/ 92837 w 677200"/>
                  <a:gd name="connsiteY6" fmla="*/ 474982 h 671773"/>
                  <a:gd name="connsiteX0" fmla="*/ 92837 w 677200"/>
                  <a:gd name="connsiteY0" fmla="*/ 474982 h 671773"/>
                  <a:gd name="connsiteX1" fmla="*/ 59 w 677200"/>
                  <a:gd name="connsiteY1" fmla="*/ 0 h 671773"/>
                  <a:gd name="connsiteX2" fmla="*/ 128791 w 677200"/>
                  <a:gd name="connsiteY2" fmla="*/ 224973 h 671773"/>
                  <a:gd name="connsiteX3" fmla="*/ 531945 w 677200"/>
                  <a:gd name="connsiteY3" fmla="*/ 216160 h 671773"/>
                  <a:gd name="connsiteX4" fmla="*/ 677200 w 677200"/>
                  <a:gd name="connsiteY4" fmla="*/ 671773 h 671773"/>
                  <a:gd name="connsiteX5" fmla="*/ 585167 w 677200"/>
                  <a:gd name="connsiteY5" fmla="*/ 481228 h 671773"/>
                  <a:gd name="connsiteX6" fmla="*/ 92837 w 677200"/>
                  <a:gd name="connsiteY6" fmla="*/ 474982 h 671773"/>
                  <a:gd name="connsiteX0" fmla="*/ 93771 w 678134"/>
                  <a:gd name="connsiteY0" fmla="*/ 474982 h 671773"/>
                  <a:gd name="connsiteX1" fmla="*/ 993 w 678134"/>
                  <a:gd name="connsiteY1" fmla="*/ 0 h 671773"/>
                  <a:gd name="connsiteX2" fmla="*/ 129725 w 678134"/>
                  <a:gd name="connsiteY2" fmla="*/ 224973 h 671773"/>
                  <a:gd name="connsiteX3" fmla="*/ 532879 w 678134"/>
                  <a:gd name="connsiteY3" fmla="*/ 216160 h 671773"/>
                  <a:gd name="connsiteX4" fmla="*/ 678134 w 678134"/>
                  <a:gd name="connsiteY4" fmla="*/ 671773 h 671773"/>
                  <a:gd name="connsiteX5" fmla="*/ 586101 w 678134"/>
                  <a:gd name="connsiteY5" fmla="*/ 481228 h 671773"/>
                  <a:gd name="connsiteX6" fmla="*/ 93771 w 678134"/>
                  <a:gd name="connsiteY6" fmla="*/ 474982 h 671773"/>
                  <a:gd name="connsiteX0" fmla="*/ 107149 w 691512"/>
                  <a:gd name="connsiteY0" fmla="*/ 480258 h 677049"/>
                  <a:gd name="connsiteX1" fmla="*/ 13521 w 691512"/>
                  <a:gd name="connsiteY1" fmla="*/ 105654 h 677049"/>
                  <a:gd name="connsiteX2" fmla="*/ 14371 w 691512"/>
                  <a:gd name="connsiteY2" fmla="*/ 5276 h 677049"/>
                  <a:gd name="connsiteX3" fmla="*/ 143103 w 691512"/>
                  <a:gd name="connsiteY3" fmla="*/ 230249 h 677049"/>
                  <a:gd name="connsiteX4" fmla="*/ 546257 w 691512"/>
                  <a:gd name="connsiteY4" fmla="*/ 221436 h 677049"/>
                  <a:gd name="connsiteX5" fmla="*/ 691512 w 691512"/>
                  <a:gd name="connsiteY5" fmla="*/ 677049 h 677049"/>
                  <a:gd name="connsiteX6" fmla="*/ 599479 w 691512"/>
                  <a:gd name="connsiteY6" fmla="*/ 486504 h 677049"/>
                  <a:gd name="connsiteX7" fmla="*/ 107149 w 691512"/>
                  <a:gd name="connsiteY7" fmla="*/ 480258 h 677049"/>
                  <a:gd name="connsiteX0" fmla="*/ 107149 w 691512"/>
                  <a:gd name="connsiteY0" fmla="*/ 480258 h 677049"/>
                  <a:gd name="connsiteX1" fmla="*/ 13521 w 691512"/>
                  <a:gd name="connsiteY1" fmla="*/ 105654 h 677049"/>
                  <a:gd name="connsiteX2" fmla="*/ 14371 w 691512"/>
                  <a:gd name="connsiteY2" fmla="*/ 5276 h 677049"/>
                  <a:gd name="connsiteX3" fmla="*/ 143103 w 691512"/>
                  <a:gd name="connsiteY3" fmla="*/ 230249 h 677049"/>
                  <a:gd name="connsiteX4" fmla="*/ 546257 w 691512"/>
                  <a:gd name="connsiteY4" fmla="*/ 221436 h 677049"/>
                  <a:gd name="connsiteX5" fmla="*/ 691512 w 691512"/>
                  <a:gd name="connsiteY5" fmla="*/ 677049 h 677049"/>
                  <a:gd name="connsiteX6" fmla="*/ 599479 w 691512"/>
                  <a:gd name="connsiteY6" fmla="*/ 486504 h 677049"/>
                  <a:gd name="connsiteX7" fmla="*/ 107149 w 691512"/>
                  <a:gd name="connsiteY7" fmla="*/ 480258 h 677049"/>
                  <a:gd name="connsiteX0" fmla="*/ 107149 w 691512"/>
                  <a:gd name="connsiteY0" fmla="*/ 480258 h 677049"/>
                  <a:gd name="connsiteX1" fmla="*/ 13521 w 691512"/>
                  <a:gd name="connsiteY1" fmla="*/ 105654 h 677049"/>
                  <a:gd name="connsiteX2" fmla="*/ 14371 w 691512"/>
                  <a:gd name="connsiteY2" fmla="*/ 5276 h 677049"/>
                  <a:gd name="connsiteX3" fmla="*/ 143103 w 691512"/>
                  <a:gd name="connsiteY3" fmla="*/ 230249 h 677049"/>
                  <a:gd name="connsiteX4" fmla="*/ 546257 w 691512"/>
                  <a:gd name="connsiteY4" fmla="*/ 221436 h 677049"/>
                  <a:gd name="connsiteX5" fmla="*/ 691512 w 691512"/>
                  <a:gd name="connsiteY5" fmla="*/ 677049 h 677049"/>
                  <a:gd name="connsiteX6" fmla="*/ 599479 w 691512"/>
                  <a:gd name="connsiteY6" fmla="*/ 486504 h 677049"/>
                  <a:gd name="connsiteX7" fmla="*/ 107149 w 691512"/>
                  <a:gd name="connsiteY7" fmla="*/ 480258 h 677049"/>
                  <a:gd name="connsiteX0" fmla="*/ 107512 w 691875"/>
                  <a:gd name="connsiteY0" fmla="*/ 477327 h 674118"/>
                  <a:gd name="connsiteX1" fmla="*/ 13101 w 691875"/>
                  <a:gd name="connsiteY1" fmla="*/ 182619 h 674118"/>
                  <a:gd name="connsiteX2" fmla="*/ 14734 w 691875"/>
                  <a:gd name="connsiteY2" fmla="*/ 2345 h 674118"/>
                  <a:gd name="connsiteX3" fmla="*/ 143466 w 691875"/>
                  <a:gd name="connsiteY3" fmla="*/ 227318 h 674118"/>
                  <a:gd name="connsiteX4" fmla="*/ 546620 w 691875"/>
                  <a:gd name="connsiteY4" fmla="*/ 218505 h 674118"/>
                  <a:gd name="connsiteX5" fmla="*/ 691875 w 691875"/>
                  <a:gd name="connsiteY5" fmla="*/ 674118 h 674118"/>
                  <a:gd name="connsiteX6" fmla="*/ 599842 w 691875"/>
                  <a:gd name="connsiteY6" fmla="*/ 483573 h 674118"/>
                  <a:gd name="connsiteX7" fmla="*/ 107512 w 691875"/>
                  <a:gd name="connsiteY7" fmla="*/ 477327 h 674118"/>
                  <a:gd name="connsiteX0" fmla="*/ 103560 w 687923"/>
                  <a:gd name="connsiteY0" fmla="*/ 477419 h 674210"/>
                  <a:gd name="connsiteX1" fmla="*/ 9149 w 687923"/>
                  <a:gd name="connsiteY1" fmla="*/ 182711 h 674210"/>
                  <a:gd name="connsiteX2" fmla="*/ 10782 w 687923"/>
                  <a:gd name="connsiteY2" fmla="*/ 2437 h 674210"/>
                  <a:gd name="connsiteX3" fmla="*/ 139514 w 687923"/>
                  <a:gd name="connsiteY3" fmla="*/ 227410 h 674210"/>
                  <a:gd name="connsiteX4" fmla="*/ 542668 w 687923"/>
                  <a:gd name="connsiteY4" fmla="*/ 218597 h 674210"/>
                  <a:gd name="connsiteX5" fmla="*/ 687923 w 687923"/>
                  <a:gd name="connsiteY5" fmla="*/ 674210 h 674210"/>
                  <a:gd name="connsiteX6" fmla="*/ 595890 w 687923"/>
                  <a:gd name="connsiteY6" fmla="*/ 483665 h 674210"/>
                  <a:gd name="connsiteX7" fmla="*/ 103560 w 687923"/>
                  <a:gd name="connsiteY7" fmla="*/ 477419 h 674210"/>
                  <a:gd name="connsiteX0" fmla="*/ 95353 w 679716"/>
                  <a:gd name="connsiteY0" fmla="*/ 474982 h 671773"/>
                  <a:gd name="connsiteX1" fmla="*/ 942 w 679716"/>
                  <a:gd name="connsiteY1" fmla="*/ 180274 h 671773"/>
                  <a:gd name="connsiteX2" fmla="*/ 2575 w 679716"/>
                  <a:gd name="connsiteY2" fmla="*/ 0 h 671773"/>
                  <a:gd name="connsiteX3" fmla="*/ 131307 w 679716"/>
                  <a:gd name="connsiteY3" fmla="*/ 224973 h 671773"/>
                  <a:gd name="connsiteX4" fmla="*/ 534461 w 679716"/>
                  <a:gd name="connsiteY4" fmla="*/ 216160 h 671773"/>
                  <a:gd name="connsiteX5" fmla="*/ 679716 w 679716"/>
                  <a:gd name="connsiteY5" fmla="*/ 671773 h 671773"/>
                  <a:gd name="connsiteX6" fmla="*/ 587683 w 679716"/>
                  <a:gd name="connsiteY6" fmla="*/ 481228 h 671773"/>
                  <a:gd name="connsiteX7" fmla="*/ 95353 w 679716"/>
                  <a:gd name="connsiteY7" fmla="*/ 474982 h 671773"/>
                  <a:gd name="connsiteX0" fmla="*/ 95011 w 679374"/>
                  <a:gd name="connsiteY0" fmla="*/ 488757 h 685548"/>
                  <a:gd name="connsiteX1" fmla="*/ 600 w 679374"/>
                  <a:gd name="connsiteY1" fmla="*/ 194049 h 685548"/>
                  <a:gd name="connsiteX2" fmla="*/ 6148 w 679374"/>
                  <a:gd name="connsiteY2" fmla="*/ 0 h 685548"/>
                  <a:gd name="connsiteX3" fmla="*/ 130965 w 679374"/>
                  <a:gd name="connsiteY3" fmla="*/ 238748 h 685548"/>
                  <a:gd name="connsiteX4" fmla="*/ 534119 w 679374"/>
                  <a:gd name="connsiteY4" fmla="*/ 229935 h 685548"/>
                  <a:gd name="connsiteX5" fmla="*/ 679374 w 679374"/>
                  <a:gd name="connsiteY5" fmla="*/ 685548 h 685548"/>
                  <a:gd name="connsiteX6" fmla="*/ 587341 w 679374"/>
                  <a:gd name="connsiteY6" fmla="*/ 495003 h 685548"/>
                  <a:gd name="connsiteX7" fmla="*/ 95011 w 679374"/>
                  <a:gd name="connsiteY7" fmla="*/ 488757 h 685548"/>
                  <a:gd name="connsiteX0" fmla="*/ 95011 w 679374"/>
                  <a:gd name="connsiteY0" fmla="*/ 488757 h 685548"/>
                  <a:gd name="connsiteX1" fmla="*/ 600 w 679374"/>
                  <a:gd name="connsiteY1" fmla="*/ 194049 h 685548"/>
                  <a:gd name="connsiteX2" fmla="*/ 6148 w 679374"/>
                  <a:gd name="connsiteY2" fmla="*/ 0 h 685548"/>
                  <a:gd name="connsiteX3" fmla="*/ 130965 w 679374"/>
                  <a:gd name="connsiteY3" fmla="*/ 238748 h 685548"/>
                  <a:gd name="connsiteX4" fmla="*/ 534119 w 679374"/>
                  <a:gd name="connsiteY4" fmla="*/ 229935 h 685548"/>
                  <a:gd name="connsiteX5" fmla="*/ 679374 w 679374"/>
                  <a:gd name="connsiteY5" fmla="*/ 685548 h 685548"/>
                  <a:gd name="connsiteX6" fmla="*/ 587341 w 679374"/>
                  <a:gd name="connsiteY6" fmla="*/ 495003 h 685548"/>
                  <a:gd name="connsiteX7" fmla="*/ 95011 w 679374"/>
                  <a:gd name="connsiteY7" fmla="*/ 488757 h 685548"/>
                  <a:gd name="connsiteX0" fmla="*/ 94275 w 678638"/>
                  <a:gd name="connsiteY0" fmla="*/ 488757 h 685548"/>
                  <a:gd name="connsiteX1" fmla="*/ 647 w 678638"/>
                  <a:gd name="connsiteY1" fmla="*/ 260170 h 685548"/>
                  <a:gd name="connsiteX2" fmla="*/ 5412 w 678638"/>
                  <a:gd name="connsiteY2" fmla="*/ 0 h 685548"/>
                  <a:gd name="connsiteX3" fmla="*/ 130229 w 678638"/>
                  <a:gd name="connsiteY3" fmla="*/ 238748 h 685548"/>
                  <a:gd name="connsiteX4" fmla="*/ 533383 w 678638"/>
                  <a:gd name="connsiteY4" fmla="*/ 229935 h 685548"/>
                  <a:gd name="connsiteX5" fmla="*/ 678638 w 678638"/>
                  <a:gd name="connsiteY5" fmla="*/ 685548 h 685548"/>
                  <a:gd name="connsiteX6" fmla="*/ 586605 w 678638"/>
                  <a:gd name="connsiteY6" fmla="*/ 495003 h 685548"/>
                  <a:gd name="connsiteX7" fmla="*/ 94275 w 678638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751 w 680114"/>
                  <a:gd name="connsiteY0" fmla="*/ 488757 h 685548"/>
                  <a:gd name="connsiteX1" fmla="*/ 2123 w 680114"/>
                  <a:gd name="connsiteY1" fmla="*/ 260170 h 685548"/>
                  <a:gd name="connsiteX2" fmla="*/ 6888 w 680114"/>
                  <a:gd name="connsiteY2" fmla="*/ 0 h 685548"/>
                  <a:gd name="connsiteX3" fmla="*/ 131705 w 680114"/>
                  <a:gd name="connsiteY3" fmla="*/ 238748 h 685548"/>
                  <a:gd name="connsiteX4" fmla="*/ 534859 w 680114"/>
                  <a:gd name="connsiteY4" fmla="*/ 229935 h 685548"/>
                  <a:gd name="connsiteX5" fmla="*/ 680114 w 680114"/>
                  <a:gd name="connsiteY5" fmla="*/ 685548 h 685548"/>
                  <a:gd name="connsiteX6" fmla="*/ 588081 w 680114"/>
                  <a:gd name="connsiteY6" fmla="*/ 495003 h 685548"/>
                  <a:gd name="connsiteX7" fmla="*/ 95751 w 680114"/>
                  <a:gd name="connsiteY7" fmla="*/ 488757 h 685548"/>
                  <a:gd name="connsiteX0" fmla="*/ 95972 w 680335"/>
                  <a:gd name="connsiteY0" fmla="*/ 488757 h 685548"/>
                  <a:gd name="connsiteX1" fmla="*/ 2344 w 680335"/>
                  <a:gd name="connsiteY1" fmla="*/ 260170 h 685548"/>
                  <a:gd name="connsiteX2" fmla="*/ 5543 w 680335"/>
                  <a:gd name="connsiteY2" fmla="*/ 0 h 685548"/>
                  <a:gd name="connsiteX3" fmla="*/ 131926 w 680335"/>
                  <a:gd name="connsiteY3" fmla="*/ 238748 h 685548"/>
                  <a:gd name="connsiteX4" fmla="*/ 535080 w 680335"/>
                  <a:gd name="connsiteY4" fmla="*/ 229935 h 685548"/>
                  <a:gd name="connsiteX5" fmla="*/ 680335 w 680335"/>
                  <a:gd name="connsiteY5" fmla="*/ 685548 h 685548"/>
                  <a:gd name="connsiteX6" fmla="*/ 588302 w 680335"/>
                  <a:gd name="connsiteY6" fmla="*/ 495003 h 685548"/>
                  <a:gd name="connsiteX7" fmla="*/ 95972 w 680335"/>
                  <a:gd name="connsiteY7" fmla="*/ 488757 h 685548"/>
                  <a:gd name="connsiteX0" fmla="*/ 95318 w 679681"/>
                  <a:gd name="connsiteY0" fmla="*/ 488757 h 685548"/>
                  <a:gd name="connsiteX1" fmla="*/ 2473 w 679681"/>
                  <a:gd name="connsiteY1" fmla="*/ 279455 h 685548"/>
                  <a:gd name="connsiteX2" fmla="*/ 4889 w 679681"/>
                  <a:gd name="connsiteY2" fmla="*/ 0 h 685548"/>
                  <a:gd name="connsiteX3" fmla="*/ 131272 w 679681"/>
                  <a:gd name="connsiteY3" fmla="*/ 238748 h 685548"/>
                  <a:gd name="connsiteX4" fmla="*/ 534426 w 679681"/>
                  <a:gd name="connsiteY4" fmla="*/ 229935 h 685548"/>
                  <a:gd name="connsiteX5" fmla="*/ 679681 w 679681"/>
                  <a:gd name="connsiteY5" fmla="*/ 685548 h 685548"/>
                  <a:gd name="connsiteX6" fmla="*/ 587648 w 679681"/>
                  <a:gd name="connsiteY6" fmla="*/ 495003 h 685548"/>
                  <a:gd name="connsiteX7" fmla="*/ 95318 w 679681"/>
                  <a:gd name="connsiteY7" fmla="*/ 488757 h 685548"/>
                  <a:gd name="connsiteX0" fmla="*/ 94996 w 679359"/>
                  <a:gd name="connsiteY0" fmla="*/ 488757 h 685548"/>
                  <a:gd name="connsiteX1" fmla="*/ 2151 w 679359"/>
                  <a:gd name="connsiteY1" fmla="*/ 279455 h 685548"/>
                  <a:gd name="connsiteX2" fmla="*/ 4567 w 679359"/>
                  <a:gd name="connsiteY2" fmla="*/ 0 h 685548"/>
                  <a:gd name="connsiteX3" fmla="*/ 130950 w 679359"/>
                  <a:gd name="connsiteY3" fmla="*/ 238748 h 685548"/>
                  <a:gd name="connsiteX4" fmla="*/ 534104 w 679359"/>
                  <a:gd name="connsiteY4" fmla="*/ 229935 h 685548"/>
                  <a:gd name="connsiteX5" fmla="*/ 679359 w 679359"/>
                  <a:gd name="connsiteY5" fmla="*/ 685548 h 685548"/>
                  <a:gd name="connsiteX6" fmla="*/ 587326 w 679359"/>
                  <a:gd name="connsiteY6" fmla="*/ 495003 h 685548"/>
                  <a:gd name="connsiteX7" fmla="*/ 94996 w 679359"/>
                  <a:gd name="connsiteY7" fmla="*/ 488757 h 685548"/>
                  <a:gd name="connsiteX0" fmla="*/ 91191 w 675554"/>
                  <a:gd name="connsiteY0" fmla="*/ 488757 h 685548"/>
                  <a:gd name="connsiteX1" fmla="*/ 3044 w 675554"/>
                  <a:gd name="connsiteY1" fmla="*/ 279455 h 685548"/>
                  <a:gd name="connsiteX2" fmla="*/ 762 w 675554"/>
                  <a:gd name="connsiteY2" fmla="*/ 0 h 685548"/>
                  <a:gd name="connsiteX3" fmla="*/ 127145 w 675554"/>
                  <a:gd name="connsiteY3" fmla="*/ 238748 h 685548"/>
                  <a:gd name="connsiteX4" fmla="*/ 530299 w 675554"/>
                  <a:gd name="connsiteY4" fmla="*/ 229935 h 685548"/>
                  <a:gd name="connsiteX5" fmla="*/ 675554 w 675554"/>
                  <a:gd name="connsiteY5" fmla="*/ 685548 h 685548"/>
                  <a:gd name="connsiteX6" fmla="*/ 583521 w 675554"/>
                  <a:gd name="connsiteY6" fmla="*/ 495003 h 685548"/>
                  <a:gd name="connsiteX7" fmla="*/ 91191 w 675554"/>
                  <a:gd name="connsiteY7" fmla="*/ 488757 h 685548"/>
                  <a:gd name="connsiteX0" fmla="*/ 90429 w 674792"/>
                  <a:gd name="connsiteY0" fmla="*/ 488757 h 685548"/>
                  <a:gd name="connsiteX1" fmla="*/ 2282 w 674792"/>
                  <a:gd name="connsiteY1" fmla="*/ 2794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2282 w 674792"/>
                  <a:gd name="connsiteY1" fmla="*/ 2794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2282 w 674792"/>
                  <a:gd name="connsiteY1" fmla="*/ 2794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3065 w 674792"/>
                  <a:gd name="connsiteY1" fmla="*/ 3345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3065 w 674792"/>
                  <a:gd name="connsiteY1" fmla="*/ 334555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90429 w 674792"/>
                  <a:gd name="connsiteY0" fmla="*/ 488757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90429 w 674792"/>
                  <a:gd name="connsiteY7" fmla="*/ 488757 h 685548"/>
                  <a:gd name="connsiteX0" fmla="*/ 89646 w 674792"/>
                  <a:gd name="connsiteY0" fmla="*/ 45845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89646 w 674792"/>
                  <a:gd name="connsiteY7" fmla="*/ 45845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5294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52941 h 685548"/>
                  <a:gd name="connsiteX0" fmla="*/ 70072 w 674792"/>
                  <a:gd name="connsiteY0" fmla="*/ 46396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63961 h 685548"/>
                  <a:gd name="connsiteX0" fmla="*/ 70072 w 674792"/>
                  <a:gd name="connsiteY0" fmla="*/ 463961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70072 w 674792"/>
                  <a:gd name="connsiteY7" fmla="*/ 463961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67723 w 674792"/>
                  <a:gd name="connsiteY7" fmla="*/ 466716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67723 w 674792"/>
                  <a:gd name="connsiteY7" fmla="*/ 466716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67723 w 674792"/>
                  <a:gd name="connsiteY7" fmla="*/ 466716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95003 h 685548"/>
                  <a:gd name="connsiteX7" fmla="*/ 67723 w 674792"/>
                  <a:gd name="connsiteY7" fmla="*/ 466716 h 685548"/>
                  <a:gd name="connsiteX0" fmla="*/ 67723 w 674792"/>
                  <a:gd name="connsiteY0" fmla="*/ 466716 h 685548"/>
                  <a:gd name="connsiteX1" fmla="*/ 1499 w 674792"/>
                  <a:gd name="connsiteY1" fmla="*/ 246394 h 685548"/>
                  <a:gd name="connsiteX2" fmla="*/ 0 w 674792"/>
                  <a:gd name="connsiteY2" fmla="*/ 0 h 685548"/>
                  <a:gd name="connsiteX3" fmla="*/ 126383 w 674792"/>
                  <a:gd name="connsiteY3" fmla="*/ 238748 h 685548"/>
                  <a:gd name="connsiteX4" fmla="*/ 529537 w 674792"/>
                  <a:gd name="connsiteY4" fmla="*/ 229935 h 685548"/>
                  <a:gd name="connsiteX5" fmla="*/ 674792 w 674792"/>
                  <a:gd name="connsiteY5" fmla="*/ 685548 h 685548"/>
                  <a:gd name="connsiteX6" fmla="*/ 582759 w 674792"/>
                  <a:gd name="connsiteY6" fmla="*/ 467453 h 685548"/>
                  <a:gd name="connsiteX7" fmla="*/ 67723 w 674792"/>
                  <a:gd name="connsiteY7" fmla="*/ 466716 h 685548"/>
                  <a:gd name="connsiteX0" fmla="*/ 67723 w 657567"/>
                  <a:gd name="connsiteY0" fmla="*/ 466716 h 669018"/>
                  <a:gd name="connsiteX1" fmla="*/ 1499 w 657567"/>
                  <a:gd name="connsiteY1" fmla="*/ 246394 h 669018"/>
                  <a:gd name="connsiteX2" fmla="*/ 0 w 657567"/>
                  <a:gd name="connsiteY2" fmla="*/ 0 h 669018"/>
                  <a:gd name="connsiteX3" fmla="*/ 126383 w 657567"/>
                  <a:gd name="connsiteY3" fmla="*/ 238748 h 669018"/>
                  <a:gd name="connsiteX4" fmla="*/ 529537 w 657567"/>
                  <a:gd name="connsiteY4" fmla="*/ 229935 h 669018"/>
                  <a:gd name="connsiteX5" fmla="*/ 657567 w 657567"/>
                  <a:gd name="connsiteY5" fmla="*/ 669018 h 669018"/>
                  <a:gd name="connsiteX6" fmla="*/ 582759 w 657567"/>
                  <a:gd name="connsiteY6" fmla="*/ 467453 h 669018"/>
                  <a:gd name="connsiteX7" fmla="*/ 67723 w 657567"/>
                  <a:gd name="connsiteY7" fmla="*/ 466716 h 669018"/>
                  <a:gd name="connsiteX0" fmla="*/ 73987 w 663831"/>
                  <a:gd name="connsiteY0" fmla="*/ 439166 h 641468"/>
                  <a:gd name="connsiteX1" fmla="*/ 7763 w 663831"/>
                  <a:gd name="connsiteY1" fmla="*/ 218844 h 641468"/>
                  <a:gd name="connsiteX2" fmla="*/ 0 w 663831"/>
                  <a:gd name="connsiteY2" fmla="*/ 0 h 641468"/>
                  <a:gd name="connsiteX3" fmla="*/ 132647 w 663831"/>
                  <a:gd name="connsiteY3" fmla="*/ 211198 h 641468"/>
                  <a:gd name="connsiteX4" fmla="*/ 535801 w 663831"/>
                  <a:gd name="connsiteY4" fmla="*/ 202385 h 641468"/>
                  <a:gd name="connsiteX5" fmla="*/ 663831 w 663831"/>
                  <a:gd name="connsiteY5" fmla="*/ 641468 h 641468"/>
                  <a:gd name="connsiteX6" fmla="*/ 589023 w 663831"/>
                  <a:gd name="connsiteY6" fmla="*/ 439903 h 641468"/>
                  <a:gd name="connsiteX7" fmla="*/ 73987 w 663831"/>
                  <a:gd name="connsiteY7" fmla="*/ 439166 h 641468"/>
                  <a:gd name="connsiteX0" fmla="*/ 73987 w 663831"/>
                  <a:gd name="connsiteY0" fmla="*/ 439166 h 641468"/>
                  <a:gd name="connsiteX1" fmla="*/ 7763 w 663831"/>
                  <a:gd name="connsiteY1" fmla="*/ 218844 h 641468"/>
                  <a:gd name="connsiteX2" fmla="*/ 0 w 663831"/>
                  <a:gd name="connsiteY2" fmla="*/ 0 h 641468"/>
                  <a:gd name="connsiteX3" fmla="*/ 132647 w 663831"/>
                  <a:gd name="connsiteY3" fmla="*/ 211198 h 641468"/>
                  <a:gd name="connsiteX4" fmla="*/ 535801 w 663831"/>
                  <a:gd name="connsiteY4" fmla="*/ 202385 h 641468"/>
                  <a:gd name="connsiteX5" fmla="*/ 663831 w 663831"/>
                  <a:gd name="connsiteY5" fmla="*/ 641468 h 641468"/>
                  <a:gd name="connsiteX6" fmla="*/ 589023 w 663831"/>
                  <a:gd name="connsiteY6" fmla="*/ 439903 h 641468"/>
                  <a:gd name="connsiteX7" fmla="*/ 73987 w 663831"/>
                  <a:gd name="connsiteY7" fmla="*/ 439166 h 641468"/>
                  <a:gd name="connsiteX0" fmla="*/ 73987 w 663831"/>
                  <a:gd name="connsiteY0" fmla="*/ 439166 h 641468"/>
                  <a:gd name="connsiteX1" fmla="*/ 7763 w 663831"/>
                  <a:gd name="connsiteY1" fmla="*/ 218844 h 641468"/>
                  <a:gd name="connsiteX2" fmla="*/ 0 w 663831"/>
                  <a:gd name="connsiteY2" fmla="*/ 0 h 641468"/>
                  <a:gd name="connsiteX3" fmla="*/ 132647 w 663831"/>
                  <a:gd name="connsiteY3" fmla="*/ 211198 h 641468"/>
                  <a:gd name="connsiteX4" fmla="*/ 535801 w 663831"/>
                  <a:gd name="connsiteY4" fmla="*/ 202385 h 641468"/>
                  <a:gd name="connsiteX5" fmla="*/ 663831 w 663831"/>
                  <a:gd name="connsiteY5" fmla="*/ 641468 h 641468"/>
                  <a:gd name="connsiteX6" fmla="*/ 589023 w 663831"/>
                  <a:gd name="connsiteY6" fmla="*/ 439903 h 641468"/>
                  <a:gd name="connsiteX7" fmla="*/ 73987 w 663831"/>
                  <a:gd name="connsiteY7" fmla="*/ 439166 h 641468"/>
                  <a:gd name="connsiteX0" fmla="*/ 73987 w 663831"/>
                  <a:gd name="connsiteY0" fmla="*/ 422636 h 641468"/>
                  <a:gd name="connsiteX1" fmla="*/ 7763 w 663831"/>
                  <a:gd name="connsiteY1" fmla="*/ 218844 h 641468"/>
                  <a:gd name="connsiteX2" fmla="*/ 0 w 663831"/>
                  <a:gd name="connsiteY2" fmla="*/ 0 h 641468"/>
                  <a:gd name="connsiteX3" fmla="*/ 132647 w 663831"/>
                  <a:gd name="connsiteY3" fmla="*/ 211198 h 641468"/>
                  <a:gd name="connsiteX4" fmla="*/ 535801 w 663831"/>
                  <a:gd name="connsiteY4" fmla="*/ 202385 h 641468"/>
                  <a:gd name="connsiteX5" fmla="*/ 663831 w 663831"/>
                  <a:gd name="connsiteY5" fmla="*/ 641468 h 641468"/>
                  <a:gd name="connsiteX6" fmla="*/ 589023 w 663831"/>
                  <a:gd name="connsiteY6" fmla="*/ 439903 h 641468"/>
                  <a:gd name="connsiteX7" fmla="*/ 73987 w 663831"/>
                  <a:gd name="connsiteY7" fmla="*/ 422636 h 641468"/>
                  <a:gd name="connsiteX0" fmla="*/ 80443 w 670287"/>
                  <a:gd name="connsiteY0" fmla="*/ 422636 h 641468"/>
                  <a:gd name="connsiteX1" fmla="*/ 125 w 670287"/>
                  <a:gd name="connsiteY1" fmla="*/ 213334 h 641468"/>
                  <a:gd name="connsiteX2" fmla="*/ 6456 w 670287"/>
                  <a:gd name="connsiteY2" fmla="*/ 0 h 641468"/>
                  <a:gd name="connsiteX3" fmla="*/ 139103 w 670287"/>
                  <a:gd name="connsiteY3" fmla="*/ 211198 h 641468"/>
                  <a:gd name="connsiteX4" fmla="*/ 542257 w 670287"/>
                  <a:gd name="connsiteY4" fmla="*/ 202385 h 641468"/>
                  <a:gd name="connsiteX5" fmla="*/ 670287 w 670287"/>
                  <a:gd name="connsiteY5" fmla="*/ 641468 h 641468"/>
                  <a:gd name="connsiteX6" fmla="*/ 595479 w 670287"/>
                  <a:gd name="connsiteY6" fmla="*/ 439903 h 641468"/>
                  <a:gd name="connsiteX7" fmla="*/ 80443 w 670287"/>
                  <a:gd name="connsiteY7" fmla="*/ 422636 h 641468"/>
                  <a:gd name="connsiteX0" fmla="*/ 83123 w 672967"/>
                  <a:gd name="connsiteY0" fmla="*/ 422636 h 641468"/>
                  <a:gd name="connsiteX1" fmla="*/ 2805 w 672967"/>
                  <a:gd name="connsiteY1" fmla="*/ 213334 h 641468"/>
                  <a:gd name="connsiteX2" fmla="*/ 9136 w 672967"/>
                  <a:gd name="connsiteY2" fmla="*/ 0 h 641468"/>
                  <a:gd name="connsiteX3" fmla="*/ 141783 w 672967"/>
                  <a:gd name="connsiteY3" fmla="*/ 211198 h 641468"/>
                  <a:gd name="connsiteX4" fmla="*/ 544937 w 672967"/>
                  <a:gd name="connsiteY4" fmla="*/ 202385 h 641468"/>
                  <a:gd name="connsiteX5" fmla="*/ 672967 w 672967"/>
                  <a:gd name="connsiteY5" fmla="*/ 641468 h 641468"/>
                  <a:gd name="connsiteX6" fmla="*/ 598159 w 672967"/>
                  <a:gd name="connsiteY6" fmla="*/ 439903 h 641468"/>
                  <a:gd name="connsiteX7" fmla="*/ 83123 w 672967"/>
                  <a:gd name="connsiteY7" fmla="*/ 422636 h 641468"/>
                  <a:gd name="connsiteX0" fmla="*/ 83123 w 672967"/>
                  <a:gd name="connsiteY0" fmla="*/ 422636 h 641468"/>
                  <a:gd name="connsiteX1" fmla="*/ 2805 w 672967"/>
                  <a:gd name="connsiteY1" fmla="*/ 213334 h 641468"/>
                  <a:gd name="connsiteX2" fmla="*/ 9136 w 672967"/>
                  <a:gd name="connsiteY2" fmla="*/ 0 h 641468"/>
                  <a:gd name="connsiteX3" fmla="*/ 141783 w 672967"/>
                  <a:gd name="connsiteY3" fmla="*/ 211198 h 641468"/>
                  <a:gd name="connsiteX4" fmla="*/ 544937 w 672967"/>
                  <a:gd name="connsiteY4" fmla="*/ 202385 h 641468"/>
                  <a:gd name="connsiteX5" fmla="*/ 672967 w 672967"/>
                  <a:gd name="connsiteY5" fmla="*/ 641468 h 641468"/>
                  <a:gd name="connsiteX6" fmla="*/ 598159 w 672967"/>
                  <a:gd name="connsiteY6" fmla="*/ 439903 h 641468"/>
                  <a:gd name="connsiteX7" fmla="*/ 83123 w 672967"/>
                  <a:gd name="connsiteY7" fmla="*/ 422636 h 641468"/>
                  <a:gd name="connsiteX0" fmla="*/ 80588 w 670432"/>
                  <a:gd name="connsiteY0" fmla="*/ 422636 h 641468"/>
                  <a:gd name="connsiteX1" fmla="*/ 270 w 670432"/>
                  <a:gd name="connsiteY1" fmla="*/ 213334 h 641468"/>
                  <a:gd name="connsiteX2" fmla="*/ 6601 w 670432"/>
                  <a:gd name="connsiteY2" fmla="*/ 0 h 641468"/>
                  <a:gd name="connsiteX3" fmla="*/ 139248 w 670432"/>
                  <a:gd name="connsiteY3" fmla="*/ 211198 h 641468"/>
                  <a:gd name="connsiteX4" fmla="*/ 542402 w 670432"/>
                  <a:gd name="connsiteY4" fmla="*/ 202385 h 641468"/>
                  <a:gd name="connsiteX5" fmla="*/ 670432 w 670432"/>
                  <a:gd name="connsiteY5" fmla="*/ 641468 h 641468"/>
                  <a:gd name="connsiteX6" fmla="*/ 595624 w 670432"/>
                  <a:gd name="connsiteY6" fmla="*/ 439903 h 641468"/>
                  <a:gd name="connsiteX7" fmla="*/ 80588 w 670432"/>
                  <a:gd name="connsiteY7" fmla="*/ 422636 h 641468"/>
                  <a:gd name="connsiteX0" fmla="*/ 75956 w 665800"/>
                  <a:gd name="connsiteY0" fmla="*/ 422636 h 641468"/>
                  <a:gd name="connsiteX1" fmla="*/ 1902 w 665800"/>
                  <a:gd name="connsiteY1" fmla="*/ 235374 h 641468"/>
                  <a:gd name="connsiteX2" fmla="*/ 1969 w 665800"/>
                  <a:gd name="connsiteY2" fmla="*/ 0 h 641468"/>
                  <a:gd name="connsiteX3" fmla="*/ 134616 w 665800"/>
                  <a:gd name="connsiteY3" fmla="*/ 211198 h 641468"/>
                  <a:gd name="connsiteX4" fmla="*/ 537770 w 665800"/>
                  <a:gd name="connsiteY4" fmla="*/ 202385 h 641468"/>
                  <a:gd name="connsiteX5" fmla="*/ 665800 w 665800"/>
                  <a:gd name="connsiteY5" fmla="*/ 641468 h 641468"/>
                  <a:gd name="connsiteX6" fmla="*/ 590992 w 665800"/>
                  <a:gd name="connsiteY6" fmla="*/ 439903 h 641468"/>
                  <a:gd name="connsiteX7" fmla="*/ 75956 w 665800"/>
                  <a:gd name="connsiteY7" fmla="*/ 422636 h 641468"/>
                  <a:gd name="connsiteX0" fmla="*/ 74839 w 664683"/>
                  <a:gd name="connsiteY0" fmla="*/ 397840 h 616672"/>
                  <a:gd name="connsiteX1" fmla="*/ 785 w 664683"/>
                  <a:gd name="connsiteY1" fmla="*/ 210578 h 616672"/>
                  <a:gd name="connsiteX2" fmla="*/ 3201 w 664683"/>
                  <a:gd name="connsiteY2" fmla="*/ 0 h 616672"/>
                  <a:gd name="connsiteX3" fmla="*/ 133499 w 664683"/>
                  <a:gd name="connsiteY3" fmla="*/ 186402 h 616672"/>
                  <a:gd name="connsiteX4" fmla="*/ 536653 w 664683"/>
                  <a:gd name="connsiteY4" fmla="*/ 177589 h 616672"/>
                  <a:gd name="connsiteX5" fmla="*/ 664683 w 664683"/>
                  <a:gd name="connsiteY5" fmla="*/ 616672 h 616672"/>
                  <a:gd name="connsiteX6" fmla="*/ 589875 w 664683"/>
                  <a:gd name="connsiteY6" fmla="*/ 415107 h 616672"/>
                  <a:gd name="connsiteX7" fmla="*/ 74839 w 664683"/>
                  <a:gd name="connsiteY7" fmla="*/ 397840 h 616672"/>
                  <a:gd name="connsiteX0" fmla="*/ 74494 w 664338"/>
                  <a:gd name="connsiteY0" fmla="*/ 397840 h 616672"/>
                  <a:gd name="connsiteX1" fmla="*/ 440 w 664338"/>
                  <a:gd name="connsiteY1" fmla="*/ 210578 h 616672"/>
                  <a:gd name="connsiteX2" fmla="*/ 2856 w 664338"/>
                  <a:gd name="connsiteY2" fmla="*/ 0 h 616672"/>
                  <a:gd name="connsiteX3" fmla="*/ 133154 w 664338"/>
                  <a:gd name="connsiteY3" fmla="*/ 186402 h 616672"/>
                  <a:gd name="connsiteX4" fmla="*/ 536308 w 664338"/>
                  <a:gd name="connsiteY4" fmla="*/ 177589 h 616672"/>
                  <a:gd name="connsiteX5" fmla="*/ 664338 w 664338"/>
                  <a:gd name="connsiteY5" fmla="*/ 616672 h 616672"/>
                  <a:gd name="connsiteX6" fmla="*/ 589530 w 664338"/>
                  <a:gd name="connsiteY6" fmla="*/ 415107 h 616672"/>
                  <a:gd name="connsiteX7" fmla="*/ 74494 w 664338"/>
                  <a:gd name="connsiteY7" fmla="*/ 397840 h 616672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18364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2323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2323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2323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20568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20568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20568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39508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39508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33889 w 665073"/>
                  <a:gd name="connsiteY3" fmla="*/ 19466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20518 w 665073"/>
                  <a:gd name="connsiteY3" fmla="*/ 17813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20518 w 665073"/>
                  <a:gd name="connsiteY3" fmla="*/ 17813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20518 w 665073"/>
                  <a:gd name="connsiteY3" fmla="*/ 17813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18608 w 665073"/>
                  <a:gd name="connsiteY3" fmla="*/ 18915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65073"/>
                  <a:gd name="connsiteY0" fmla="*/ 411615 h 613917"/>
                  <a:gd name="connsiteX1" fmla="*/ 1175 w 665073"/>
                  <a:gd name="connsiteY1" fmla="*/ 207823 h 613917"/>
                  <a:gd name="connsiteX2" fmla="*/ 2025 w 665073"/>
                  <a:gd name="connsiteY2" fmla="*/ 0 h 613917"/>
                  <a:gd name="connsiteX3" fmla="*/ 118608 w 665073"/>
                  <a:gd name="connsiteY3" fmla="*/ 189157 h 613917"/>
                  <a:gd name="connsiteX4" fmla="*/ 537043 w 665073"/>
                  <a:gd name="connsiteY4" fmla="*/ 174834 h 613917"/>
                  <a:gd name="connsiteX5" fmla="*/ 665073 w 665073"/>
                  <a:gd name="connsiteY5" fmla="*/ 613917 h 613917"/>
                  <a:gd name="connsiteX6" fmla="*/ 590265 w 665073"/>
                  <a:gd name="connsiteY6" fmla="*/ 412352 h 613917"/>
                  <a:gd name="connsiteX7" fmla="*/ 75229 w 665073"/>
                  <a:gd name="connsiteY7" fmla="*/ 411615 h 613917"/>
                  <a:gd name="connsiteX0" fmla="*/ 75229 w 657432"/>
                  <a:gd name="connsiteY0" fmla="*/ 411615 h 619427"/>
                  <a:gd name="connsiteX1" fmla="*/ 1175 w 657432"/>
                  <a:gd name="connsiteY1" fmla="*/ 207823 h 619427"/>
                  <a:gd name="connsiteX2" fmla="*/ 2025 w 657432"/>
                  <a:gd name="connsiteY2" fmla="*/ 0 h 619427"/>
                  <a:gd name="connsiteX3" fmla="*/ 118608 w 657432"/>
                  <a:gd name="connsiteY3" fmla="*/ 189157 h 619427"/>
                  <a:gd name="connsiteX4" fmla="*/ 537043 w 657432"/>
                  <a:gd name="connsiteY4" fmla="*/ 174834 h 619427"/>
                  <a:gd name="connsiteX5" fmla="*/ 657432 w 657432"/>
                  <a:gd name="connsiteY5" fmla="*/ 619427 h 619427"/>
                  <a:gd name="connsiteX6" fmla="*/ 590265 w 657432"/>
                  <a:gd name="connsiteY6" fmla="*/ 412352 h 619427"/>
                  <a:gd name="connsiteX7" fmla="*/ 75229 w 657432"/>
                  <a:gd name="connsiteY7" fmla="*/ 411615 h 619427"/>
                  <a:gd name="connsiteX0" fmla="*/ 75229 w 657432"/>
                  <a:gd name="connsiteY0" fmla="*/ 411615 h 619427"/>
                  <a:gd name="connsiteX1" fmla="*/ 1175 w 657432"/>
                  <a:gd name="connsiteY1" fmla="*/ 207823 h 619427"/>
                  <a:gd name="connsiteX2" fmla="*/ 2025 w 657432"/>
                  <a:gd name="connsiteY2" fmla="*/ 0 h 619427"/>
                  <a:gd name="connsiteX3" fmla="*/ 118608 w 657432"/>
                  <a:gd name="connsiteY3" fmla="*/ 189157 h 619427"/>
                  <a:gd name="connsiteX4" fmla="*/ 537043 w 657432"/>
                  <a:gd name="connsiteY4" fmla="*/ 174834 h 619427"/>
                  <a:gd name="connsiteX5" fmla="*/ 657432 w 657432"/>
                  <a:gd name="connsiteY5" fmla="*/ 619427 h 619427"/>
                  <a:gd name="connsiteX6" fmla="*/ 590265 w 657432"/>
                  <a:gd name="connsiteY6" fmla="*/ 412352 h 619427"/>
                  <a:gd name="connsiteX7" fmla="*/ 75229 w 657432"/>
                  <a:gd name="connsiteY7" fmla="*/ 411615 h 619427"/>
                  <a:gd name="connsiteX0" fmla="*/ 75229 w 657432"/>
                  <a:gd name="connsiteY0" fmla="*/ 411615 h 619427"/>
                  <a:gd name="connsiteX1" fmla="*/ 1175 w 657432"/>
                  <a:gd name="connsiteY1" fmla="*/ 207823 h 619427"/>
                  <a:gd name="connsiteX2" fmla="*/ 2025 w 657432"/>
                  <a:gd name="connsiteY2" fmla="*/ 0 h 619427"/>
                  <a:gd name="connsiteX3" fmla="*/ 118608 w 657432"/>
                  <a:gd name="connsiteY3" fmla="*/ 189157 h 619427"/>
                  <a:gd name="connsiteX4" fmla="*/ 537043 w 657432"/>
                  <a:gd name="connsiteY4" fmla="*/ 174834 h 619427"/>
                  <a:gd name="connsiteX5" fmla="*/ 657432 w 657432"/>
                  <a:gd name="connsiteY5" fmla="*/ 619427 h 619427"/>
                  <a:gd name="connsiteX6" fmla="*/ 590265 w 657432"/>
                  <a:gd name="connsiteY6" fmla="*/ 412352 h 619427"/>
                  <a:gd name="connsiteX7" fmla="*/ 75229 w 657432"/>
                  <a:gd name="connsiteY7" fmla="*/ 411615 h 619427"/>
                  <a:gd name="connsiteX0" fmla="*/ 75229 w 657432"/>
                  <a:gd name="connsiteY0" fmla="*/ 355640 h 563452"/>
                  <a:gd name="connsiteX1" fmla="*/ 1175 w 657432"/>
                  <a:gd name="connsiteY1" fmla="*/ 151848 h 563452"/>
                  <a:gd name="connsiteX2" fmla="*/ 2025 w 657432"/>
                  <a:gd name="connsiteY2" fmla="*/ 0 h 563452"/>
                  <a:gd name="connsiteX3" fmla="*/ 118608 w 657432"/>
                  <a:gd name="connsiteY3" fmla="*/ 133182 h 563452"/>
                  <a:gd name="connsiteX4" fmla="*/ 537043 w 657432"/>
                  <a:gd name="connsiteY4" fmla="*/ 118859 h 563452"/>
                  <a:gd name="connsiteX5" fmla="*/ 657432 w 657432"/>
                  <a:gd name="connsiteY5" fmla="*/ 563452 h 563452"/>
                  <a:gd name="connsiteX6" fmla="*/ 590265 w 657432"/>
                  <a:gd name="connsiteY6" fmla="*/ 356377 h 563452"/>
                  <a:gd name="connsiteX7" fmla="*/ 75229 w 657432"/>
                  <a:gd name="connsiteY7" fmla="*/ 355640 h 563452"/>
                  <a:gd name="connsiteX0" fmla="*/ 107941 w 690144"/>
                  <a:gd name="connsiteY0" fmla="*/ 351162 h 558974"/>
                  <a:gd name="connsiteX1" fmla="*/ 33887 w 690144"/>
                  <a:gd name="connsiteY1" fmla="*/ 147370 h 558974"/>
                  <a:gd name="connsiteX2" fmla="*/ 247 w 690144"/>
                  <a:gd name="connsiteY2" fmla="*/ 0 h 558974"/>
                  <a:gd name="connsiteX3" fmla="*/ 151320 w 690144"/>
                  <a:gd name="connsiteY3" fmla="*/ 128704 h 558974"/>
                  <a:gd name="connsiteX4" fmla="*/ 569755 w 690144"/>
                  <a:gd name="connsiteY4" fmla="*/ 114381 h 558974"/>
                  <a:gd name="connsiteX5" fmla="*/ 690144 w 690144"/>
                  <a:gd name="connsiteY5" fmla="*/ 558974 h 558974"/>
                  <a:gd name="connsiteX6" fmla="*/ 622977 w 690144"/>
                  <a:gd name="connsiteY6" fmla="*/ 351899 h 558974"/>
                  <a:gd name="connsiteX7" fmla="*/ 107941 w 690144"/>
                  <a:gd name="connsiteY7" fmla="*/ 351162 h 558974"/>
                  <a:gd name="connsiteX0" fmla="*/ 74787 w 656990"/>
                  <a:gd name="connsiteY0" fmla="*/ 357879 h 565691"/>
                  <a:gd name="connsiteX1" fmla="*/ 733 w 656990"/>
                  <a:gd name="connsiteY1" fmla="*/ 154087 h 565691"/>
                  <a:gd name="connsiteX2" fmla="*/ 2404 w 656990"/>
                  <a:gd name="connsiteY2" fmla="*/ 0 h 565691"/>
                  <a:gd name="connsiteX3" fmla="*/ 118166 w 656990"/>
                  <a:gd name="connsiteY3" fmla="*/ 135421 h 565691"/>
                  <a:gd name="connsiteX4" fmla="*/ 536601 w 656990"/>
                  <a:gd name="connsiteY4" fmla="*/ 121098 h 565691"/>
                  <a:gd name="connsiteX5" fmla="*/ 656990 w 656990"/>
                  <a:gd name="connsiteY5" fmla="*/ 565691 h 565691"/>
                  <a:gd name="connsiteX6" fmla="*/ 589823 w 656990"/>
                  <a:gd name="connsiteY6" fmla="*/ 358616 h 565691"/>
                  <a:gd name="connsiteX7" fmla="*/ 74787 w 656990"/>
                  <a:gd name="connsiteY7" fmla="*/ 357879 h 565691"/>
                  <a:gd name="connsiteX0" fmla="*/ 74787 w 656990"/>
                  <a:gd name="connsiteY0" fmla="*/ 357879 h 565691"/>
                  <a:gd name="connsiteX1" fmla="*/ 733 w 656990"/>
                  <a:gd name="connsiteY1" fmla="*/ 154087 h 565691"/>
                  <a:gd name="connsiteX2" fmla="*/ 2404 w 656990"/>
                  <a:gd name="connsiteY2" fmla="*/ 0 h 565691"/>
                  <a:gd name="connsiteX3" fmla="*/ 115703 w 656990"/>
                  <a:gd name="connsiteY3" fmla="*/ 139899 h 565691"/>
                  <a:gd name="connsiteX4" fmla="*/ 536601 w 656990"/>
                  <a:gd name="connsiteY4" fmla="*/ 121098 h 565691"/>
                  <a:gd name="connsiteX5" fmla="*/ 656990 w 656990"/>
                  <a:gd name="connsiteY5" fmla="*/ 565691 h 565691"/>
                  <a:gd name="connsiteX6" fmla="*/ 589823 w 656990"/>
                  <a:gd name="connsiteY6" fmla="*/ 358616 h 565691"/>
                  <a:gd name="connsiteX7" fmla="*/ 74787 w 656990"/>
                  <a:gd name="connsiteY7" fmla="*/ 357879 h 565691"/>
                  <a:gd name="connsiteX0" fmla="*/ 74787 w 656990"/>
                  <a:gd name="connsiteY0" fmla="*/ 357879 h 565691"/>
                  <a:gd name="connsiteX1" fmla="*/ 733 w 656990"/>
                  <a:gd name="connsiteY1" fmla="*/ 154087 h 565691"/>
                  <a:gd name="connsiteX2" fmla="*/ 2404 w 656990"/>
                  <a:gd name="connsiteY2" fmla="*/ 0 h 565691"/>
                  <a:gd name="connsiteX3" fmla="*/ 115703 w 656990"/>
                  <a:gd name="connsiteY3" fmla="*/ 139899 h 565691"/>
                  <a:gd name="connsiteX4" fmla="*/ 536601 w 656990"/>
                  <a:gd name="connsiteY4" fmla="*/ 121098 h 565691"/>
                  <a:gd name="connsiteX5" fmla="*/ 656990 w 656990"/>
                  <a:gd name="connsiteY5" fmla="*/ 565691 h 565691"/>
                  <a:gd name="connsiteX6" fmla="*/ 589823 w 656990"/>
                  <a:gd name="connsiteY6" fmla="*/ 358616 h 565691"/>
                  <a:gd name="connsiteX7" fmla="*/ 74787 w 656990"/>
                  <a:gd name="connsiteY7" fmla="*/ 357879 h 565691"/>
                  <a:gd name="connsiteX0" fmla="*/ 74787 w 656990"/>
                  <a:gd name="connsiteY0" fmla="*/ 357879 h 565691"/>
                  <a:gd name="connsiteX1" fmla="*/ 733 w 656990"/>
                  <a:gd name="connsiteY1" fmla="*/ 154087 h 565691"/>
                  <a:gd name="connsiteX2" fmla="*/ 2404 w 656990"/>
                  <a:gd name="connsiteY2" fmla="*/ 0 h 565691"/>
                  <a:gd name="connsiteX3" fmla="*/ 115703 w 656990"/>
                  <a:gd name="connsiteY3" fmla="*/ 146616 h 565691"/>
                  <a:gd name="connsiteX4" fmla="*/ 536601 w 656990"/>
                  <a:gd name="connsiteY4" fmla="*/ 121098 h 565691"/>
                  <a:gd name="connsiteX5" fmla="*/ 656990 w 656990"/>
                  <a:gd name="connsiteY5" fmla="*/ 565691 h 565691"/>
                  <a:gd name="connsiteX6" fmla="*/ 589823 w 656990"/>
                  <a:gd name="connsiteY6" fmla="*/ 358616 h 565691"/>
                  <a:gd name="connsiteX7" fmla="*/ 74787 w 656990"/>
                  <a:gd name="connsiteY7" fmla="*/ 357879 h 565691"/>
                  <a:gd name="connsiteX0" fmla="*/ 74787 w 656990"/>
                  <a:gd name="connsiteY0" fmla="*/ 360118 h 567930"/>
                  <a:gd name="connsiteX1" fmla="*/ 733 w 656990"/>
                  <a:gd name="connsiteY1" fmla="*/ 156326 h 567930"/>
                  <a:gd name="connsiteX2" fmla="*/ 2404 w 656990"/>
                  <a:gd name="connsiteY2" fmla="*/ 0 h 567930"/>
                  <a:gd name="connsiteX3" fmla="*/ 115703 w 656990"/>
                  <a:gd name="connsiteY3" fmla="*/ 148855 h 567930"/>
                  <a:gd name="connsiteX4" fmla="*/ 536601 w 656990"/>
                  <a:gd name="connsiteY4" fmla="*/ 123337 h 567930"/>
                  <a:gd name="connsiteX5" fmla="*/ 656990 w 656990"/>
                  <a:gd name="connsiteY5" fmla="*/ 567930 h 567930"/>
                  <a:gd name="connsiteX6" fmla="*/ 589823 w 656990"/>
                  <a:gd name="connsiteY6" fmla="*/ 360855 h 567930"/>
                  <a:gd name="connsiteX7" fmla="*/ 74787 w 656990"/>
                  <a:gd name="connsiteY7" fmla="*/ 360118 h 567930"/>
                  <a:gd name="connsiteX0" fmla="*/ 74136 w 656339"/>
                  <a:gd name="connsiteY0" fmla="*/ 360118 h 567930"/>
                  <a:gd name="connsiteX1" fmla="*/ 82 w 656339"/>
                  <a:gd name="connsiteY1" fmla="*/ 156326 h 567930"/>
                  <a:gd name="connsiteX2" fmla="*/ 1753 w 656339"/>
                  <a:gd name="connsiteY2" fmla="*/ 0 h 567930"/>
                  <a:gd name="connsiteX3" fmla="*/ 115052 w 656339"/>
                  <a:gd name="connsiteY3" fmla="*/ 148855 h 567930"/>
                  <a:gd name="connsiteX4" fmla="*/ 535950 w 656339"/>
                  <a:gd name="connsiteY4" fmla="*/ 123337 h 567930"/>
                  <a:gd name="connsiteX5" fmla="*/ 656339 w 656339"/>
                  <a:gd name="connsiteY5" fmla="*/ 567930 h 567930"/>
                  <a:gd name="connsiteX6" fmla="*/ 589172 w 656339"/>
                  <a:gd name="connsiteY6" fmla="*/ 360855 h 567930"/>
                  <a:gd name="connsiteX7" fmla="*/ 74136 w 656339"/>
                  <a:gd name="connsiteY7" fmla="*/ 360118 h 567930"/>
                  <a:gd name="connsiteX0" fmla="*/ 74189 w 656392"/>
                  <a:gd name="connsiteY0" fmla="*/ 367955 h 575767"/>
                  <a:gd name="connsiteX1" fmla="*/ 135 w 656392"/>
                  <a:gd name="connsiteY1" fmla="*/ 164163 h 575767"/>
                  <a:gd name="connsiteX2" fmla="*/ 574 w 656392"/>
                  <a:gd name="connsiteY2" fmla="*/ 0 h 575767"/>
                  <a:gd name="connsiteX3" fmla="*/ 115105 w 656392"/>
                  <a:gd name="connsiteY3" fmla="*/ 156692 h 575767"/>
                  <a:gd name="connsiteX4" fmla="*/ 536003 w 656392"/>
                  <a:gd name="connsiteY4" fmla="*/ 131174 h 575767"/>
                  <a:gd name="connsiteX5" fmla="*/ 656392 w 656392"/>
                  <a:gd name="connsiteY5" fmla="*/ 575767 h 575767"/>
                  <a:gd name="connsiteX6" fmla="*/ 589225 w 656392"/>
                  <a:gd name="connsiteY6" fmla="*/ 368692 h 575767"/>
                  <a:gd name="connsiteX7" fmla="*/ 74189 w 656392"/>
                  <a:gd name="connsiteY7" fmla="*/ 367955 h 575767"/>
                  <a:gd name="connsiteX0" fmla="*/ 74189 w 656392"/>
                  <a:gd name="connsiteY0" fmla="*/ 360119 h 567931"/>
                  <a:gd name="connsiteX1" fmla="*/ 135 w 656392"/>
                  <a:gd name="connsiteY1" fmla="*/ 156327 h 567931"/>
                  <a:gd name="connsiteX2" fmla="*/ 574 w 656392"/>
                  <a:gd name="connsiteY2" fmla="*/ 0 h 567931"/>
                  <a:gd name="connsiteX3" fmla="*/ 115105 w 656392"/>
                  <a:gd name="connsiteY3" fmla="*/ 148856 h 567931"/>
                  <a:gd name="connsiteX4" fmla="*/ 536003 w 656392"/>
                  <a:gd name="connsiteY4" fmla="*/ 123338 h 567931"/>
                  <a:gd name="connsiteX5" fmla="*/ 656392 w 656392"/>
                  <a:gd name="connsiteY5" fmla="*/ 567931 h 567931"/>
                  <a:gd name="connsiteX6" fmla="*/ 589225 w 656392"/>
                  <a:gd name="connsiteY6" fmla="*/ 360856 h 567931"/>
                  <a:gd name="connsiteX7" fmla="*/ 74189 w 656392"/>
                  <a:gd name="connsiteY7" fmla="*/ 360119 h 567931"/>
                  <a:gd name="connsiteX0" fmla="*/ 74189 w 656392"/>
                  <a:gd name="connsiteY0" fmla="*/ 364597 h 572409"/>
                  <a:gd name="connsiteX1" fmla="*/ 135 w 656392"/>
                  <a:gd name="connsiteY1" fmla="*/ 160805 h 572409"/>
                  <a:gd name="connsiteX2" fmla="*/ 574 w 656392"/>
                  <a:gd name="connsiteY2" fmla="*/ 0 h 572409"/>
                  <a:gd name="connsiteX3" fmla="*/ 115105 w 656392"/>
                  <a:gd name="connsiteY3" fmla="*/ 153334 h 572409"/>
                  <a:gd name="connsiteX4" fmla="*/ 536003 w 656392"/>
                  <a:gd name="connsiteY4" fmla="*/ 127816 h 572409"/>
                  <a:gd name="connsiteX5" fmla="*/ 656392 w 656392"/>
                  <a:gd name="connsiteY5" fmla="*/ 572409 h 572409"/>
                  <a:gd name="connsiteX6" fmla="*/ 589225 w 656392"/>
                  <a:gd name="connsiteY6" fmla="*/ 365334 h 572409"/>
                  <a:gd name="connsiteX7" fmla="*/ 74189 w 656392"/>
                  <a:gd name="connsiteY7" fmla="*/ 364597 h 572409"/>
                  <a:gd name="connsiteX0" fmla="*/ 74189 w 656392"/>
                  <a:gd name="connsiteY0" fmla="*/ 355641 h 563453"/>
                  <a:gd name="connsiteX1" fmla="*/ 135 w 656392"/>
                  <a:gd name="connsiteY1" fmla="*/ 151849 h 563453"/>
                  <a:gd name="connsiteX2" fmla="*/ 574 w 656392"/>
                  <a:gd name="connsiteY2" fmla="*/ 0 h 563453"/>
                  <a:gd name="connsiteX3" fmla="*/ 115105 w 656392"/>
                  <a:gd name="connsiteY3" fmla="*/ 144378 h 563453"/>
                  <a:gd name="connsiteX4" fmla="*/ 536003 w 656392"/>
                  <a:gd name="connsiteY4" fmla="*/ 118860 h 563453"/>
                  <a:gd name="connsiteX5" fmla="*/ 656392 w 656392"/>
                  <a:gd name="connsiteY5" fmla="*/ 563453 h 563453"/>
                  <a:gd name="connsiteX6" fmla="*/ 589225 w 656392"/>
                  <a:gd name="connsiteY6" fmla="*/ 356378 h 563453"/>
                  <a:gd name="connsiteX7" fmla="*/ 74189 w 656392"/>
                  <a:gd name="connsiteY7" fmla="*/ 355641 h 563453"/>
                  <a:gd name="connsiteX0" fmla="*/ 74149 w 656352"/>
                  <a:gd name="connsiteY0" fmla="*/ 358999 h 566811"/>
                  <a:gd name="connsiteX1" fmla="*/ 95 w 656352"/>
                  <a:gd name="connsiteY1" fmla="*/ 155207 h 566811"/>
                  <a:gd name="connsiteX2" fmla="*/ 1355 w 656352"/>
                  <a:gd name="connsiteY2" fmla="*/ 0 h 566811"/>
                  <a:gd name="connsiteX3" fmla="*/ 115065 w 656352"/>
                  <a:gd name="connsiteY3" fmla="*/ 147736 h 566811"/>
                  <a:gd name="connsiteX4" fmla="*/ 535963 w 656352"/>
                  <a:gd name="connsiteY4" fmla="*/ 122218 h 566811"/>
                  <a:gd name="connsiteX5" fmla="*/ 656352 w 656352"/>
                  <a:gd name="connsiteY5" fmla="*/ 566811 h 566811"/>
                  <a:gd name="connsiteX6" fmla="*/ 589185 w 656352"/>
                  <a:gd name="connsiteY6" fmla="*/ 359736 h 566811"/>
                  <a:gd name="connsiteX7" fmla="*/ 74149 w 656352"/>
                  <a:gd name="connsiteY7" fmla="*/ 358999 h 566811"/>
                  <a:gd name="connsiteX0" fmla="*/ 73369 w 655572"/>
                  <a:gd name="connsiteY0" fmla="*/ 358999 h 566811"/>
                  <a:gd name="connsiteX1" fmla="*/ 136 w 655572"/>
                  <a:gd name="connsiteY1" fmla="*/ 205585 h 566811"/>
                  <a:gd name="connsiteX2" fmla="*/ 575 w 655572"/>
                  <a:gd name="connsiteY2" fmla="*/ 0 h 566811"/>
                  <a:gd name="connsiteX3" fmla="*/ 114285 w 655572"/>
                  <a:gd name="connsiteY3" fmla="*/ 147736 h 566811"/>
                  <a:gd name="connsiteX4" fmla="*/ 535183 w 655572"/>
                  <a:gd name="connsiteY4" fmla="*/ 122218 h 566811"/>
                  <a:gd name="connsiteX5" fmla="*/ 655572 w 655572"/>
                  <a:gd name="connsiteY5" fmla="*/ 566811 h 566811"/>
                  <a:gd name="connsiteX6" fmla="*/ 588405 w 655572"/>
                  <a:gd name="connsiteY6" fmla="*/ 359736 h 566811"/>
                  <a:gd name="connsiteX7" fmla="*/ 73369 w 655572"/>
                  <a:gd name="connsiteY7" fmla="*/ 358999 h 566811"/>
                  <a:gd name="connsiteX0" fmla="*/ 73233 w 655436"/>
                  <a:gd name="connsiteY0" fmla="*/ 358999 h 566811"/>
                  <a:gd name="connsiteX1" fmla="*/ 0 w 655436"/>
                  <a:gd name="connsiteY1" fmla="*/ 205585 h 566811"/>
                  <a:gd name="connsiteX2" fmla="*/ 439 w 655436"/>
                  <a:gd name="connsiteY2" fmla="*/ 0 h 566811"/>
                  <a:gd name="connsiteX3" fmla="*/ 114149 w 655436"/>
                  <a:gd name="connsiteY3" fmla="*/ 147736 h 566811"/>
                  <a:gd name="connsiteX4" fmla="*/ 535047 w 655436"/>
                  <a:gd name="connsiteY4" fmla="*/ 122218 h 566811"/>
                  <a:gd name="connsiteX5" fmla="*/ 655436 w 655436"/>
                  <a:gd name="connsiteY5" fmla="*/ 566811 h 566811"/>
                  <a:gd name="connsiteX6" fmla="*/ 588269 w 655436"/>
                  <a:gd name="connsiteY6" fmla="*/ 359736 h 566811"/>
                  <a:gd name="connsiteX7" fmla="*/ 73233 w 655436"/>
                  <a:gd name="connsiteY7" fmla="*/ 358999 h 566811"/>
                  <a:gd name="connsiteX0" fmla="*/ 73644 w 655847"/>
                  <a:gd name="connsiteY0" fmla="*/ 358999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3644 w 655847"/>
                  <a:gd name="connsiteY7" fmla="*/ 358999 h 566811"/>
                  <a:gd name="connsiteX0" fmla="*/ 73644 w 655847"/>
                  <a:gd name="connsiteY0" fmla="*/ 358999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3644 w 655847"/>
                  <a:gd name="connsiteY7" fmla="*/ 358999 h 566811"/>
                  <a:gd name="connsiteX0" fmla="*/ 73644 w 655847"/>
                  <a:gd name="connsiteY0" fmla="*/ 358999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3644 w 655847"/>
                  <a:gd name="connsiteY7" fmla="*/ 358999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22218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8680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8680 w 655847"/>
                  <a:gd name="connsiteY6" fmla="*/ 373831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8680 w 655847"/>
                  <a:gd name="connsiteY6" fmla="*/ 373831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5964 w 655847"/>
                  <a:gd name="connsiteY6" fmla="*/ 352689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5964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4560 w 655847"/>
                  <a:gd name="connsiteY3" fmla="*/ 14773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5964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5847"/>
                  <a:gd name="connsiteY0" fmla="*/ 363477 h 566811"/>
                  <a:gd name="connsiteX1" fmla="*/ 0 w 655847"/>
                  <a:gd name="connsiteY1" fmla="*/ 267158 h 566811"/>
                  <a:gd name="connsiteX2" fmla="*/ 850 w 655847"/>
                  <a:gd name="connsiteY2" fmla="*/ 0 h 566811"/>
                  <a:gd name="connsiteX3" fmla="*/ 117276 w 655847"/>
                  <a:gd name="connsiteY3" fmla="*/ 119546 h 566811"/>
                  <a:gd name="connsiteX4" fmla="*/ 535458 w 655847"/>
                  <a:gd name="connsiteY4" fmla="*/ 143360 h 566811"/>
                  <a:gd name="connsiteX5" fmla="*/ 655847 w 655847"/>
                  <a:gd name="connsiteY5" fmla="*/ 566811 h 566811"/>
                  <a:gd name="connsiteX6" fmla="*/ 585964 w 655847"/>
                  <a:gd name="connsiteY6" fmla="*/ 359736 h 566811"/>
                  <a:gd name="connsiteX7" fmla="*/ 74055 w 655847"/>
                  <a:gd name="connsiteY7" fmla="*/ 363477 h 566811"/>
                  <a:gd name="connsiteX0" fmla="*/ 74055 w 656368"/>
                  <a:gd name="connsiteY0" fmla="*/ 363477 h 566811"/>
                  <a:gd name="connsiteX1" fmla="*/ 0 w 656368"/>
                  <a:gd name="connsiteY1" fmla="*/ 267158 h 566811"/>
                  <a:gd name="connsiteX2" fmla="*/ 850 w 656368"/>
                  <a:gd name="connsiteY2" fmla="*/ 0 h 566811"/>
                  <a:gd name="connsiteX3" fmla="*/ 117276 w 656368"/>
                  <a:gd name="connsiteY3" fmla="*/ 119546 h 566811"/>
                  <a:gd name="connsiteX4" fmla="*/ 540890 w 656368"/>
                  <a:gd name="connsiteY4" fmla="*/ 115171 h 566811"/>
                  <a:gd name="connsiteX5" fmla="*/ 655847 w 656368"/>
                  <a:gd name="connsiteY5" fmla="*/ 566811 h 566811"/>
                  <a:gd name="connsiteX6" fmla="*/ 585964 w 656368"/>
                  <a:gd name="connsiteY6" fmla="*/ 359736 h 566811"/>
                  <a:gd name="connsiteX7" fmla="*/ 74055 w 656368"/>
                  <a:gd name="connsiteY7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540890 w 665877"/>
                  <a:gd name="connsiteY4" fmla="*/ 115171 h 566811"/>
                  <a:gd name="connsiteX5" fmla="*/ 653107 w 665877"/>
                  <a:gd name="connsiteY5" fmla="*/ 183023 h 566811"/>
                  <a:gd name="connsiteX6" fmla="*/ 655847 w 665877"/>
                  <a:gd name="connsiteY6" fmla="*/ 566811 h 566811"/>
                  <a:gd name="connsiteX7" fmla="*/ 585964 w 665877"/>
                  <a:gd name="connsiteY7" fmla="*/ 359736 h 566811"/>
                  <a:gd name="connsiteX8" fmla="*/ 74055 w 665877"/>
                  <a:gd name="connsiteY8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653107 w 665877"/>
                  <a:gd name="connsiteY4" fmla="*/ 183023 h 566811"/>
                  <a:gd name="connsiteX5" fmla="*/ 655847 w 665877"/>
                  <a:gd name="connsiteY5" fmla="*/ 566811 h 566811"/>
                  <a:gd name="connsiteX6" fmla="*/ 585964 w 665877"/>
                  <a:gd name="connsiteY6" fmla="*/ 359736 h 566811"/>
                  <a:gd name="connsiteX7" fmla="*/ 74055 w 665877"/>
                  <a:gd name="connsiteY7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653107 w 665877"/>
                  <a:gd name="connsiteY4" fmla="*/ 183023 h 566811"/>
                  <a:gd name="connsiteX5" fmla="*/ 655847 w 665877"/>
                  <a:gd name="connsiteY5" fmla="*/ 566811 h 566811"/>
                  <a:gd name="connsiteX6" fmla="*/ 585964 w 665877"/>
                  <a:gd name="connsiteY6" fmla="*/ 359736 h 566811"/>
                  <a:gd name="connsiteX7" fmla="*/ 74055 w 665877"/>
                  <a:gd name="connsiteY7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653107 w 665877"/>
                  <a:gd name="connsiteY4" fmla="*/ 211212 h 566811"/>
                  <a:gd name="connsiteX5" fmla="*/ 655847 w 665877"/>
                  <a:gd name="connsiteY5" fmla="*/ 566811 h 566811"/>
                  <a:gd name="connsiteX6" fmla="*/ 585964 w 665877"/>
                  <a:gd name="connsiteY6" fmla="*/ 359736 h 566811"/>
                  <a:gd name="connsiteX7" fmla="*/ 74055 w 665877"/>
                  <a:gd name="connsiteY7" fmla="*/ 363477 h 566811"/>
                  <a:gd name="connsiteX0" fmla="*/ 74055 w 665877"/>
                  <a:gd name="connsiteY0" fmla="*/ 363477 h 566811"/>
                  <a:gd name="connsiteX1" fmla="*/ 0 w 665877"/>
                  <a:gd name="connsiteY1" fmla="*/ 267158 h 566811"/>
                  <a:gd name="connsiteX2" fmla="*/ 850 w 665877"/>
                  <a:gd name="connsiteY2" fmla="*/ 0 h 566811"/>
                  <a:gd name="connsiteX3" fmla="*/ 117276 w 665877"/>
                  <a:gd name="connsiteY3" fmla="*/ 119546 h 566811"/>
                  <a:gd name="connsiteX4" fmla="*/ 653107 w 665877"/>
                  <a:gd name="connsiteY4" fmla="*/ 211212 h 566811"/>
                  <a:gd name="connsiteX5" fmla="*/ 655847 w 665877"/>
                  <a:gd name="connsiteY5" fmla="*/ 566811 h 566811"/>
                  <a:gd name="connsiteX6" fmla="*/ 585964 w 665877"/>
                  <a:gd name="connsiteY6" fmla="*/ 359736 h 566811"/>
                  <a:gd name="connsiteX7" fmla="*/ 74055 w 665877"/>
                  <a:gd name="connsiteY7" fmla="*/ 363477 h 566811"/>
                  <a:gd name="connsiteX0" fmla="*/ 74055 w 707582"/>
                  <a:gd name="connsiteY0" fmla="*/ 363477 h 566811"/>
                  <a:gd name="connsiteX1" fmla="*/ 0 w 707582"/>
                  <a:gd name="connsiteY1" fmla="*/ 267158 h 566811"/>
                  <a:gd name="connsiteX2" fmla="*/ 850 w 707582"/>
                  <a:gd name="connsiteY2" fmla="*/ 0 h 566811"/>
                  <a:gd name="connsiteX3" fmla="*/ 117276 w 707582"/>
                  <a:gd name="connsiteY3" fmla="*/ 119546 h 566811"/>
                  <a:gd name="connsiteX4" fmla="*/ 653107 w 707582"/>
                  <a:gd name="connsiteY4" fmla="*/ 211212 h 566811"/>
                  <a:gd name="connsiteX5" fmla="*/ 655847 w 707582"/>
                  <a:gd name="connsiteY5" fmla="*/ 566811 h 566811"/>
                  <a:gd name="connsiteX6" fmla="*/ 585964 w 707582"/>
                  <a:gd name="connsiteY6" fmla="*/ 359736 h 566811"/>
                  <a:gd name="connsiteX7" fmla="*/ 74055 w 707582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11212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46449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204164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179535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179535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60449"/>
                  <a:gd name="connsiteY0" fmla="*/ 363477 h 566811"/>
                  <a:gd name="connsiteX1" fmla="*/ 0 w 660449"/>
                  <a:gd name="connsiteY1" fmla="*/ 267158 h 566811"/>
                  <a:gd name="connsiteX2" fmla="*/ 850 w 660449"/>
                  <a:gd name="connsiteY2" fmla="*/ 0 h 566811"/>
                  <a:gd name="connsiteX3" fmla="*/ 117276 w 660449"/>
                  <a:gd name="connsiteY3" fmla="*/ 119546 h 566811"/>
                  <a:gd name="connsiteX4" fmla="*/ 653107 w 660449"/>
                  <a:gd name="connsiteY4" fmla="*/ 179535 h 566811"/>
                  <a:gd name="connsiteX5" fmla="*/ 655847 w 660449"/>
                  <a:gd name="connsiteY5" fmla="*/ 566811 h 566811"/>
                  <a:gd name="connsiteX6" fmla="*/ 585964 w 660449"/>
                  <a:gd name="connsiteY6" fmla="*/ 359736 h 566811"/>
                  <a:gd name="connsiteX7" fmla="*/ 74055 w 660449"/>
                  <a:gd name="connsiteY7" fmla="*/ 363477 h 566811"/>
                  <a:gd name="connsiteX0" fmla="*/ 74055 w 659135"/>
                  <a:gd name="connsiteY0" fmla="*/ 363477 h 443665"/>
                  <a:gd name="connsiteX1" fmla="*/ 0 w 659135"/>
                  <a:gd name="connsiteY1" fmla="*/ 267158 h 443665"/>
                  <a:gd name="connsiteX2" fmla="*/ 850 w 659135"/>
                  <a:gd name="connsiteY2" fmla="*/ 0 h 443665"/>
                  <a:gd name="connsiteX3" fmla="*/ 117276 w 659135"/>
                  <a:gd name="connsiteY3" fmla="*/ 119546 h 443665"/>
                  <a:gd name="connsiteX4" fmla="*/ 653107 w 659135"/>
                  <a:gd name="connsiteY4" fmla="*/ 179535 h 443665"/>
                  <a:gd name="connsiteX5" fmla="*/ 654121 w 659135"/>
                  <a:gd name="connsiteY5" fmla="*/ 443665 h 443665"/>
                  <a:gd name="connsiteX6" fmla="*/ 585964 w 659135"/>
                  <a:gd name="connsiteY6" fmla="*/ 359736 h 443665"/>
                  <a:gd name="connsiteX7" fmla="*/ 74055 w 659135"/>
                  <a:gd name="connsiteY7" fmla="*/ 363477 h 443665"/>
                  <a:gd name="connsiteX0" fmla="*/ 74055 w 658506"/>
                  <a:gd name="connsiteY0" fmla="*/ 363477 h 452621"/>
                  <a:gd name="connsiteX1" fmla="*/ 0 w 658506"/>
                  <a:gd name="connsiteY1" fmla="*/ 267158 h 452621"/>
                  <a:gd name="connsiteX2" fmla="*/ 850 w 658506"/>
                  <a:gd name="connsiteY2" fmla="*/ 0 h 452621"/>
                  <a:gd name="connsiteX3" fmla="*/ 117276 w 658506"/>
                  <a:gd name="connsiteY3" fmla="*/ 119546 h 452621"/>
                  <a:gd name="connsiteX4" fmla="*/ 653107 w 658506"/>
                  <a:gd name="connsiteY4" fmla="*/ 179535 h 452621"/>
                  <a:gd name="connsiteX5" fmla="*/ 653258 w 658506"/>
                  <a:gd name="connsiteY5" fmla="*/ 452621 h 452621"/>
                  <a:gd name="connsiteX6" fmla="*/ 585964 w 658506"/>
                  <a:gd name="connsiteY6" fmla="*/ 359736 h 452621"/>
                  <a:gd name="connsiteX7" fmla="*/ 74055 w 658506"/>
                  <a:gd name="connsiteY7" fmla="*/ 363477 h 452621"/>
                  <a:gd name="connsiteX0" fmla="*/ 74055 w 653750"/>
                  <a:gd name="connsiteY0" fmla="*/ 363477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585964 w 653750"/>
                  <a:gd name="connsiteY6" fmla="*/ 359736 h 452621"/>
                  <a:gd name="connsiteX7" fmla="*/ 74055 w 653750"/>
                  <a:gd name="connsiteY7" fmla="*/ 363477 h 452621"/>
                  <a:gd name="connsiteX0" fmla="*/ 74055 w 653750"/>
                  <a:gd name="connsiteY0" fmla="*/ 363477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585964 w 653750"/>
                  <a:gd name="connsiteY6" fmla="*/ 359736 h 452621"/>
                  <a:gd name="connsiteX7" fmla="*/ 74055 w 653750"/>
                  <a:gd name="connsiteY7" fmla="*/ 363477 h 452621"/>
                  <a:gd name="connsiteX0" fmla="*/ 74055 w 653750"/>
                  <a:gd name="connsiteY0" fmla="*/ 363477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585964 w 653750"/>
                  <a:gd name="connsiteY6" fmla="*/ 359736 h 452621"/>
                  <a:gd name="connsiteX7" fmla="*/ 74055 w 653750"/>
                  <a:gd name="connsiteY7" fmla="*/ 363477 h 452621"/>
                  <a:gd name="connsiteX0" fmla="*/ 74055 w 653750"/>
                  <a:gd name="connsiteY0" fmla="*/ 363477 h 458958"/>
                  <a:gd name="connsiteX1" fmla="*/ 0 w 653750"/>
                  <a:gd name="connsiteY1" fmla="*/ 267158 h 458958"/>
                  <a:gd name="connsiteX2" fmla="*/ 850 w 653750"/>
                  <a:gd name="connsiteY2" fmla="*/ 0 h 458958"/>
                  <a:gd name="connsiteX3" fmla="*/ 117276 w 653750"/>
                  <a:gd name="connsiteY3" fmla="*/ 119546 h 458958"/>
                  <a:gd name="connsiteX4" fmla="*/ 653107 w 653750"/>
                  <a:gd name="connsiteY4" fmla="*/ 179535 h 458958"/>
                  <a:gd name="connsiteX5" fmla="*/ 653258 w 653750"/>
                  <a:gd name="connsiteY5" fmla="*/ 452621 h 458958"/>
                  <a:gd name="connsiteX6" fmla="*/ 74055 w 653750"/>
                  <a:gd name="connsiteY6" fmla="*/ 363477 h 458958"/>
                  <a:gd name="connsiteX0" fmla="*/ 74055 w 653750"/>
                  <a:gd name="connsiteY0" fmla="*/ 363477 h 458125"/>
                  <a:gd name="connsiteX1" fmla="*/ 0 w 653750"/>
                  <a:gd name="connsiteY1" fmla="*/ 267158 h 458125"/>
                  <a:gd name="connsiteX2" fmla="*/ 850 w 653750"/>
                  <a:gd name="connsiteY2" fmla="*/ 0 h 458125"/>
                  <a:gd name="connsiteX3" fmla="*/ 117276 w 653750"/>
                  <a:gd name="connsiteY3" fmla="*/ 119546 h 458125"/>
                  <a:gd name="connsiteX4" fmla="*/ 653107 w 653750"/>
                  <a:gd name="connsiteY4" fmla="*/ 179535 h 458125"/>
                  <a:gd name="connsiteX5" fmla="*/ 653258 w 653750"/>
                  <a:gd name="connsiteY5" fmla="*/ 452621 h 458125"/>
                  <a:gd name="connsiteX6" fmla="*/ 74055 w 653750"/>
                  <a:gd name="connsiteY6" fmla="*/ 363477 h 458125"/>
                  <a:gd name="connsiteX0" fmla="*/ 74055 w 653750"/>
                  <a:gd name="connsiteY0" fmla="*/ 363477 h 457702"/>
                  <a:gd name="connsiteX1" fmla="*/ 0 w 653750"/>
                  <a:gd name="connsiteY1" fmla="*/ 267158 h 457702"/>
                  <a:gd name="connsiteX2" fmla="*/ 850 w 653750"/>
                  <a:gd name="connsiteY2" fmla="*/ 0 h 457702"/>
                  <a:gd name="connsiteX3" fmla="*/ 117276 w 653750"/>
                  <a:gd name="connsiteY3" fmla="*/ 119546 h 457702"/>
                  <a:gd name="connsiteX4" fmla="*/ 653107 w 653750"/>
                  <a:gd name="connsiteY4" fmla="*/ 179535 h 457702"/>
                  <a:gd name="connsiteX5" fmla="*/ 653258 w 653750"/>
                  <a:gd name="connsiteY5" fmla="*/ 452621 h 457702"/>
                  <a:gd name="connsiteX6" fmla="*/ 74055 w 653750"/>
                  <a:gd name="connsiteY6" fmla="*/ 363477 h 457702"/>
                  <a:gd name="connsiteX0" fmla="*/ 74055 w 653750"/>
                  <a:gd name="connsiteY0" fmla="*/ 363477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4055 w 653750"/>
                  <a:gd name="connsiteY6" fmla="*/ 363477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2621"/>
                  <a:gd name="connsiteX1" fmla="*/ 0 w 653750"/>
                  <a:gd name="connsiteY1" fmla="*/ 267158 h 452621"/>
                  <a:gd name="connsiteX2" fmla="*/ 850 w 653750"/>
                  <a:gd name="connsiteY2" fmla="*/ 0 h 452621"/>
                  <a:gd name="connsiteX3" fmla="*/ 117276 w 653750"/>
                  <a:gd name="connsiteY3" fmla="*/ 119546 h 452621"/>
                  <a:gd name="connsiteX4" fmla="*/ 653107 w 653750"/>
                  <a:gd name="connsiteY4" fmla="*/ 179535 h 452621"/>
                  <a:gd name="connsiteX5" fmla="*/ 653258 w 653750"/>
                  <a:gd name="connsiteY5" fmla="*/ 452621 h 452621"/>
                  <a:gd name="connsiteX6" fmla="*/ 78369 w 653750"/>
                  <a:gd name="connsiteY6" fmla="*/ 352282 h 452621"/>
                  <a:gd name="connsiteX0" fmla="*/ 78369 w 653750"/>
                  <a:gd name="connsiteY0" fmla="*/ 352282 h 458968"/>
                  <a:gd name="connsiteX1" fmla="*/ 0 w 653750"/>
                  <a:gd name="connsiteY1" fmla="*/ 267158 h 458968"/>
                  <a:gd name="connsiteX2" fmla="*/ 850 w 653750"/>
                  <a:gd name="connsiteY2" fmla="*/ 0 h 458968"/>
                  <a:gd name="connsiteX3" fmla="*/ 117276 w 653750"/>
                  <a:gd name="connsiteY3" fmla="*/ 119546 h 458968"/>
                  <a:gd name="connsiteX4" fmla="*/ 653107 w 653750"/>
                  <a:gd name="connsiteY4" fmla="*/ 179535 h 458968"/>
                  <a:gd name="connsiteX5" fmla="*/ 653258 w 653750"/>
                  <a:gd name="connsiteY5" fmla="*/ 452621 h 458968"/>
                  <a:gd name="connsiteX6" fmla="*/ 588345 w 653750"/>
                  <a:gd name="connsiteY6" fmla="*/ 370435 h 458968"/>
                  <a:gd name="connsiteX7" fmla="*/ 78369 w 653750"/>
                  <a:gd name="connsiteY7" fmla="*/ 352282 h 458968"/>
                  <a:gd name="connsiteX0" fmla="*/ 78369 w 653750"/>
                  <a:gd name="connsiteY0" fmla="*/ 352282 h 458968"/>
                  <a:gd name="connsiteX1" fmla="*/ 0 w 653750"/>
                  <a:gd name="connsiteY1" fmla="*/ 267158 h 458968"/>
                  <a:gd name="connsiteX2" fmla="*/ 850 w 653750"/>
                  <a:gd name="connsiteY2" fmla="*/ 0 h 458968"/>
                  <a:gd name="connsiteX3" fmla="*/ 117276 w 653750"/>
                  <a:gd name="connsiteY3" fmla="*/ 119546 h 458968"/>
                  <a:gd name="connsiteX4" fmla="*/ 584955 w 653750"/>
                  <a:gd name="connsiteY4" fmla="*/ 116728 h 458968"/>
                  <a:gd name="connsiteX5" fmla="*/ 653107 w 653750"/>
                  <a:gd name="connsiteY5" fmla="*/ 179535 h 458968"/>
                  <a:gd name="connsiteX6" fmla="*/ 653258 w 653750"/>
                  <a:gd name="connsiteY6" fmla="*/ 452621 h 458968"/>
                  <a:gd name="connsiteX7" fmla="*/ 588345 w 653750"/>
                  <a:gd name="connsiteY7" fmla="*/ 370435 h 458968"/>
                  <a:gd name="connsiteX8" fmla="*/ 78369 w 653750"/>
                  <a:gd name="connsiteY8" fmla="*/ 352282 h 458968"/>
                  <a:gd name="connsiteX0" fmla="*/ 78369 w 658254"/>
                  <a:gd name="connsiteY0" fmla="*/ 352282 h 462383"/>
                  <a:gd name="connsiteX1" fmla="*/ 0 w 658254"/>
                  <a:gd name="connsiteY1" fmla="*/ 267158 h 462383"/>
                  <a:gd name="connsiteX2" fmla="*/ 850 w 658254"/>
                  <a:gd name="connsiteY2" fmla="*/ 0 h 462383"/>
                  <a:gd name="connsiteX3" fmla="*/ 117276 w 658254"/>
                  <a:gd name="connsiteY3" fmla="*/ 119546 h 462383"/>
                  <a:gd name="connsiteX4" fmla="*/ 584955 w 658254"/>
                  <a:gd name="connsiteY4" fmla="*/ 116728 h 462383"/>
                  <a:gd name="connsiteX5" fmla="*/ 653258 w 658254"/>
                  <a:gd name="connsiteY5" fmla="*/ 452621 h 462383"/>
                  <a:gd name="connsiteX6" fmla="*/ 588345 w 658254"/>
                  <a:gd name="connsiteY6" fmla="*/ 370435 h 462383"/>
                  <a:gd name="connsiteX7" fmla="*/ 78369 w 658254"/>
                  <a:gd name="connsiteY7" fmla="*/ 352282 h 462383"/>
                  <a:gd name="connsiteX0" fmla="*/ 78369 w 647845"/>
                  <a:gd name="connsiteY0" fmla="*/ 352282 h 370435"/>
                  <a:gd name="connsiteX1" fmla="*/ 0 w 647845"/>
                  <a:gd name="connsiteY1" fmla="*/ 267158 h 370435"/>
                  <a:gd name="connsiteX2" fmla="*/ 850 w 647845"/>
                  <a:gd name="connsiteY2" fmla="*/ 0 h 370435"/>
                  <a:gd name="connsiteX3" fmla="*/ 117276 w 647845"/>
                  <a:gd name="connsiteY3" fmla="*/ 119546 h 370435"/>
                  <a:gd name="connsiteX4" fmla="*/ 584955 w 647845"/>
                  <a:gd name="connsiteY4" fmla="*/ 116728 h 370435"/>
                  <a:gd name="connsiteX5" fmla="*/ 588345 w 647845"/>
                  <a:gd name="connsiteY5" fmla="*/ 370435 h 370435"/>
                  <a:gd name="connsiteX6" fmla="*/ 78369 w 647845"/>
                  <a:gd name="connsiteY6" fmla="*/ 352282 h 370435"/>
                  <a:gd name="connsiteX0" fmla="*/ 78369 w 655573"/>
                  <a:gd name="connsiteY0" fmla="*/ 352282 h 370435"/>
                  <a:gd name="connsiteX1" fmla="*/ 0 w 655573"/>
                  <a:gd name="connsiteY1" fmla="*/ 267158 h 370435"/>
                  <a:gd name="connsiteX2" fmla="*/ 850 w 655573"/>
                  <a:gd name="connsiteY2" fmla="*/ 0 h 370435"/>
                  <a:gd name="connsiteX3" fmla="*/ 117276 w 655573"/>
                  <a:gd name="connsiteY3" fmla="*/ 119546 h 370435"/>
                  <a:gd name="connsiteX4" fmla="*/ 584955 w 655573"/>
                  <a:gd name="connsiteY4" fmla="*/ 116728 h 370435"/>
                  <a:gd name="connsiteX5" fmla="*/ 649377 w 655573"/>
                  <a:gd name="connsiteY5" fmla="*/ 264724 h 370435"/>
                  <a:gd name="connsiteX6" fmla="*/ 588345 w 655573"/>
                  <a:gd name="connsiteY6" fmla="*/ 370435 h 370435"/>
                  <a:gd name="connsiteX7" fmla="*/ 78369 w 655573"/>
                  <a:gd name="connsiteY7" fmla="*/ 352282 h 370435"/>
                  <a:gd name="connsiteX0" fmla="*/ 78369 w 655573"/>
                  <a:gd name="connsiteY0" fmla="*/ 352282 h 370435"/>
                  <a:gd name="connsiteX1" fmla="*/ 0 w 655573"/>
                  <a:gd name="connsiteY1" fmla="*/ 267158 h 370435"/>
                  <a:gd name="connsiteX2" fmla="*/ 850 w 655573"/>
                  <a:gd name="connsiteY2" fmla="*/ 0 h 370435"/>
                  <a:gd name="connsiteX3" fmla="*/ 117276 w 655573"/>
                  <a:gd name="connsiteY3" fmla="*/ 119546 h 370435"/>
                  <a:gd name="connsiteX4" fmla="*/ 587109 w 655573"/>
                  <a:gd name="connsiteY4" fmla="*/ 132401 h 370435"/>
                  <a:gd name="connsiteX5" fmla="*/ 649377 w 655573"/>
                  <a:gd name="connsiteY5" fmla="*/ 264724 h 370435"/>
                  <a:gd name="connsiteX6" fmla="*/ 588345 w 655573"/>
                  <a:gd name="connsiteY6" fmla="*/ 370435 h 370435"/>
                  <a:gd name="connsiteX7" fmla="*/ 78369 w 655573"/>
                  <a:gd name="connsiteY7" fmla="*/ 352282 h 370435"/>
                  <a:gd name="connsiteX0" fmla="*/ 78369 w 655573"/>
                  <a:gd name="connsiteY0" fmla="*/ 352282 h 370435"/>
                  <a:gd name="connsiteX1" fmla="*/ 0 w 655573"/>
                  <a:gd name="connsiteY1" fmla="*/ 267158 h 370435"/>
                  <a:gd name="connsiteX2" fmla="*/ 850 w 655573"/>
                  <a:gd name="connsiteY2" fmla="*/ 0 h 370435"/>
                  <a:gd name="connsiteX3" fmla="*/ 117276 w 655573"/>
                  <a:gd name="connsiteY3" fmla="*/ 119546 h 370435"/>
                  <a:gd name="connsiteX4" fmla="*/ 587109 w 655573"/>
                  <a:gd name="connsiteY4" fmla="*/ 132401 h 370435"/>
                  <a:gd name="connsiteX5" fmla="*/ 649377 w 655573"/>
                  <a:gd name="connsiteY5" fmla="*/ 264724 h 370435"/>
                  <a:gd name="connsiteX6" fmla="*/ 588345 w 655573"/>
                  <a:gd name="connsiteY6" fmla="*/ 370435 h 370435"/>
                  <a:gd name="connsiteX7" fmla="*/ 78369 w 655573"/>
                  <a:gd name="connsiteY7" fmla="*/ 352282 h 370435"/>
                  <a:gd name="connsiteX0" fmla="*/ 78369 w 655573"/>
                  <a:gd name="connsiteY0" fmla="*/ 352282 h 370435"/>
                  <a:gd name="connsiteX1" fmla="*/ 0 w 655573"/>
                  <a:gd name="connsiteY1" fmla="*/ 267158 h 370435"/>
                  <a:gd name="connsiteX2" fmla="*/ 850 w 655573"/>
                  <a:gd name="connsiteY2" fmla="*/ 0 h 370435"/>
                  <a:gd name="connsiteX3" fmla="*/ 117276 w 655573"/>
                  <a:gd name="connsiteY3" fmla="*/ 119546 h 370435"/>
                  <a:gd name="connsiteX4" fmla="*/ 588186 w 655573"/>
                  <a:gd name="connsiteY4" fmla="*/ 139118 h 370435"/>
                  <a:gd name="connsiteX5" fmla="*/ 649377 w 655573"/>
                  <a:gd name="connsiteY5" fmla="*/ 264724 h 370435"/>
                  <a:gd name="connsiteX6" fmla="*/ 588345 w 655573"/>
                  <a:gd name="connsiteY6" fmla="*/ 370435 h 370435"/>
                  <a:gd name="connsiteX7" fmla="*/ 78369 w 655573"/>
                  <a:gd name="connsiteY7" fmla="*/ 352282 h 370435"/>
                  <a:gd name="connsiteX0" fmla="*/ 78369 w 655573"/>
                  <a:gd name="connsiteY0" fmla="*/ 352282 h 370435"/>
                  <a:gd name="connsiteX1" fmla="*/ 0 w 655573"/>
                  <a:gd name="connsiteY1" fmla="*/ 267158 h 370435"/>
                  <a:gd name="connsiteX2" fmla="*/ 850 w 655573"/>
                  <a:gd name="connsiteY2" fmla="*/ 0 h 370435"/>
                  <a:gd name="connsiteX3" fmla="*/ 117276 w 655573"/>
                  <a:gd name="connsiteY3" fmla="*/ 119546 h 370435"/>
                  <a:gd name="connsiteX4" fmla="*/ 588186 w 655573"/>
                  <a:gd name="connsiteY4" fmla="*/ 139118 h 370435"/>
                  <a:gd name="connsiteX5" fmla="*/ 649377 w 655573"/>
                  <a:gd name="connsiteY5" fmla="*/ 264724 h 370435"/>
                  <a:gd name="connsiteX6" fmla="*/ 588345 w 655573"/>
                  <a:gd name="connsiteY6" fmla="*/ 370435 h 370435"/>
                  <a:gd name="connsiteX7" fmla="*/ 78369 w 655573"/>
                  <a:gd name="connsiteY7" fmla="*/ 352282 h 370435"/>
                  <a:gd name="connsiteX0" fmla="*/ 78369 w 655573"/>
                  <a:gd name="connsiteY0" fmla="*/ 352282 h 370435"/>
                  <a:gd name="connsiteX1" fmla="*/ 0 w 655573"/>
                  <a:gd name="connsiteY1" fmla="*/ 267158 h 370435"/>
                  <a:gd name="connsiteX2" fmla="*/ 850 w 655573"/>
                  <a:gd name="connsiteY2" fmla="*/ 0 h 370435"/>
                  <a:gd name="connsiteX3" fmla="*/ 117276 w 655573"/>
                  <a:gd name="connsiteY3" fmla="*/ 119546 h 370435"/>
                  <a:gd name="connsiteX4" fmla="*/ 588186 w 655573"/>
                  <a:gd name="connsiteY4" fmla="*/ 139118 h 370435"/>
                  <a:gd name="connsiteX5" fmla="*/ 649377 w 655573"/>
                  <a:gd name="connsiteY5" fmla="*/ 264724 h 370435"/>
                  <a:gd name="connsiteX6" fmla="*/ 588345 w 655573"/>
                  <a:gd name="connsiteY6" fmla="*/ 370435 h 370435"/>
                  <a:gd name="connsiteX7" fmla="*/ 78369 w 655573"/>
                  <a:gd name="connsiteY7" fmla="*/ 352282 h 370435"/>
                  <a:gd name="connsiteX0" fmla="*/ 78369 w 655573"/>
                  <a:gd name="connsiteY0" fmla="*/ 352282 h 370435"/>
                  <a:gd name="connsiteX1" fmla="*/ 0 w 655573"/>
                  <a:gd name="connsiteY1" fmla="*/ 267158 h 370435"/>
                  <a:gd name="connsiteX2" fmla="*/ 850 w 655573"/>
                  <a:gd name="connsiteY2" fmla="*/ 0 h 370435"/>
                  <a:gd name="connsiteX3" fmla="*/ 117276 w 655573"/>
                  <a:gd name="connsiteY3" fmla="*/ 119546 h 370435"/>
                  <a:gd name="connsiteX4" fmla="*/ 588186 w 655573"/>
                  <a:gd name="connsiteY4" fmla="*/ 139118 h 370435"/>
                  <a:gd name="connsiteX5" fmla="*/ 649377 w 655573"/>
                  <a:gd name="connsiteY5" fmla="*/ 264724 h 370435"/>
                  <a:gd name="connsiteX6" fmla="*/ 588345 w 655573"/>
                  <a:gd name="connsiteY6" fmla="*/ 370435 h 370435"/>
                  <a:gd name="connsiteX7" fmla="*/ 78369 w 655573"/>
                  <a:gd name="connsiteY7" fmla="*/ 352282 h 370435"/>
                  <a:gd name="connsiteX0" fmla="*/ 78369 w 655573"/>
                  <a:gd name="connsiteY0" fmla="*/ 352282 h 370435"/>
                  <a:gd name="connsiteX1" fmla="*/ 0 w 655573"/>
                  <a:gd name="connsiteY1" fmla="*/ 267158 h 370435"/>
                  <a:gd name="connsiteX2" fmla="*/ 850 w 655573"/>
                  <a:gd name="connsiteY2" fmla="*/ 0 h 370435"/>
                  <a:gd name="connsiteX3" fmla="*/ 117276 w 655573"/>
                  <a:gd name="connsiteY3" fmla="*/ 119546 h 370435"/>
                  <a:gd name="connsiteX4" fmla="*/ 588186 w 655573"/>
                  <a:gd name="connsiteY4" fmla="*/ 139118 h 370435"/>
                  <a:gd name="connsiteX5" fmla="*/ 649377 w 655573"/>
                  <a:gd name="connsiteY5" fmla="*/ 264724 h 370435"/>
                  <a:gd name="connsiteX6" fmla="*/ 588345 w 655573"/>
                  <a:gd name="connsiteY6" fmla="*/ 370435 h 370435"/>
                  <a:gd name="connsiteX7" fmla="*/ 78369 w 655573"/>
                  <a:gd name="connsiteY7" fmla="*/ 352282 h 370435"/>
                  <a:gd name="connsiteX0" fmla="*/ 78369 w 655573"/>
                  <a:gd name="connsiteY0" fmla="*/ 352282 h 370435"/>
                  <a:gd name="connsiteX1" fmla="*/ 0 w 655573"/>
                  <a:gd name="connsiteY1" fmla="*/ 267158 h 370435"/>
                  <a:gd name="connsiteX2" fmla="*/ 850 w 655573"/>
                  <a:gd name="connsiteY2" fmla="*/ 0 h 370435"/>
                  <a:gd name="connsiteX3" fmla="*/ 117276 w 655573"/>
                  <a:gd name="connsiteY3" fmla="*/ 119546 h 370435"/>
                  <a:gd name="connsiteX4" fmla="*/ 588186 w 655573"/>
                  <a:gd name="connsiteY4" fmla="*/ 139118 h 370435"/>
                  <a:gd name="connsiteX5" fmla="*/ 649377 w 655573"/>
                  <a:gd name="connsiteY5" fmla="*/ 264724 h 370435"/>
                  <a:gd name="connsiteX6" fmla="*/ 588345 w 655573"/>
                  <a:gd name="connsiteY6" fmla="*/ 370435 h 370435"/>
                  <a:gd name="connsiteX7" fmla="*/ 78369 w 655573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19546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19546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19546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19546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19546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28502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28502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28502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28502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28502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28502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28502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28502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32980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  <a:gd name="connsiteX0" fmla="*/ 78369 w 649377"/>
                  <a:gd name="connsiteY0" fmla="*/ 352282 h 370435"/>
                  <a:gd name="connsiteX1" fmla="*/ 0 w 649377"/>
                  <a:gd name="connsiteY1" fmla="*/ 267158 h 370435"/>
                  <a:gd name="connsiteX2" fmla="*/ 850 w 649377"/>
                  <a:gd name="connsiteY2" fmla="*/ 0 h 370435"/>
                  <a:gd name="connsiteX3" fmla="*/ 117276 w 649377"/>
                  <a:gd name="connsiteY3" fmla="*/ 132980 h 370435"/>
                  <a:gd name="connsiteX4" fmla="*/ 588186 w 649377"/>
                  <a:gd name="connsiteY4" fmla="*/ 139118 h 370435"/>
                  <a:gd name="connsiteX5" fmla="*/ 649377 w 649377"/>
                  <a:gd name="connsiteY5" fmla="*/ 264724 h 370435"/>
                  <a:gd name="connsiteX6" fmla="*/ 588345 w 649377"/>
                  <a:gd name="connsiteY6" fmla="*/ 370435 h 370435"/>
                  <a:gd name="connsiteX7" fmla="*/ 78369 w 649377"/>
                  <a:gd name="connsiteY7" fmla="*/ 352282 h 370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49377" h="370435">
                    <a:moveTo>
                      <a:pt x="78369" y="352282"/>
                    </a:moveTo>
                    <a:cubicBezTo>
                      <a:pt x="44445" y="343480"/>
                      <a:pt x="4273" y="332862"/>
                      <a:pt x="0" y="267158"/>
                    </a:cubicBezTo>
                    <a:cubicBezTo>
                      <a:pt x="646" y="88542"/>
                      <a:pt x="1368" y="118456"/>
                      <a:pt x="850" y="0"/>
                    </a:cubicBezTo>
                    <a:cubicBezTo>
                      <a:pt x="26563" y="141681"/>
                      <a:pt x="69309" y="127515"/>
                      <a:pt x="117276" y="132980"/>
                    </a:cubicBezTo>
                    <a:cubicBezTo>
                      <a:pt x="254856" y="143236"/>
                      <a:pt x="259936" y="137818"/>
                      <a:pt x="588186" y="139118"/>
                    </a:cubicBezTo>
                    <a:cubicBezTo>
                      <a:pt x="612236" y="181227"/>
                      <a:pt x="622958" y="209006"/>
                      <a:pt x="649377" y="264724"/>
                    </a:cubicBezTo>
                    <a:cubicBezTo>
                      <a:pt x="568072" y="405525"/>
                      <a:pt x="628574" y="304345"/>
                      <a:pt x="588345" y="370435"/>
                    </a:cubicBezTo>
                    <a:cubicBezTo>
                      <a:pt x="492530" y="362668"/>
                      <a:pt x="271222" y="362778"/>
                      <a:pt x="78369" y="352282"/>
                    </a:cubicBezTo>
                    <a:close/>
                  </a:path>
                </a:pathLst>
              </a:custGeom>
              <a:solidFill>
                <a:srgbClr val="9FE6FF"/>
              </a:solidFill>
              <a:ln w="19050">
                <a:solidFill>
                  <a:schemeClr val="bg1">
                    <a:lumMod val="50000"/>
                  </a:schemeClr>
                </a:solidFill>
              </a:ln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sp>
            <p:nvSpPr>
              <p:cNvPr id="20526" name="TextBox 2"/>
              <p:cNvSpPr txBox="1">
                <a:spLocks noChangeArrowheads="1"/>
              </p:cNvSpPr>
              <p:nvPr/>
            </p:nvSpPr>
            <p:spPr bwMode="auto">
              <a:xfrm>
                <a:off x="3491880" y="899428"/>
                <a:ext cx="2074607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000">
                    <a:latin typeface="Comic Sans MS" pitchFamily="66" charset="0"/>
                  </a:rPr>
                  <a:t>Миллионы лет</a:t>
                </a:r>
              </a:p>
            </p:txBody>
          </p:sp>
          <p:sp>
            <p:nvSpPr>
              <p:cNvPr id="20527" name="TextBox 3"/>
              <p:cNvSpPr txBox="1">
                <a:spLocks noChangeArrowheads="1"/>
              </p:cNvSpPr>
              <p:nvPr/>
            </p:nvSpPr>
            <p:spPr bwMode="auto">
              <a:xfrm>
                <a:off x="3420165" y="2564904"/>
                <a:ext cx="237597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000">
                    <a:latin typeface="Comic Sans MS" pitchFamily="66" charset="0"/>
                  </a:rPr>
                  <a:t>Тысячи лет назад</a:t>
                </a:r>
              </a:p>
            </p:txBody>
          </p:sp>
          <p:sp>
            <p:nvSpPr>
              <p:cNvPr id="20528" name="TextBox 43"/>
              <p:cNvSpPr txBox="1">
                <a:spLocks noChangeArrowheads="1"/>
              </p:cNvSpPr>
              <p:nvPr/>
            </p:nvSpPr>
            <p:spPr bwMode="auto">
              <a:xfrm>
                <a:off x="3417888" y="4005064"/>
                <a:ext cx="237597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000">
                    <a:latin typeface="Comic Sans MS" pitchFamily="66" charset="0"/>
                  </a:rPr>
                  <a:t>Тысячи лет назад</a:t>
                </a:r>
              </a:p>
            </p:txBody>
          </p:sp>
          <p:sp>
            <p:nvSpPr>
              <p:cNvPr id="20529" name="TextBox 44"/>
              <p:cNvSpPr txBox="1">
                <a:spLocks noChangeArrowheads="1"/>
              </p:cNvSpPr>
              <p:nvPr/>
            </p:nvSpPr>
            <p:spPr bwMode="auto">
              <a:xfrm>
                <a:off x="3347864" y="5445224"/>
                <a:ext cx="237597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000">
                    <a:latin typeface="Comic Sans MS" pitchFamily="66" charset="0"/>
                  </a:rPr>
                  <a:t>Тысячи лет назад</a:t>
                </a:r>
              </a:p>
            </p:txBody>
          </p:sp>
          <p:cxnSp>
            <p:nvCxnSpPr>
              <p:cNvPr id="55" name="Прямая соединительная линия 54"/>
              <p:cNvCxnSpPr/>
              <p:nvPr/>
            </p:nvCxnSpPr>
            <p:spPr>
              <a:xfrm>
                <a:off x="8526349" y="1379837"/>
                <a:ext cx="0" cy="612739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Прямая соединительная линия 55"/>
              <p:cNvCxnSpPr/>
              <p:nvPr/>
            </p:nvCxnSpPr>
            <p:spPr>
              <a:xfrm>
                <a:off x="971305" y="4356223"/>
                <a:ext cx="0" cy="46511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>
                <a:off x="8177093" y="4392734"/>
                <a:ext cx="0" cy="468284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Прямая соединительная линия 60"/>
              <p:cNvCxnSpPr/>
              <p:nvPr/>
            </p:nvCxnSpPr>
            <p:spPr>
              <a:xfrm>
                <a:off x="1258648" y="5761077"/>
                <a:ext cx="0" cy="611151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Прямая соединительная линия 61"/>
              <p:cNvCxnSpPr/>
              <p:nvPr/>
            </p:nvCxnSpPr>
            <p:spPr>
              <a:xfrm>
                <a:off x="2411193" y="5788063"/>
                <a:ext cx="0" cy="576229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Прямая соединительная линия 62"/>
              <p:cNvCxnSpPr/>
              <p:nvPr/>
            </p:nvCxnSpPr>
            <p:spPr>
              <a:xfrm>
                <a:off x="3563738" y="5788063"/>
                <a:ext cx="0" cy="576229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Прямая соединительная линия 63"/>
              <p:cNvCxnSpPr/>
              <p:nvPr/>
            </p:nvCxnSpPr>
            <p:spPr>
              <a:xfrm>
                <a:off x="4716283" y="5815049"/>
                <a:ext cx="0" cy="576228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Прямая соединительная линия 64"/>
              <p:cNvCxnSpPr/>
              <p:nvPr/>
            </p:nvCxnSpPr>
            <p:spPr>
              <a:xfrm>
                <a:off x="5867240" y="5815049"/>
                <a:ext cx="0" cy="576228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Прямая соединительная линия 65"/>
              <p:cNvCxnSpPr/>
              <p:nvPr/>
            </p:nvCxnSpPr>
            <p:spPr>
              <a:xfrm>
                <a:off x="7019785" y="5815049"/>
                <a:ext cx="0" cy="576228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Прямая соединительная линия 66"/>
              <p:cNvCxnSpPr/>
              <p:nvPr/>
            </p:nvCxnSpPr>
            <p:spPr>
              <a:xfrm>
                <a:off x="8102479" y="5815049"/>
                <a:ext cx="0" cy="576228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Прямая соединительная линия 67"/>
              <p:cNvCxnSpPr/>
              <p:nvPr/>
            </p:nvCxnSpPr>
            <p:spPr>
              <a:xfrm>
                <a:off x="8172330" y="2981529"/>
                <a:ext cx="0" cy="431774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Прямая соединительная линия 68"/>
              <p:cNvCxnSpPr/>
              <p:nvPr/>
            </p:nvCxnSpPr>
            <p:spPr>
              <a:xfrm>
                <a:off x="7164250" y="2924383"/>
                <a:ext cx="0" cy="433362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Прямая соединительная линия 69"/>
              <p:cNvCxnSpPr/>
              <p:nvPr/>
            </p:nvCxnSpPr>
            <p:spPr>
              <a:xfrm>
                <a:off x="6156170" y="2924383"/>
                <a:ext cx="0" cy="433362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Прямая соединительная линия 70"/>
              <p:cNvCxnSpPr/>
              <p:nvPr/>
            </p:nvCxnSpPr>
            <p:spPr>
              <a:xfrm>
                <a:off x="5148090" y="2940257"/>
                <a:ext cx="0" cy="431774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Прямая соединительная линия 71"/>
              <p:cNvCxnSpPr/>
              <p:nvPr/>
            </p:nvCxnSpPr>
            <p:spPr>
              <a:xfrm>
                <a:off x="4140010" y="2924383"/>
                <a:ext cx="0" cy="433362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Прямая соединительная линия 72"/>
              <p:cNvCxnSpPr/>
              <p:nvPr/>
            </p:nvCxnSpPr>
            <p:spPr>
              <a:xfrm>
                <a:off x="3131931" y="2921208"/>
                <a:ext cx="0" cy="431774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Прямая соединительная линия 73"/>
              <p:cNvCxnSpPr/>
              <p:nvPr/>
            </p:nvCxnSpPr>
            <p:spPr>
              <a:xfrm>
                <a:off x="2123850" y="2924383"/>
                <a:ext cx="0" cy="468285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Прямая соединительная линия 74"/>
              <p:cNvCxnSpPr/>
              <p:nvPr/>
            </p:nvCxnSpPr>
            <p:spPr>
              <a:xfrm>
                <a:off x="1136408" y="2860887"/>
                <a:ext cx="0" cy="468285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548" name="TextBox 5"/>
              <p:cNvSpPr txBox="1">
                <a:spLocks noChangeArrowheads="1"/>
              </p:cNvSpPr>
              <p:nvPr/>
            </p:nvSpPr>
            <p:spPr bwMode="auto">
              <a:xfrm>
                <a:off x="952910" y="1311151"/>
                <a:ext cx="559769" cy="461665"/>
              </a:xfrm>
              <a:prstGeom prst="rect">
                <a:avLst/>
              </a:prstGeom>
              <a:solidFill>
                <a:srgbClr val="FFDDBF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>
                    <a:latin typeface="Comic Sans MS" pitchFamily="66" charset="0"/>
                  </a:rPr>
                  <a:t>35</a:t>
                </a:r>
              </a:p>
            </p:txBody>
          </p:sp>
          <p:sp>
            <p:nvSpPr>
              <p:cNvPr id="20549" name="TextBox 75"/>
              <p:cNvSpPr txBox="1">
                <a:spLocks noChangeArrowheads="1"/>
              </p:cNvSpPr>
              <p:nvPr/>
            </p:nvSpPr>
            <p:spPr bwMode="auto">
              <a:xfrm>
                <a:off x="1908333" y="1311151"/>
                <a:ext cx="559769" cy="461665"/>
              </a:xfrm>
              <a:prstGeom prst="rect">
                <a:avLst/>
              </a:prstGeom>
              <a:solidFill>
                <a:srgbClr val="FFDDBF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>
                    <a:latin typeface="Comic Sans MS" pitchFamily="66" charset="0"/>
                  </a:rPr>
                  <a:t>30</a:t>
                </a:r>
              </a:p>
            </p:txBody>
          </p:sp>
          <p:sp>
            <p:nvSpPr>
              <p:cNvPr id="20550" name="TextBox 76"/>
              <p:cNvSpPr txBox="1">
                <a:spLocks noChangeArrowheads="1"/>
              </p:cNvSpPr>
              <p:nvPr/>
            </p:nvSpPr>
            <p:spPr bwMode="auto">
              <a:xfrm>
                <a:off x="3889182" y="1311151"/>
                <a:ext cx="559769" cy="461665"/>
              </a:xfrm>
              <a:prstGeom prst="rect">
                <a:avLst/>
              </a:prstGeom>
              <a:solidFill>
                <a:srgbClr val="FFDDBF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>
                    <a:latin typeface="Comic Sans MS" pitchFamily="66" charset="0"/>
                  </a:rPr>
                  <a:t>20</a:t>
                </a:r>
              </a:p>
            </p:txBody>
          </p:sp>
          <p:sp>
            <p:nvSpPr>
              <p:cNvPr id="20551" name="TextBox 77"/>
              <p:cNvSpPr txBox="1">
                <a:spLocks noChangeArrowheads="1"/>
              </p:cNvSpPr>
              <p:nvPr/>
            </p:nvSpPr>
            <p:spPr bwMode="auto">
              <a:xfrm>
                <a:off x="5940152" y="1311151"/>
                <a:ext cx="510076" cy="461665"/>
              </a:xfrm>
              <a:prstGeom prst="rect">
                <a:avLst/>
              </a:prstGeom>
              <a:solidFill>
                <a:srgbClr val="FFDDBF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20552" name="TextBox 78"/>
              <p:cNvSpPr txBox="1">
                <a:spLocks noChangeArrowheads="1"/>
              </p:cNvSpPr>
              <p:nvPr/>
            </p:nvSpPr>
            <p:spPr bwMode="auto">
              <a:xfrm>
                <a:off x="6516216" y="1311151"/>
                <a:ext cx="372218" cy="461665"/>
              </a:xfrm>
              <a:prstGeom prst="rect">
                <a:avLst/>
              </a:prstGeom>
              <a:solidFill>
                <a:srgbClr val="FFDDBF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20553" name="TextBox 79"/>
              <p:cNvSpPr txBox="1">
                <a:spLocks noChangeArrowheads="1"/>
              </p:cNvSpPr>
              <p:nvPr/>
            </p:nvSpPr>
            <p:spPr bwMode="auto">
              <a:xfrm>
                <a:off x="7740352" y="1311151"/>
                <a:ext cx="372218" cy="461665"/>
              </a:xfrm>
              <a:prstGeom prst="rect">
                <a:avLst/>
              </a:prstGeom>
              <a:solidFill>
                <a:srgbClr val="FFDDBF"/>
              </a:solidFill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8546986" y="1503655"/>
                <a:ext cx="349256" cy="461935"/>
              </a:xfrm>
              <a:prstGeom prst="round1Rect">
                <a:avLst/>
              </a:prstGeom>
              <a:solidFill>
                <a:srgbClr val="FFDDBF"/>
              </a:solidFill>
              <a:ln>
                <a:solidFill>
                  <a:schemeClr val="tx2"/>
                </a:solidFill>
              </a:ln>
            </p:spPr>
            <p:txBody>
              <a:bodyPr wrap="none" lIns="72000" rIns="72000">
                <a:spAutoFit/>
              </a:bodyPr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2400" dirty="0">
                    <a:latin typeface="+mn-lt"/>
                  </a:rPr>
                  <a:t>2</a:t>
                </a:r>
              </a:p>
            </p:txBody>
          </p:sp>
          <p:sp>
            <p:nvSpPr>
              <p:cNvPr id="20555" name="TextBox 81"/>
              <p:cNvSpPr txBox="1">
                <a:spLocks noChangeArrowheads="1"/>
              </p:cNvSpPr>
              <p:nvPr/>
            </p:nvSpPr>
            <p:spPr bwMode="auto">
              <a:xfrm>
                <a:off x="395536" y="2880000"/>
                <a:ext cx="74732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latin typeface="Comic Sans MS" pitchFamily="66" charset="0"/>
                  </a:rPr>
                  <a:t>900</a:t>
                </a:r>
              </a:p>
            </p:txBody>
          </p:sp>
          <p:sp>
            <p:nvSpPr>
              <p:cNvPr id="20556" name="TextBox 82"/>
              <p:cNvSpPr txBox="1">
                <a:spLocks noChangeArrowheads="1"/>
              </p:cNvSpPr>
              <p:nvPr/>
            </p:nvSpPr>
            <p:spPr bwMode="auto">
              <a:xfrm>
                <a:off x="1371881" y="2952000"/>
                <a:ext cx="74732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latin typeface="Comic Sans MS" pitchFamily="66" charset="0"/>
                  </a:rPr>
                  <a:t>800</a:t>
                </a:r>
              </a:p>
            </p:txBody>
          </p:sp>
          <p:sp>
            <p:nvSpPr>
              <p:cNvPr id="20557" name="TextBox 83"/>
              <p:cNvSpPr txBox="1">
                <a:spLocks noChangeArrowheads="1"/>
              </p:cNvSpPr>
              <p:nvPr/>
            </p:nvSpPr>
            <p:spPr bwMode="auto">
              <a:xfrm>
                <a:off x="2305469" y="2952000"/>
                <a:ext cx="74732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latin typeface="Comic Sans MS" pitchFamily="66" charset="0"/>
                  </a:rPr>
                  <a:t>700</a:t>
                </a:r>
              </a:p>
            </p:txBody>
          </p:sp>
          <p:sp>
            <p:nvSpPr>
              <p:cNvPr id="20558" name="TextBox 84"/>
              <p:cNvSpPr txBox="1">
                <a:spLocks noChangeArrowheads="1"/>
              </p:cNvSpPr>
              <p:nvPr/>
            </p:nvSpPr>
            <p:spPr bwMode="auto">
              <a:xfrm>
                <a:off x="3321200" y="2952000"/>
                <a:ext cx="74732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latin typeface="Comic Sans MS" pitchFamily="66" charset="0"/>
                  </a:rPr>
                  <a:t>600</a:t>
                </a:r>
              </a:p>
            </p:txBody>
          </p:sp>
          <p:sp>
            <p:nvSpPr>
              <p:cNvPr id="20559" name="TextBox 85"/>
              <p:cNvSpPr txBox="1">
                <a:spLocks noChangeArrowheads="1"/>
              </p:cNvSpPr>
              <p:nvPr/>
            </p:nvSpPr>
            <p:spPr bwMode="auto">
              <a:xfrm>
                <a:off x="4286318" y="2952000"/>
                <a:ext cx="74732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latin typeface="Comic Sans MS" pitchFamily="66" charset="0"/>
                  </a:rPr>
                  <a:t>500</a:t>
                </a:r>
              </a:p>
            </p:txBody>
          </p:sp>
          <p:sp>
            <p:nvSpPr>
              <p:cNvPr id="20560" name="TextBox 86"/>
              <p:cNvSpPr txBox="1">
                <a:spLocks noChangeArrowheads="1"/>
              </p:cNvSpPr>
              <p:nvPr/>
            </p:nvSpPr>
            <p:spPr bwMode="auto">
              <a:xfrm>
                <a:off x="5356211" y="2952000"/>
                <a:ext cx="74732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latin typeface="Comic Sans MS" pitchFamily="66" charset="0"/>
                  </a:rPr>
                  <a:t>400</a:t>
                </a:r>
              </a:p>
            </p:txBody>
          </p:sp>
          <p:sp>
            <p:nvSpPr>
              <p:cNvPr id="20561" name="TextBox 87"/>
              <p:cNvSpPr txBox="1">
                <a:spLocks noChangeArrowheads="1"/>
              </p:cNvSpPr>
              <p:nvPr/>
            </p:nvSpPr>
            <p:spPr bwMode="auto">
              <a:xfrm>
                <a:off x="6300192" y="2952000"/>
                <a:ext cx="74732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latin typeface="Comic Sans MS" pitchFamily="66" charset="0"/>
                  </a:rPr>
                  <a:t>300</a:t>
                </a:r>
              </a:p>
            </p:txBody>
          </p:sp>
          <p:sp>
            <p:nvSpPr>
              <p:cNvPr id="20562" name="TextBox 88"/>
              <p:cNvSpPr txBox="1">
                <a:spLocks noChangeArrowheads="1"/>
              </p:cNvSpPr>
              <p:nvPr/>
            </p:nvSpPr>
            <p:spPr bwMode="auto">
              <a:xfrm>
                <a:off x="7276831" y="2952000"/>
                <a:ext cx="74732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latin typeface="Comic Sans MS" pitchFamily="66" charset="0"/>
                  </a:rPr>
                  <a:t>200</a:t>
                </a:r>
              </a:p>
            </p:txBody>
          </p:sp>
          <p:sp>
            <p:nvSpPr>
              <p:cNvPr id="20563" name="TextBox 89"/>
              <p:cNvSpPr txBox="1">
                <a:spLocks noChangeArrowheads="1"/>
              </p:cNvSpPr>
              <p:nvPr/>
            </p:nvSpPr>
            <p:spPr bwMode="auto">
              <a:xfrm>
                <a:off x="8172000" y="2996952"/>
                <a:ext cx="697627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>
                    <a:latin typeface="Comic Sans MS" pitchFamily="66" charset="0"/>
                  </a:rPr>
                  <a:t>100</a:t>
                </a:r>
              </a:p>
            </p:txBody>
          </p:sp>
          <p:sp>
            <p:nvSpPr>
              <p:cNvPr id="20564" name="TextBox 90"/>
              <p:cNvSpPr txBox="1">
                <a:spLocks noChangeArrowheads="1"/>
              </p:cNvSpPr>
              <p:nvPr/>
            </p:nvSpPr>
            <p:spPr bwMode="auto">
              <a:xfrm>
                <a:off x="365079" y="4356000"/>
                <a:ext cx="55977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>
                    <a:latin typeface="Comic Sans MS" pitchFamily="66" charset="0"/>
                  </a:rPr>
                  <a:t>35</a:t>
                </a:r>
              </a:p>
            </p:txBody>
          </p:sp>
          <p:sp>
            <p:nvSpPr>
              <p:cNvPr id="20565" name="TextBox 91"/>
              <p:cNvSpPr txBox="1">
                <a:spLocks noChangeArrowheads="1"/>
              </p:cNvSpPr>
              <p:nvPr/>
            </p:nvSpPr>
            <p:spPr bwMode="auto">
              <a:xfrm>
                <a:off x="3101383" y="4399152"/>
                <a:ext cx="55977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>
                    <a:latin typeface="Comic Sans MS" pitchFamily="66" charset="0"/>
                  </a:rPr>
                  <a:t>30</a:t>
                </a:r>
              </a:p>
            </p:txBody>
          </p:sp>
          <p:sp>
            <p:nvSpPr>
              <p:cNvPr id="20566" name="TextBox 92"/>
              <p:cNvSpPr txBox="1">
                <a:spLocks noChangeArrowheads="1"/>
              </p:cNvSpPr>
              <p:nvPr/>
            </p:nvSpPr>
            <p:spPr bwMode="auto">
              <a:xfrm>
                <a:off x="6036338" y="4414094"/>
                <a:ext cx="55977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>
                    <a:latin typeface="Comic Sans MS" pitchFamily="66" charset="0"/>
                  </a:rPr>
                  <a:t>20</a:t>
                </a:r>
              </a:p>
            </p:txBody>
          </p:sp>
          <p:sp>
            <p:nvSpPr>
              <p:cNvPr id="20567" name="TextBox 93"/>
              <p:cNvSpPr txBox="1">
                <a:spLocks noChangeArrowheads="1"/>
              </p:cNvSpPr>
              <p:nvPr/>
            </p:nvSpPr>
            <p:spPr bwMode="auto">
              <a:xfrm>
                <a:off x="8298435" y="4452095"/>
                <a:ext cx="51007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>
                    <a:latin typeface="Comic Sans MS" pitchFamily="66" charset="0"/>
                  </a:rPr>
                  <a:t>12</a:t>
                </a:r>
              </a:p>
            </p:txBody>
          </p:sp>
          <p:sp>
            <p:nvSpPr>
              <p:cNvPr id="20568" name="TextBox 94"/>
              <p:cNvSpPr txBox="1">
                <a:spLocks noChangeArrowheads="1"/>
              </p:cNvSpPr>
              <p:nvPr/>
            </p:nvSpPr>
            <p:spPr bwMode="auto">
              <a:xfrm>
                <a:off x="555847" y="5847655"/>
                <a:ext cx="55976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 b="1">
                    <a:latin typeface="Comic Sans MS" pitchFamily="66" charset="0"/>
                  </a:rPr>
                  <a:t>11</a:t>
                </a:r>
              </a:p>
            </p:txBody>
          </p:sp>
          <p:sp>
            <p:nvSpPr>
              <p:cNvPr id="20569" name="TextBox 95"/>
              <p:cNvSpPr txBox="1">
                <a:spLocks noChangeArrowheads="1"/>
              </p:cNvSpPr>
              <p:nvPr/>
            </p:nvSpPr>
            <p:spPr bwMode="auto">
              <a:xfrm>
                <a:off x="1602591" y="5904000"/>
                <a:ext cx="559769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 b="1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20570" name="TextBox 96"/>
              <p:cNvSpPr txBox="1">
                <a:spLocks noChangeArrowheads="1"/>
              </p:cNvSpPr>
              <p:nvPr/>
            </p:nvSpPr>
            <p:spPr bwMode="auto">
              <a:xfrm>
                <a:off x="2885663" y="5904000"/>
                <a:ext cx="37221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 b="1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20571" name="TextBox 97"/>
              <p:cNvSpPr txBox="1">
                <a:spLocks noChangeArrowheads="1"/>
              </p:cNvSpPr>
              <p:nvPr/>
            </p:nvSpPr>
            <p:spPr bwMode="auto">
              <a:xfrm>
                <a:off x="3851920" y="5904000"/>
                <a:ext cx="37221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 b="1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20572" name="TextBox 98"/>
              <p:cNvSpPr txBox="1">
                <a:spLocks noChangeArrowheads="1"/>
              </p:cNvSpPr>
              <p:nvPr/>
            </p:nvSpPr>
            <p:spPr bwMode="auto">
              <a:xfrm>
                <a:off x="5279902" y="5904000"/>
                <a:ext cx="37221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 b="1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20573" name="TextBox 99"/>
              <p:cNvSpPr txBox="1">
                <a:spLocks noChangeArrowheads="1"/>
              </p:cNvSpPr>
              <p:nvPr/>
            </p:nvSpPr>
            <p:spPr bwMode="auto">
              <a:xfrm>
                <a:off x="6219495" y="5904000"/>
                <a:ext cx="37221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 b="1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20574" name="TextBox 100"/>
              <p:cNvSpPr txBox="1">
                <a:spLocks noChangeArrowheads="1"/>
              </p:cNvSpPr>
              <p:nvPr/>
            </p:nvSpPr>
            <p:spPr bwMode="auto">
              <a:xfrm>
                <a:off x="7418696" y="5904000"/>
                <a:ext cx="372218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sz="2400" b="1">
                    <a:latin typeface="Comic Sans MS" pitchFamily="66" charset="0"/>
                  </a:rPr>
                  <a:t>5</a:t>
                </a:r>
              </a:p>
            </p:txBody>
          </p:sp>
        </p:grp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/>
            </a:blip>
            <a:srcRect/>
            <a:stretch>
              <a:fillRect/>
            </a:stretch>
          </p:blipFill>
          <p:spPr bwMode="auto">
            <a:xfrm>
              <a:off x="5796136" y="5355484"/>
              <a:ext cx="1121829" cy="461240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4" cstate="print">
              <a:extLst/>
            </a:blip>
            <a:srcRect/>
            <a:stretch>
              <a:fillRect/>
            </a:stretch>
          </p:blipFill>
          <p:spPr bwMode="auto">
            <a:xfrm>
              <a:off x="1135964" y="5283366"/>
              <a:ext cx="344438" cy="476634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/>
            </a:blip>
            <a:srcRect/>
            <a:stretch>
              <a:fillRect/>
            </a:stretch>
          </p:blipFill>
          <p:spPr bwMode="auto">
            <a:xfrm>
              <a:off x="1726917" y="5421492"/>
              <a:ext cx="1116891" cy="520676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6">
              <a:extLst/>
            </a:blip>
            <a:srcRect/>
            <a:stretch>
              <a:fillRect/>
            </a:stretch>
          </p:blipFill>
          <p:spPr bwMode="auto">
            <a:xfrm>
              <a:off x="7380312" y="5409040"/>
              <a:ext cx="956964" cy="505753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7" cstate="print">
              <a:extLst/>
            </a:blip>
            <a:srcRect/>
            <a:stretch>
              <a:fillRect/>
            </a:stretch>
          </p:blipFill>
          <p:spPr bwMode="auto">
            <a:xfrm>
              <a:off x="4262165" y="6055464"/>
              <a:ext cx="1029915" cy="477093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>
            <a:blip r:embed="rId8">
              <a:extLst/>
            </a:blip>
            <a:srcRect/>
            <a:stretch>
              <a:fillRect/>
            </a:stretch>
          </p:blipFill>
          <p:spPr bwMode="auto">
            <a:xfrm>
              <a:off x="182304" y="1843742"/>
              <a:ext cx="1314450" cy="1047750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9">
              <a:extLst/>
            </a:blip>
            <a:srcRect/>
            <a:stretch>
              <a:fillRect/>
            </a:stretch>
          </p:blipFill>
          <p:spPr bwMode="auto">
            <a:xfrm>
              <a:off x="7596336" y="2248263"/>
              <a:ext cx="819150" cy="733425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1033" name="Picture 9"/>
            <p:cNvPicPr>
              <a:picLocks noChangeAspect="1" noChangeArrowheads="1"/>
            </p:cNvPicPr>
            <p:nvPr/>
          </p:nvPicPr>
          <p:blipFill>
            <a:blip r:embed="rId10">
              <a:extLst/>
            </a:blip>
            <a:srcRect/>
            <a:stretch>
              <a:fillRect/>
            </a:stretch>
          </p:blipFill>
          <p:spPr bwMode="auto">
            <a:xfrm>
              <a:off x="7219900" y="582960"/>
              <a:ext cx="952500" cy="685800"/>
            </a:xfrm>
            <a:prstGeom prst="roundRect">
              <a:avLst>
                <a:gd name="adj" fmla="val 16667"/>
              </a:avLst>
            </a:prstGeom>
            <a:ln>
              <a:solidFill>
                <a:schemeClr val="bg1">
                  <a:lumMod val="50000"/>
                </a:schemeClr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1034" name="Picture 10"/>
            <p:cNvPicPr>
              <a:picLocks noChangeAspect="1" noChangeArrowheads="1"/>
            </p:cNvPicPr>
            <p:nvPr/>
          </p:nvPicPr>
          <p:blipFill>
            <a:blip r:embed="rId11">
              <a:extLst/>
            </a:blip>
            <a:srcRect/>
            <a:stretch>
              <a:fillRect/>
            </a:stretch>
          </p:blipFill>
          <p:spPr bwMode="auto">
            <a:xfrm>
              <a:off x="1699667" y="3614270"/>
              <a:ext cx="1000125" cy="762000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</p:grpSp>
      <p:grpSp>
        <p:nvGrpSpPr>
          <p:cNvPr id="20483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0494" name="Рисунок 14" descr="_1_~1.JPG"/>
            <p:cNvPicPr>
              <a:picLocks noChangeAspect="1"/>
            </p:cNvPicPr>
            <p:nvPr/>
          </p:nvPicPr>
          <p:blipFill>
            <a:blip r:embed="rId1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484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0490" name="Рисунок 17" descr="Cartoon-Clipart-Free-18.gif"/>
            <p:cNvPicPr>
              <a:picLocks noChangeAspect="1"/>
            </p:cNvPicPr>
            <p:nvPr/>
          </p:nvPicPr>
          <p:blipFill>
            <a:blip r:embed="rId1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152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dirty="0"/>
              <a:t>ЭТАПЫ РАЗВИТИЯ ПЕРВОБЫТНОЙ ИСТОРИИ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2000" y="2420888"/>
            <a:ext cx="8640000" cy="2009061"/>
          </a:xfrm>
          <a:prstGeom prst="roundRect">
            <a:avLst/>
          </a:prstGeom>
          <a:blipFill>
            <a:blip r:embed="rId14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8775"/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Повышенный уровень.</a:t>
            </a:r>
            <a:r>
              <a:rPr lang="ru-RU" sz="2800" b="1">
                <a:solidFill>
                  <a:srgbClr val="0070C0"/>
                </a:solidFill>
              </a:rPr>
              <a:t> </a:t>
            </a:r>
            <a:r>
              <a:rPr lang="ru-RU" sz="2800">
                <a:latin typeface="Comic Sans MS" pitchFamily="66" charset="0"/>
              </a:rPr>
              <a:t>Используя ленту времени на слайде учебника, раздели на</a:t>
            </a:r>
            <a:r>
              <a:rPr lang="ru-RU" sz="2800"/>
              <a:t> </a:t>
            </a:r>
            <a:r>
              <a:rPr lang="ru-RU" sz="2800">
                <a:latin typeface="Comic Sans MS" pitchFamily="66" charset="0"/>
              </a:rPr>
              <a:t>этапы первобытную историю, дай названия этапам и рубежам.</a:t>
            </a:r>
            <a:endParaRPr lang="ru-RU" sz="2800">
              <a:solidFill>
                <a:srgbClr val="8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Заголовок 1"/>
          <p:cNvSpPr txBox="1">
            <a:spLocks/>
          </p:cNvSpPr>
          <p:nvPr/>
        </p:nvSpPr>
        <p:spPr>
          <a:xfrm>
            <a:off x="0" y="0"/>
            <a:ext cx="9144000" cy="1015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2000" y="1149256"/>
            <a:ext cx="8640000" cy="105560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357188"/>
            <a:r>
              <a:rPr lang="ru-RU" sz="2800" b="1">
                <a:solidFill>
                  <a:srgbClr val="0070C0"/>
                </a:solidFill>
                <a:latin typeface="Comic Sans MS" pitchFamily="66" charset="0"/>
              </a:rPr>
              <a:t>Необходимый уровень.</a:t>
            </a:r>
            <a:r>
              <a:rPr lang="ru-RU" sz="2800" b="1">
                <a:solidFill>
                  <a:srgbClr val="0070C0"/>
                </a:solidFill>
              </a:rPr>
              <a:t> </a:t>
            </a:r>
            <a:r>
              <a:rPr lang="ru-RU" sz="2800">
                <a:latin typeface="Comic Sans MS" pitchFamily="66" charset="0"/>
              </a:rPr>
              <a:t>Расставь события и явления в правильной последовательности.</a:t>
            </a:r>
          </a:p>
        </p:txBody>
      </p:sp>
      <p:grpSp>
        <p:nvGrpSpPr>
          <p:cNvPr id="22533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2558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2534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2554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2535" name="Группа 4"/>
          <p:cNvGrpSpPr>
            <a:grpSpLocks/>
          </p:cNvGrpSpPr>
          <p:nvPr/>
        </p:nvGrpSpPr>
        <p:grpSpPr bwMode="auto">
          <a:xfrm>
            <a:off x="260350" y="5891213"/>
            <a:ext cx="8623300" cy="777875"/>
            <a:chOff x="259593" y="5458406"/>
            <a:chExt cx="8624812" cy="778905"/>
          </a:xfrm>
        </p:grpSpPr>
        <p:sp>
          <p:nvSpPr>
            <p:cNvPr id="10" name="Полилиния 9"/>
            <p:cNvSpPr/>
            <p:nvPr/>
          </p:nvSpPr>
          <p:spPr>
            <a:xfrm>
              <a:off x="259593" y="5458406"/>
              <a:ext cx="2269687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2690662" y="5566417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3437156" y="5458406"/>
              <a:ext cx="2269687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5868224" y="5566417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6614718" y="5458406"/>
              <a:ext cx="2269687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</p:grpSp>
      <p:sp>
        <p:nvSpPr>
          <p:cNvPr id="22536" name="Прямоугольник 2"/>
          <p:cNvSpPr>
            <a:spLocks noChangeArrowheads="1"/>
          </p:cNvSpPr>
          <p:nvPr/>
        </p:nvSpPr>
        <p:spPr bwMode="auto">
          <a:xfrm>
            <a:off x="252413" y="2338388"/>
            <a:ext cx="863917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latin typeface="Comic Sans MS" pitchFamily="66" charset="0"/>
              </a:rPr>
              <a:t>1. Перестав бродить от одной охотничьей</a:t>
            </a:r>
          </a:p>
          <a:p>
            <a:r>
              <a:rPr lang="ru-RU" sz="2800">
                <a:latin typeface="Comic Sans MS" pitchFamily="66" charset="0"/>
              </a:rPr>
              <a:t>стоянки к другой, люди стали строить</a:t>
            </a:r>
          </a:p>
          <a:p>
            <a:r>
              <a:rPr lang="ru-RU" sz="2800">
                <a:latin typeface="Comic Sans MS" pitchFamily="66" charset="0"/>
              </a:rPr>
              <a:t>постоянные посёлки.</a:t>
            </a:r>
          </a:p>
          <a:p>
            <a:r>
              <a:rPr lang="ru-RU" sz="2800">
                <a:latin typeface="Comic Sans MS" pitchFamily="66" charset="0"/>
              </a:rPr>
              <a:t>2. Пещеры, полуземлянки и шалаши</a:t>
            </a:r>
          </a:p>
          <a:p>
            <a:r>
              <a:rPr lang="ru-RU" sz="2800">
                <a:latin typeface="Comic Sans MS" pitchFamily="66" charset="0"/>
              </a:rPr>
              <a:t>первобытных людей обустроены очагами</a:t>
            </a:r>
          </a:p>
          <a:p>
            <a:r>
              <a:rPr lang="ru-RU" sz="2800">
                <a:latin typeface="Comic Sans MS" pitchFamily="66" charset="0"/>
              </a:rPr>
              <a:t>и ямами–хранилищами.</a:t>
            </a:r>
          </a:p>
          <a:p>
            <a:r>
              <a:rPr lang="ru-RU" sz="2800">
                <a:latin typeface="Comic Sans MS" pitchFamily="66" charset="0"/>
              </a:rPr>
              <a:t>3. Поселения – центры власти, хозяйства и</a:t>
            </a:r>
          </a:p>
          <a:p>
            <a:r>
              <a:rPr lang="ru-RU" sz="2800">
                <a:latin typeface="Comic Sans MS" pitchFamily="66" charset="0"/>
              </a:rPr>
              <a:t>религии –</a:t>
            </a:r>
            <a:r>
              <a:rPr lang="ru-RU" sz="2800"/>
              <a:t> </a:t>
            </a:r>
            <a:r>
              <a:rPr lang="ru-RU" sz="2800">
                <a:latin typeface="Comic Sans MS" pitchFamily="66" charset="0"/>
              </a:rPr>
              <a:t>стали называть городами.</a:t>
            </a: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152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000" dirty="0"/>
              <a:t>ЭТАПЫ РАЗВИТИЯ ПЕРВОБЫТНОЙ ИСТОРИИ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Заголовок 1"/>
          <p:cNvSpPr txBox="1">
            <a:spLocks/>
          </p:cNvSpPr>
          <p:nvPr/>
        </p:nvSpPr>
        <p:spPr>
          <a:xfrm>
            <a:off x="0" y="0"/>
            <a:ext cx="9144000" cy="1015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52000" y="1152000"/>
            <a:ext cx="8640000" cy="2553891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anchor="ctr">
            <a:spAutoFit/>
          </a:bodyPr>
          <a:lstStyle/>
          <a:p>
            <a:pPr indent="357188"/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400">
                <a:latin typeface="Comic Sans MS" pitchFamily="66" charset="0"/>
              </a:rPr>
              <a:t>Какой процесс здесь представлен: упадка или развития первобытного общества? Приведи одно–два доказательства своей точки зрения.</a:t>
            </a:r>
          </a:p>
          <a:p>
            <a:pPr indent="357188"/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Максимальный уровень. </a:t>
            </a:r>
            <a:r>
              <a:rPr lang="ru-RU" sz="2400">
                <a:latin typeface="Comic Sans MS" pitchFamily="66" charset="0"/>
              </a:rPr>
              <a:t>Для доказательства используй материал, не изученный на уроках.</a:t>
            </a:r>
          </a:p>
        </p:txBody>
      </p:sp>
      <p:grpSp>
        <p:nvGrpSpPr>
          <p:cNvPr id="24581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4616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4582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4612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4583" name="Группа 4"/>
          <p:cNvGrpSpPr>
            <a:grpSpLocks/>
          </p:cNvGrpSpPr>
          <p:nvPr/>
        </p:nvGrpSpPr>
        <p:grpSpPr bwMode="auto">
          <a:xfrm>
            <a:off x="260350" y="5891213"/>
            <a:ext cx="8623300" cy="777875"/>
            <a:chOff x="259593" y="5458406"/>
            <a:chExt cx="8624812" cy="778905"/>
          </a:xfrm>
        </p:grpSpPr>
        <p:sp>
          <p:nvSpPr>
            <p:cNvPr id="10" name="Полилиния 9"/>
            <p:cNvSpPr/>
            <p:nvPr/>
          </p:nvSpPr>
          <p:spPr>
            <a:xfrm>
              <a:off x="259593" y="5458406"/>
              <a:ext cx="2269687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23" name="Полилиния 22"/>
            <p:cNvSpPr/>
            <p:nvPr/>
          </p:nvSpPr>
          <p:spPr>
            <a:xfrm>
              <a:off x="2690662" y="5566417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24" name="Полилиния 23"/>
            <p:cNvSpPr/>
            <p:nvPr/>
          </p:nvSpPr>
          <p:spPr>
            <a:xfrm>
              <a:off x="3437156" y="5458406"/>
              <a:ext cx="2269687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  <p:sp>
          <p:nvSpPr>
            <p:cNvPr id="25" name="Полилиния 24"/>
            <p:cNvSpPr/>
            <p:nvPr/>
          </p:nvSpPr>
          <p:spPr>
            <a:xfrm>
              <a:off x="5868224" y="5566417"/>
              <a:ext cx="720000" cy="562882"/>
            </a:xfrm>
            <a:custGeom>
              <a:avLst/>
              <a:gdLst>
                <a:gd name="connsiteX0" fmla="*/ 0 w 481173"/>
                <a:gd name="connsiteY0" fmla="*/ 112576 h 562882"/>
                <a:gd name="connsiteX1" fmla="*/ 240587 w 481173"/>
                <a:gd name="connsiteY1" fmla="*/ 112576 h 562882"/>
                <a:gd name="connsiteX2" fmla="*/ 240587 w 481173"/>
                <a:gd name="connsiteY2" fmla="*/ 0 h 562882"/>
                <a:gd name="connsiteX3" fmla="*/ 481173 w 481173"/>
                <a:gd name="connsiteY3" fmla="*/ 281441 h 562882"/>
                <a:gd name="connsiteX4" fmla="*/ 240587 w 481173"/>
                <a:gd name="connsiteY4" fmla="*/ 562882 h 562882"/>
                <a:gd name="connsiteX5" fmla="*/ 240587 w 481173"/>
                <a:gd name="connsiteY5" fmla="*/ 450306 h 562882"/>
                <a:gd name="connsiteX6" fmla="*/ 0 w 481173"/>
                <a:gd name="connsiteY6" fmla="*/ 450306 h 562882"/>
                <a:gd name="connsiteX7" fmla="*/ 0 w 481173"/>
                <a:gd name="connsiteY7" fmla="*/ 112576 h 562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1173" h="562882">
                  <a:moveTo>
                    <a:pt x="0" y="112576"/>
                  </a:moveTo>
                  <a:lnTo>
                    <a:pt x="240587" y="112576"/>
                  </a:lnTo>
                  <a:lnTo>
                    <a:pt x="240587" y="0"/>
                  </a:lnTo>
                  <a:lnTo>
                    <a:pt x="481173" y="281441"/>
                  </a:lnTo>
                  <a:lnTo>
                    <a:pt x="240587" y="562882"/>
                  </a:lnTo>
                  <a:lnTo>
                    <a:pt x="240587" y="450306"/>
                  </a:lnTo>
                  <a:lnTo>
                    <a:pt x="0" y="450306"/>
                  </a:lnTo>
                  <a:lnTo>
                    <a:pt x="0" y="112576"/>
                  </a:lnTo>
                  <a:close/>
                </a:path>
              </a:pathLst>
            </a:cu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lIns="0" tIns="112576" rIns="144352" bIns="112576" spcCol="1270" anchor="ctr"/>
            <a:lstStyle/>
            <a:p>
              <a:pPr algn="ctr" defTabSz="93345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100"/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6614718" y="5458406"/>
              <a:ext cx="2269687" cy="778905"/>
            </a:xfrm>
            <a:custGeom>
              <a:avLst/>
              <a:gdLst>
                <a:gd name="connsiteX0" fmla="*/ 0 w 2269687"/>
                <a:gd name="connsiteY0" fmla="*/ 136181 h 1361812"/>
                <a:gd name="connsiteX1" fmla="*/ 136181 w 2269687"/>
                <a:gd name="connsiteY1" fmla="*/ 0 h 1361812"/>
                <a:gd name="connsiteX2" fmla="*/ 2133506 w 2269687"/>
                <a:gd name="connsiteY2" fmla="*/ 0 h 1361812"/>
                <a:gd name="connsiteX3" fmla="*/ 2269687 w 2269687"/>
                <a:gd name="connsiteY3" fmla="*/ 136181 h 1361812"/>
                <a:gd name="connsiteX4" fmla="*/ 2269687 w 2269687"/>
                <a:gd name="connsiteY4" fmla="*/ 1225631 h 1361812"/>
                <a:gd name="connsiteX5" fmla="*/ 2133506 w 2269687"/>
                <a:gd name="connsiteY5" fmla="*/ 1361812 h 1361812"/>
                <a:gd name="connsiteX6" fmla="*/ 136181 w 2269687"/>
                <a:gd name="connsiteY6" fmla="*/ 1361812 h 1361812"/>
                <a:gd name="connsiteX7" fmla="*/ 0 w 2269687"/>
                <a:gd name="connsiteY7" fmla="*/ 1225631 h 1361812"/>
                <a:gd name="connsiteX8" fmla="*/ 0 w 2269687"/>
                <a:gd name="connsiteY8" fmla="*/ 136181 h 1361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9687" h="1361812">
                  <a:moveTo>
                    <a:pt x="0" y="136181"/>
                  </a:moveTo>
                  <a:cubicBezTo>
                    <a:pt x="0" y="60970"/>
                    <a:pt x="60970" y="0"/>
                    <a:pt x="136181" y="0"/>
                  </a:cubicBezTo>
                  <a:lnTo>
                    <a:pt x="2133506" y="0"/>
                  </a:lnTo>
                  <a:cubicBezTo>
                    <a:pt x="2208717" y="0"/>
                    <a:pt x="2269687" y="60970"/>
                    <a:pt x="2269687" y="136181"/>
                  </a:cubicBezTo>
                  <a:lnTo>
                    <a:pt x="2269687" y="1225631"/>
                  </a:lnTo>
                  <a:cubicBezTo>
                    <a:pt x="2269687" y="1300842"/>
                    <a:pt x="2208717" y="1361812"/>
                    <a:pt x="2133506" y="1361812"/>
                  </a:cubicBezTo>
                  <a:lnTo>
                    <a:pt x="136181" y="1361812"/>
                  </a:lnTo>
                  <a:cubicBezTo>
                    <a:pt x="60970" y="1361812"/>
                    <a:pt x="0" y="1300842"/>
                    <a:pt x="0" y="1225631"/>
                  </a:cubicBezTo>
                  <a:lnTo>
                    <a:pt x="0" y="136181"/>
                  </a:lnTo>
                  <a:close/>
                </a:path>
              </a:pathLst>
            </a:custGeom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80000">
                  <a:schemeClr val="accent4">
                    <a:lumMod val="40000"/>
                    <a:lumOff val="60000"/>
                  </a:schemeClr>
                </a:gs>
                <a:gs pos="100000">
                  <a:schemeClr val="accent5">
                    <a:lumMod val="20000"/>
                    <a:lumOff val="80000"/>
                  </a:schemeClr>
                </a:gs>
              </a:gsLst>
            </a:gradFill>
            <a:ln w="28575">
              <a:solidFill>
                <a:schemeClr val="bg1">
                  <a:lumMod val="50000"/>
                </a:schemeClr>
              </a:solidFill>
            </a:ln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/>
            </a:sp3d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245626" tIns="245626" rIns="245626" bIns="245626" spcCol="1270" anchor="ctr"/>
            <a:lstStyle/>
            <a:p>
              <a:pPr algn="ctr" defTabSz="24003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5400" dirty="0"/>
                <a:t>. . . </a:t>
              </a:r>
            </a:p>
          </p:txBody>
        </p:sp>
      </p:grpSp>
      <p:graphicFrame>
        <p:nvGraphicFramePr>
          <p:cNvPr id="24618" name="Group 42"/>
          <p:cNvGraphicFramePr>
            <a:graphicFrameLocks noGrp="1"/>
          </p:cNvGraphicFramePr>
          <p:nvPr/>
        </p:nvGraphicFramePr>
        <p:xfrm>
          <a:off x="252413" y="3794125"/>
          <a:ext cx="8639175" cy="2011680"/>
        </p:xfrm>
        <a:graphic>
          <a:graphicData uri="http://schemas.openxmlformats.org/drawingml/2006/table">
            <a:tbl>
              <a:tblPr/>
              <a:tblGrid>
                <a:gridCol w="2159000"/>
                <a:gridCol w="648017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Позиция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Я считаю, что 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</a:t>
                      </a: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Аргумент(ы)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потому что________________________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_________________________________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E0"/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15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000" dirty="0"/>
              <a:t>ЭТАПЫ РАЗВИТИЯ ПЕРВОБЫТНОЙ ИСТОРИИ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/>
          <p:cNvSpPr txBox="1">
            <a:spLocks/>
          </p:cNvSpPr>
          <p:nvPr/>
        </p:nvSpPr>
        <p:spPr>
          <a:xfrm>
            <a:off x="0" y="0"/>
            <a:ext cx="9144000" cy="1015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2000" y="1152000"/>
            <a:ext cx="8640000" cy="143017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4013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b="1" dirty="0">
                <a:solidFill>
                  <a:srgbClr val="0070C0"/>
                </a:solidFill>
                <a:latin typeface="+mn-lt"/>
              </a:rPr>
              <a:t>Необходимый уровень. </a:t>
            </a:r>
            <a:r>
              <a:rPr lang="ru-RU" sz="2600" dirty="0">
                <a:latin typeface="+mn-lt"/>
              </a:rPr>
              <a:t>Подчеркни в списке названия занятий, которые относятся к производству продуктов: </a:t>
            </a:r>
          </a:p>
        </p:txBody>
      </p:sp>
      <p:grpSp>
        <p:nvGrpSpPr>
          <p:cNvPr id="26629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6641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6630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6637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Скругленный прямоугольник 7"/>
          <p:cNvSpPr/>
          <p:nvPr/>
        </p:nvSpPr>
        <p:spPr>
          <a:xfrm>
            <a:off x="251999" y="4921002"/>
            <a:ext cx="8640000" cy="1430179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4013"/>
            <a:r>
              <a:rPr lang="ru-RU" sz="2600">
                <a:solidFill>
                  <a:srgbClr val="0070C0"/>
                </a:solidFill>
                <a:latin typeface="Comic Sans MS" pitchFamily="66" charset="0"/>
              </a:rPr>
              <a:t>Повышенный уровень. </a:t>
            </a:r>
            <a:r>
              <a:rPr lang="ru-RU" sz="2600">
                <a:solidFill>
                  <a:srgbClr val="800000"/>
                </a:solidFill>
                <a:latin typeface="Comic Sans MS" pitchFamily="66" charset="0"/>
              </a:rPr>
              <a:t>Сформулируй своими словами и запиши, что такое производящее хозяйство.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52413" y="2636838"/>
            <a:ext cx="8639175" cy="20621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solidFill>
                  <a:srgbClr val="800000"/>
                </a:solidFill>
                <a:latin typeface="+mn-lt"/>
              </a:rPr>
              <a:t>собирание ягод, выращивание пшеницы, рыбная ловля, охота на мамонта, разведение диких коз, обработка земли, собирание съедобных корешков.</a:t>
            </a:r>
          </a:p>
        </p:txBody>
      </p:sp>
      <p:sp>
        <p:nvSpPr>
          <p:cNvPr id="19" name="Заголовок 18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152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z="3000" dirty="0"/>
              <a:t>ЗНАНИЯ И УМЕНИЯ ПЕРВОБЫТНОГО ОБЩЕСТВА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Заголовок 1"/>
          <p:cNvSpPr txBox="1">
            <a:spLocks/>
          </p:cNvSpPr>
          <p:nvPr/>
        </p:nvSpPr>
        <p:spPr>
          <a:xfrm>
            <a:off x="0" y="0"/>
            <a:ext cx="9144000" cy="10152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>
            <a:norm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 cap="none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sz="3200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2000" y="1152000"/>
            <a:ext cx="8640000" cy="214526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 w="25400">
            <a:solidFill>
              <a:schemeClr val="bg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indent="357188"/>
            <a:r>
              <a:rPr lang="ru-RU" sz="2400" b="1">
                <a:solidFill>
                  <a:srgbClr val="0070C0"/>
                </a:solidFill>
                <a:latin typeface="Comic Sans MS" pitchFamily="66" charset="0"/>
              </a:rPr>
              <a:t>Необходимый уровень. </a:t>
            </a:r>
            <a:r>
              <a:rPr lang="ru-RU" sz="2400">
                <a:latin typeface="Comic Sans MS" pitchFamily="66" charset="0"/>
              </a:rPr>
              <a:t>Если условно принять, что одно поколение сменяется за 15 лет, подсчитай по ленте времени, сколько лет и смен поколений потребовалось природе, чтобы обезьяноподобные животные развились в «человека разумного»?</a:t>
            </a:r>
          </a:p>
        </p:txBody>
      </p:sp>
      <p:grpSp>
        <p:nvGrpSpPr>
          <p:cNvPr id="28677" name="Группа 3"/>
          <p:cNvGrpSpPr>
            <a:grpSpLocks/>
          </p:cNvGrpSpPr>
          <p:nvPr/>
        </p:nvGrpSpPr>
        <p:grpSpPr bwMode="auto">
          <a:xfrm>
            <a:off x="19050" y="-44450"/>
            <a:ext cx="969963" cy="1241425"/>
            <a:chOff x="-19448" y="332656"/>
            <a:chExt cx="1783136" cy="1999120"/>
          </a:xfrm>
        </p:grpSpPr>
        <p:sp>
          <p:nvSpPr>
            <p:cNvPr id="12" name="Овал 11"/>
            <p:cNvSpPr/>
            <p:nvPr/>
          </p:nvSpPr>
          <p:spPr>
            <a:xfrm>
              <a:off x="683884" y="764692"/>
              <a:ext cx="431921" cy="288875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36002" y="1700341"/>
              <a:ext cx="393981" cy="432034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24922" y="1485602"/>
              <a:ext cx="933884" cy="28631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8725" name="Рисунок 14" descr="_1_~1.JPG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16798" b="6718"/>
            <a:stretch>
              <a:fillRect/>
            </a:stretch>
          </p:blipFill>
          <p:spPr bwMode="auto">
            <a:xfrm>
              <a:off x="-19448" y="332656"/>
              <a:ext cx="1783136" cy="1999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678" name="Группа 8"/>
          <p:cNvGrpSpPr>
            <a:grpSpLocks/>
          </p:cNvGrpSpPr>
          <p:nvPr/>
        </p:nvGrpSpPr>
        <p:grpSpPr bwMode="auto">
          <a:xfrm>
            <a:off x="8240713" y="-26988"/>
            <a:ext cx="957262" cy="1223963"/>
            <a:chOff x="7452320" y="-8901"/>
            <a:chExt cx="1691681" cy="2645813"/>
          </a:xfrm>
        </p:grpSpPr>
        <p:sp>
          <p:nvSpPr>
            <p:cNvPr id="17" name="Овал 16"/>
            <p:cNvSpPr/>
            <p:nvPr/>
          </p:nvSpPr>
          <p:spPr>
            <a:xfrm>
              <a:off x="8100376" y="145525"/>
              <a:ext cx="288961" cy="428959"/>
            </a:xfrm>
            <a:prstGeom prst="ellipse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pic>
          <p:nvPicPr>
            <p:cNvPr id="28721" name="Рисунок 17" descr="Cartoon-Clipart-Free-18.gif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678" r="17007" b="5669"/>
            <a:stretch>
              <a:fillRect/>
            </a:stretch>
          </p:blipFill>
          <p:spPr bwMode="auto">
            <a:xfrm>
              <a:off x="7452320" y="-8901"/>
              <a:ext cx="1691681" cy="26458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8679" name="Группа 3"/>
          <p:cNvGrpSpPr>
            <a:grpSpLocks/>
          </p:cNvGrpSpPr>
          <p:nvPr/>
        </p:nvGrpSpPr>
        <p:grpSpPr bwMode="auto">
          <a:xfrm>
            <a:off x="182563" y="3078163"/>
            <a:ext cx="8869362" cy="2801937"/>
            <a:chOff x="182304" y="3078217"/>
            <a:chExt cx="8870247" cy="2802269"/>
          </a:xfrm>
        </p:grpSpPr>
        <p:sp>
          <p:nvSpPr>
            <p:cNvPr id="33" name="Стрелка вправо 4"/>
            <p:cNvSpPr/>
            <p:nvPr/>
          </p:nvSpPr>
          <p:spPr>
            <a:xfrm rot="10800000">
              <a:off x="289049" y="4525779"/>
              <a:ext cx="8642037" cy="963189"/>
            </a:xfrm>
            <a:custGeom>
              <a:avLst/>
              <a:gdLst>
                <a:gd name="connsiteX0" fmla="*/ 0 w 2155800"/>
                <a:gd name="connsiteY0" fmla="*/ 133350 h 533400"/>
                <a:gd name="connsiteX1" fmla="*/ 1889100 w 2155800"/>
                <a:gd name="connsiteY1" fmla="*/ 133350 h 533400"/>
                <a:gd name="connsiteX2" fmla="*/ 1889100 w 2155800"/>
                <a:gd name="connsiteY2" fmla="*/ 0 h 533400"/>
                <a:gd name="connsiteX3" fmla="*/ 2155800 w 2155800"/>
                <a:gd name="connsiteY3" fmla="*/ 266700 h 533400"/>
                <a:gd name="connsiteX4" fmla="*/ 1889100 w 2155800"/>
                <a:gd name="connsiteY4" fmla="*/ 533400 h 533400"/>
                <a:gd name="connsiteX5" fmla="*/ 1889100 w 2155800"/>
                <a:gd name="connsiteY5" fmla="*/ 400050 h 533400"/>
                <a:gd name="connsiteX6" fmla="*/ 0 w 2155800"/>
                <a:gd name="connsiteY6" fmla="*/ 400050 h 533400"/>
                <a:gd name="connsiteX7" fmla="*/ 0 w 2155800"/>
                <a:gd name="connsiteY7" fmla="*/ 133350 h 533400"/>
                <a:gd name="connsiteX0" fmla="*/ 0 w 2155800"/>
                <a:gd name="connsiteY0" fmla="*/ 0 h 400050"/>
                <a:gd name="connsiteX1" fmla="*/ 1889100 w 2155800"/>
                <a:gd name="connsiteY1" fmla="*/ 0 h 400050"/>
                <a:gd name="connsiteX2" fmla="*/ 2155800 w 2155800"/>
                <a:gd name="connsiteY2" fmla="*/ 133350 h 400050"/>
                <a:gd name="connsiteX3" fmla="*/ 1889100 w 2155800"/>
                <a:gd name="connsiteY3" fmla="*/ 400050 h 400050"/>
                <a:gd name="connsiteX4" fmla="*/ 1889100 w 2155800"/>
                <a:gd name="connsiteY4" fmla="*/ 266700 h 400050"/>
                <a:gd name="connsiteX5" fmla="*/ 0 w 2155800"/>
                <a:gd name="connsiteY5" fmla="*/ 266700 h 400050"/>
                <a:gd name="connsiteX6" fmla="*/ 0 w 2155800"/>
                <a:gd name="connsiteY6" fmla="*/ 0 h 400050"/>
                <a:gd name="connsiteX0" fmla="*/ 0 w 2155800"/>
                <a:gd name="connsiteY0" fmla="*/ 0 h 266700"/>
                <a:gd name="connsiteX1" fmla="*/ 1889100 w 2155800"/>
                <a:gd name="connsiteY1" fmla="*/ 0 h 266700"/>
                <a:gd name="connsiteX2" fmla="*/ 2155800 w 2155800"/>
                <a:gd name="connsiteY2" fmla="*/ 133350 h 266700"/>
                <a:gd name="connsiteX3" fmla="*/ 1889100 w 2155800"/>
                <a:gd name="connsiteY3" fmla="*/ 266700 h 266700"/>
                <a:gd name="connsiteX4" fmla="*/ 0 w 2155800"/>
                <a:gd name="connsiteY4" fmla="*/ 266700 h 266700"/>
                <a:gd name="connsiteX5" fmla="*/ 0 w 2155800"/>
                <a:gd name="connsiteY5" fmla="*/ 0 h 266700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0 w 2155800"/>
                <a:gd name="connsiteY5" fmla="*/ 267512 h 267512"/>
                <a:gd name="connsiteX6" fmla="*/ 0 w 2155800"/>
                <a:gd name="connsiteY6" fmla="*/ 812 h 267512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1496345 w 2155800"/>
                <a:gd name="connsiteY5" fmla="*/ 265974 h 267512"/>
                <a:gd name="connsiteX6" fmla="*/ 0 w 2155800"/>
                <a:gd name="connsiteY6" fmla="*/ 267512 h 267512"/>
                <a:gd name="connsiteX7" fmla="*/ 0 w 2155800"/>
                <a:gd name="connsiteY7" fmla="*/ 812 h 267512"/>
                <a:gd name="connsiteX0" fmla="*/ 0 w 2155800"/>
                <a:gd name="connsiteY0" fmla="*/ 3264 h 269964"/>
                <a:gd name="connsiteX1" fmla="*/ 1344488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1355599 w 2155800"/>
                <a:gd name="connsiteY7" fmla="*/ 267192 h 269964"/>
                <a:gd name="connsiteX8" fmla="*/ 0 w 2155800"/>
                <a:gd name="connsiteY8" fmla="*/ 269964 h 269964"/>
                <a:gd name="connsiteX9" fmla="*/ 0 w 2155800"/>
                <a:gd name="connsiteY9" fmla="*/ 3264 h 269964"/>
                <a:gd name="connsiteX0" fmla="*/ 0 w 2155800"/>
                <a:gd name="connsiteY0" fmla="*/ 3264 h 269964"/>
                <a:gd name="connsiteX1" fmla="*/ 1218558 w 2155800"/>
                <a:gd name="connsiteY1" fmla="*/ 1770 h 269964"/>
                <a:gd name="connsiteX2" fmla="*/ 1355600 w 2155800"/>
                <a:gd name="connsiteY2" fmla="*/ 0 h 269964"/>
                <a:gd name="connsiteX3" fmla="*/ 1500048 w 2155800"/>
                <a:gd name="connsiteY3" fmla="*/ 2452 h 269964"/>
                <a:gd name="connsiteX4" fmla="*/ 1889100 w 2155800"/>
                <a:gd name="connsiteY4" fmla="*/ 3264 h 269964"/>
                <a:gd name="connsiteX5" fmla="*/ 2155800 w 2155800"/>
                <a:gd name="connsiteY5" fmla="*/ 136614 h 269964"/>
                <a:gd name="connsiteX6" fmla="*/ 1889100 w 2155800"/>
                <a:gd name="connsiteY6" fmla="*/ 269964 h 269964"/>
                <a:gd name="connsiteX7" fmla="*/ 1496345 w 2155800"/>
                <a:gd name="connsiteY7" fmla="*/ 268426 h 269964"/>
                <a:gd name="connsiteX8" fmla="*/ 1355599 w 2155800"/>
                <a:gd name="connsiteY8" fmla="*/ 267192 h 269964"/>
                <a:gd name="connsiteX9" fmla="*/ 0 w 2155800"/>
                <a:gd name="connsiteY9" fmla="*/ 269964 h 269964"/>
                <a:gd name="connsiteX10" fmla="*/ 0 w 2155800"/>
                <a:gd name="connsiteY10" fmla="*/ 3264 h 269964"/>
                <a:gd name="connsiteX0" fmla="*/ 0 w 2155800"/>
                <a:gd name="connsiteY0" fmla="*/ 3264 h 270731"/>
                <a:gd name="connsiteX1" fmla="*/ 1218558 w 2155800"/>
                <a:gd name="connsiteY1" fmla="*/ 1770 h 270731"/>
                <a:gd name="connsiteX2" fmla="*/ 1355600 w 2155800"/>
                <a:gd name="connsiteY2" fmla="*/ 0 h 270731"/>
                <a:gd name="connsiteX3" fmla="*/ 1500048 w 2155800"/>
                <a:gd name="connsiteY3" fmla="*/ 2452 h 270731"/>
                <a:gd name="connsiteX4" fmla="*/ 1889100 w 2155800"/>
                <a:gd name="connsiteY4" fmla="*/ 3264 h 270731"/>
                <a:gd name="connsiteX5" fmla="*/ 2155800 w 2155800"/>
                <a:gd name="connsiteY5" fmla="*/ 136614 h 270731"/>
                <a:gd name="connsiteX6" fmla="*/ 1889100 w 2155800"/>
                <a:gd name="connsiteY6" fmla="*/ 269964 h 270731"/>
                <a:gd name="connsiteX7" fmla="*/ 1496345 w 2155800"/>
                <a:gd name="connsiteY7" fmla="*/ 268426 h 270731"/>
                <a:gd name="connsiteX8" fmla="*/ 1355599 w 2155800"/>
                <a:gd name="connsiteY8" fmla="*/ 267192 h 270731"/>
                <a:gd name="connsiteX9" fmla="*/ 1218558 w 2155800"/>
                <a:gd name="connsiteY9" fmla="*/ 270731 h 270731"/>
                <a:gd name="connsiteX10" fmla="*/ 0 w 2155800"/>
                <a:gd name="connsiteY10" fmla="*/ 269964 h 270731"/>
                <a:gd name="connsiteX11" fmla="*/ 0 w 2155800"/>
                <a:gd name="connsiteY11" fmla="*/ 3264 h 270731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130982 h 417800"/>
                <a:gd name="connsiteX1" fmla="*/ 1216706 w 2155800"/>
                <a:gd name="connsiteY1" fmla="*/ 2 h 417800"/>
                <a:gd name="connsiteX2" fmla="*/ 1355600 w 2155800"/>
                <a:gd name="connsiteY2" fmla="*/ 127718 h 417800"/>
                <a:gd name="connsiteX3" fmla="*/ 1500048 w 2155800"/>
                <a:gd name="connsiteY3" fmla="*/ 130170 h 417800"/>
                <a:gd name="connsiteX4" fmla="*/ 1889100 w 2155800"/>
                <a:gd name="connsiteY4" fmla="*/ 130982 h 417800"/>
                <a:gd name="connsiteX5" fmla="*/ 2155800 w 2155800"/>
                <a:gd name="connsiteY5" fmla="*/ 264332 h 417800"/>
                <a:gd name="connsiteX6" fmla="*/ 1889100 w 2155800"/>
                <a:gd name="connsiteY6" fmla="*/ 397682 h 417800"/>
                <a:gd name="connsiteX7" fmla="*/ 1496345 w 2155800"/>
                <a:gd name="connsiteY7" fmla="*/ 396144 h 417800"/>
                <a:gd name="connsiteX8" fmla="*/ 1355599 w 2155800"/>
                <a:gd name="connsiteY8" fmla="*/ 394910 h 417800"/>
                <a:gd name="connsiteX9" fmla="*/ 1218558 w 2155800"/>
                <a:gd name="connsiteY9" fmla="*/ 398449 h 417800"/>
                <a:gd name="connsiteX10" fmla="*/ 0 w 2155800"/>
                <a:gd name="connsiteY10" fmla="*/ 397682 h 417800"/>
                <a:gd name="connsiteX11" fmla="*/ 0 w 2155800"/>
                <a:gd name="connsiteY11" fmla="*/ 130982 h 417800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1020 h 405011"/>
                <a:gd name="connsiteX1" fmla="*/ 1216706 w 2155800"/>
                <a:gd name="connsiteY1" fmla="*/ 40 h 405011"/>
                <a:gd name="connsiteX2" fmla="*/ 1355600 w 2155800"/>
                <a:gd name="connsiteY2" fmla="*/ 127756 h 405011"/>
                <a:gd name="connsiteX3" fmla="*/ 1500048 w 2155800"/>
                <a:gd name="connsiteY3" fmla="*/ 130208 h 405011"/>
                <a:gd name="connsiteX4" fmla="*/ 1889100 w 2155800"/>
                <a:gd name="connsiteY4" fmla="*/ 131020 h 405011"/>
                <a:gd name="connsiteX5" fmla="*/ 2155800 w 2155800"/>
                <a:gd name="connsiteY5" fmla="*/ 264370 h 405011"/>
                <a:gd name="connsiteX6" fmla="*/ 1889100 w 2155800"/>
                <a:gd name="connsiteY6" fmla="*/ 397720 h 405011"/>
                <a:gd name="connsiteX7" fmla="*/ 1496345 w 2155800"/>
                <a:gd name="connsiteY7" fmla="*/ 396182 h 405011"/>
                <a:gd name="connsiteX8" fmla="*/ 1355599 w 2155800"/>
                <a:gd name="connsiteY8" fmla="*/ 394948 h 405011"/>
                <a:gd name="connsiteX9" fmla="*/ 1220410 w 2155800"/>
                <a:gd name="connsiteY9" fmla="*/ 263490 h 405011"/>
                <a:gd name="connsiteX10" fmla="*/ 0 w 2155800"/>
                <a:gd name="connsiteY10" fmla="*/ 397720 h 405011"/>
                <a:gd name="connsiteX11" fmla="*/ 0 w 2155800"/>
                <a:gd name="connsiteY11" fmla="*/ 131020 h 405011"/>
                <a:gd name="connsiteX0" fmla="*/ 0 w 2155800"/>
                <a:gd name="connsiteY0" fmla="*/ 21278 h 441286"/>
                <a:gd name="connsiteX1" fmla="*/ 1216706 w 2155800"/>
                <a:gd name="connsiteY1" fmla="*/ 36315 h 441286"/>
                <a:gd name="connsiteX2" fmla="*/ 1355600 w 2155800"/>
                <a:gd name="connsiteY2" fmla="*/ 164031 h 441286"/>
                <a:gd name="connsiteX3" fmla="*/ 1500048 w 2155800"/>
                <a:gd name="connsiteY3" fmla="*/ 166483 h 441286"/>
                <a:gd name="connsiteX4" fmla="*/ 1889100 w 2155800"/>
                <a:gd name="connsiteY4" fmla="*/ 167295 h 441286"/>
                <a:gd name="connsiteX5" fmla="*/ 2155800 w 2155800"/>
                <a:gd name="connsiteY5" fmla="*/ 300645 h 441286"/>
                <a:gd name="connsiteX6" fmla="*/ 1889100 w 2155800"/>
                <a:gd name="connsiteY6" fmla="*/ 433995 h 441286"/>
                <a:gd name="connsiteX7" fmla="*/ 1496345 w 2155800"/>
                <a:gd name="connsiteY7" fmla="*/ 432457 h 441286"/>
                <a:gd name="connsiteX8" fmla="*/ 1355599 w 2155800"/>
                <a:gd name="connsiteY8" fmla="*/ 431223 h 441286"/>
                <a:gd name="connsiteX9" fmla="*/ 1220410 w 2155800"/>
                <a:gd name="connsiteY9" fmla="*/ 299765 h 441286"/>
                <a:gd name="connsiteX10" fmla="*/ 0 w 2155800"/>
                <a:gd name="connsiteY10" fmla="*/ 433995 h 441286"/>
                <a:gd name="connsiteX11" fmla="*/ 0 w 2155800"/>
                <a:gd name="connsiteY11" fmla="*/ 21278 h 441286"/>
                <a:gd name="connsiteX0" fmla="*/ 0 w 2155800"/>
                <a:gd name="connsiteY0" fmla="*/ 0 h 420008"/>
                <a:gd name="connsiteX1" fmla="*/ 1216706 w 2155800"/>
                <a:gd name="connsiteY1" fmla="*/ 15037 h 420008"/>
                <a:gd name="connsiteX2" fmla="*/ 1355600 w 2155800"/>
                <a:gd name="connsiteY2" fmla="*/ 142753 h 420008"/>
                <a:gd name="connsiteX3" fmla="*/ 1500048 w 2155800"/>
                <a:gd name="connsiteY3" fmla="*/ 145205 h 420008"/>
                <a:gd name="connsiteX4" fmla="*/ 1889100 w 2155800"/>
                <a:gd name="connsiteY4" fmla="*/ 146017 h 420008"/>
                <a:gd name="connsiteX5" fmla="*/ 2155800 w 2155800"/>
                <a:gd name="connsiteY5" fmla="*/ 279367 h 420008"/>
                <a:gd name="connsiteX6" fmla="*/ 1889100 w 2155800"/>
                <a:gd name="connsiteY6" fmla="*/ 412717 h 420008"/>
                <a:gd name="connsiteX7" fmla="*/ 1496345 w 2155800"/>
                <a:gd name="connsiteY7" fmla="*/ 411179 h 420008"/>
                <a:gd name="connsiteX8" fmla="*/ 1355599 w 2155800"/>
                <a:gd name="connsiteY8" fmla="*/ 409945 h 420008"/>
                <a:gd name="connsiteX9" fmla="*/ 1220410 w 2155800"/>
                <a:gd name="connsiteY9" fmla="*/ 278487 h 420008"/>
                <a:gd name="connsiteX10" fmla="*/ 0 w 2155800"/>
                <a:gd name="connsiteY10" fmla="*/ 412717 h 420008"/>
                <a:gd name="connsiteX11" fmla="*/ 0 w 2155800"/>
                <a:gd name="connsiteY11" fmla="*/ 0 h 420008"/>
                <a:gd name="connsiteX0" fmla="*/ 0 w 2157652"/>
                <a:gd name="connsiteY0" fmla="*/ 5105 h 414093"/>
                <a:gd name="connsiteX1" fmla="*/ 1218558 w 2157652"/>
                <a:gd name="connsiteY1" fmla="*/ 9122 h 414093"/>
                <a:gd name="connsiteX2" fmla="*/ 1357452 w 2157652"/>
                <a:gd name="connsiteY2" fmla="*/ 136838 h 414093"/>
                <a:gd name="connsiteX3" fmla="*/ 1501900 w 2157652"/>
                <a:gd name="connsiteY3" fmla="*/ 139290 h 414093"/>
                <a:gd name="connsiteX4" fmla="*/ 1890952 w 2157652"/>
                <a:gd name="connsiteY4" fmla="*/ 140102 h 414093"/>
                <a:gd name="connsiteX5" fmla="*/ 2157652 w 2157652"/>
                <a:gd name="connsiteY5" fmla="*/ 273452 h 414093"/>
                <a:gd name="connsiteX6" fmla="*/ 1890952 w 2157652"/>
                <a:gd name="connsiteY6" fmla="*/ 406802 h 414093"/>
                <a:gd name="connsiteX7" fmla="*/ 1498197 w 2157652"/>
                <a:gd name="connsiteY7" fmla="*/ 405264 h 414093"/>
                <a:gd name="connsiteX8" fmla="*/ 1357451 w 2157652"/>
                <a:gd name="connsiteY8" fmla="*/ 404030 h 414093"/>
                <a:gd name="connsiteX9" fmla="*/ 1222262 w 2157652"/>
                <a:gd name="connsiteY9" fmla="*/ 272572 h 414093"/>
                <a:gd name="connsiteX10" fmla="*/ 1852 w 2157652"/>
                <a:gd name="connsiteY10" fmla="*/ 406802 h 414093"/>
                <a:gd name="connsiteX11" fmla="*/ 0 w 2157652"/>
                <a:gd name="connsiteY11" fmla="*/ 5105 h 414093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1852 w 2157652"/>
                <a:gd name="connsiteY10" fmla="*/ 409556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04109"/>
                <a:gd name="connsiteX1" fmla="*/ 1218736 w 2157830"/>
                <a:gd name="connsiteY1" fmla="*/ 6429 h 404109"/>
                <a:gd name="connsiteX2" fmla="*/ 1357630 w 2157830"/>
                <a:gd name="connsiteY2" fmla="*/ 134145 h 404109"/>
                <a:gd name="connsiteX3" fmla="*/ 1502078 w 2157830"/>
                <a:gd name="connsiteY3" fmla="*/ 136597 h 404109"/>
                <a:gd name="connsiteX4" fmla="*/ 1891130 w 2157830"/>
                <a:gd name="connsiteY4" fmla="*/ 137409 h 404109"/>
                <a:gd name="connsiteX5" fmla="*/ 2157830 w 2157830"/>
                <a:gd name="connsiteY5" fmla="*/ 270759 h 404109"/>
                <a:gd name="connsiteX6" fmla="*/ 1891130 w 2157830"/>
                <a:gd name="connsiteY6" fmla="*/ 404109 h 404109"/>
                <a:gd name="connsiteX7" fmla="*/ 1498375 w 2157830"/>
                <a:gd name="connsiteY7" fmla="*/ 402571 h 404109"/>
                <a:gd name="connsiteX8" fmla="*/ 1357629 w 2157830"/>
                <a:gd name="connsiteY8" fmla="*/ 401337 h 404109"/>
                <a:gd name="connsiteX9" fmla="*/ 1222440 w 2157830"/>
                <a:gd name="connsiteY9" fmla="*/ 269879 h 404109"/>
                <a:gd name="connsiteX10" fmla="*/ 178 w 2157830"/>
                <a:gd name="connsiteY10" fmla="*/ 269112 h 404109"/>
                <a:gd name="connsiteX11" fmla="*/ 178 w 2157830"/>
                <a:gd name="connsiteY11" fmla="*/ 2412 h 404109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178 w 2157830"/>
                <a:gd name="connsiteY11" fmla="*/ 287740 h 422737"/>
                <a:gd name="connsiteX12" fmla="*/ 178 w 2157830"/>
                <a:gd name="connsiteY12" fmla="*/ 21040 h 422737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377969 w 2157830"/>
                <a:gd name="connsiteY11" fmla="*/ 282261 h 422737"/>
                <a:gd name="connsiteX12" fmla="*/ 178 w 2157830"/>
                <a:gd name="connsiteY12" fmla="*/ 287740 h 422737"/>
                <a:gd name="connsiteX13" fmla="*/ 178 w 2157830"/>
                <a:gd name="connsiteY13" fmla="*/ 21040 h 422737"/>
                <a:gd name="connsiteX0" fmla="*/ 1935 w 2157735"/>
                <a:gd name="connsiteY0" fmla="*/ 6063 h 586837"/>
                <a:gd name="connsiteX1" fmla="*/ 379726 w 2157735"/>
                <a:gd name="connsiteY1" fmla="*/ 181878 h 586837"/>
                <a:gd name="connsiteX2" fmla="*/ 1218641 w 2157735"/>
                <a:gd name="connsiteY2" fmla="*/ 189157 h 586837"/>
                <a:gd name="connsiteX3" fmla="*/ 1357535 w 2157735"/>
                <a:gd name="connsiteY3" fmla="*/ 316873 h 586837"/>
                <a:gd name="connsiteX4" fmla="*/ 1501983 w 2157735"/>
                <a:gd name="connsiteY4" fmla="*/ 319325 h 586837"/>
                <a:gd name="connsiteX5" fmla="*/ 1891035 w 2157735"/>
                <a:gd name="connsiteY5" fmla="*/ 320137 h 586837"/>
                <a:gd name="connsiteX6" fmla="*/ 2157735 w 2157735"/>
                <a:gd name="connsiteY6" fmla="*/ 453487 h 586837"/>
                <a:gd name="connsiteX7" fmla="*/ 1891035 w 2157735"/>
                <a:gd name="connsiteY7" fmla="*/ 586837 h 586837"/>
                <a:gd name="connsiteX8" fmla="*/ 1498280 w 2157735"/>
                <a:gd name="connsiteY8" fmla="*/ 585299 h 586837"/>
                <a:gd name="connsiteX9" fmla="*/ 1357534 w 2157735"/>
                <a:gd name="connsiteY9" fmla="*/ 584065 h 586837"/>
                <a:gd name="connsiteX10" fmla="*/ 1222345 w 2157735"/>
                <a:gd name="connsiteY10" fmla="*/ 452607 h 586837"/>
                <a:gd name="connsiteX11" fmla="*/ 377874 w 2157735"/>
                <a:gd name="connsiteY11" fmla="*/ 446361 h 586837"/>
                <a:gd name="connsiteX12" fmla="*/ 83 w 2157735"/>
                <a:gd name="connsiteY12" fmla="*/ 451840 h 586837"/>
                <a:gd name="connsiteX13" fmla="*/ 1935 w 2157735"/>
                <a:gd name="connsiteY13" fmla="*/ 6063 h 586837"/>
                <a:gd name="connsiteX0" fmla="*/ 0 w 2155800"/>
                <a:gd name="connsiteY0" fmla="*/ 6063 h 586837"/>
                <a:gd name="connsiteX1" fmla="*/ 377791 w 2155800"/>
                <a:gd name="connsiteY1" fmla="*/ 181878 h 586837"/>
                <a:gd name="connsiteX2" fmla="*/ 1216706 w 2155800"/>
                <a:gd name="connsiteY2" fmla="*/ 189157 h 586837"/>
                <a:gd name="connsiteX3" fmla="*/ 1355600 w 2155800"/>
                <a:gd name="connsiteY3" fmla="*/ 316873 h 586837"/>
                <a:gd name="connsiteX4" fmla="*/ 1500048 w 2155800"/>
                <a:gd name="connsiteY4" fmla="*/ 319325 h 586837"/>
                <a:gd name="connsiteX5" fmla="*/ 1889100 w 2155800"/>
                <a:gd name="connsiteY5" fmla="*/ 320137 h 586837"/>
                <a:gd name="connsiteX6" fmla="*/ 2155800 w 2155800"/>
                <a:gd name="connsiteY6" fmla="*/ 453487 h 586837"/>
                <a:gd name="connsiteX7" fmla="*/ 1889100 w 2155800"/>
                <a:gd name="connsiteY7" fmla="*/ 586837 h 586837"/>
                <a:gd name="connsiteX8" fmla="*/ 1496345 w 2155800"/>
                <a:gd name="connsiteY8" fmla="*/ 585299 h 586837"/>
                <a:gd name="connsiteX9" fmla="*/ 1355599 w 2155800"/>
                <a:gd name="connsiteY9" fmla="*/ 584065 h 586837"/>
                <a:gd name="connsiteX10" fmla="*/ 1220410 w 2155800"/>
                <a:gd name="connsiteY10" fmla="*/ 452607 h 586837"/>
                <a:gd name="connsiteX11" fmla="*/ 375939 w 2155800"/>
                <a:gd name="connsiteY11" fmla="*/ 446361 h 586837"/>
                <a:gd name="connsiteX12" fmla="*/ 1852 w 2155800"/>
                <a:gd name="connsiteY12" fmla="*/ 258988 h 586837"/>
                <a:gd name="connsiteX13" fmla="*/ 0 w 2155800"/>
                <a:gd name="connsiteY13" fmla="*/ 6063 h 586837"/>
                <a:gd name="connsiteX0" fmla="*/ 0 w 2155800"/>
                <a:gd name="connsiteY0" fmla="*/ 14464 h 595238"/>
                <a:gd name="connsiteX1" fmla="*/ 377791 w 2155800"/>
                <a:gd name="connsiteY1" fmla="*/ 190279 h 595238"/>
                <a:gd name="connsiteX2" fmla="*/ 1216706 w 2155800"/>
                <a:gd name="connsiteY2" fmla="*/ 197558 h 595238"/>
                <a:gd name="connsiteX3" fmla="*/ 1355600 w 2155800"/>
                <a:gd name="connsiteY3" fmla="*/ 325274 h 595238"/>
                <a:gd name="connsiteX4" fmla="*/ 1500048 w 2155800"/>
                <a:gd name="connsiteY4" fmla="*/ 327726 h 595238"/>
                <a:gd name="connsiteX5" fmla="*/ 1889100 w 2155800"/>
                <a:gd name="connsiteY5" fmla="*/ 328538 h 595238"/>
                <a:gd name="connsiteX6" fmla="*/ 2155800 w 2155800"/>
                <a:gd name="connsiteY6" fmla="*/ 461888 h 595238"/>
                <a:gd name="connsiteX7" fmla="*/ 1889100 w 2155800"/>
                <a:gd name="connsiteY7" fmla="*/ 595238 h 595238"/>
                <a:gd name="connsiteX8" fmla="*/ 1496345 w 2155800"/>
                <a:gd name="connsiteY8" fmla="*/ 593700 h 595238"/>
                <a:gd name="connsiteX9" fmla="*/ 1355599 w 2155800"/>
                <a:gd name="connsiteY9" fmla="*/ 592466 h 595238"/>
                <a:gd name="connsiteX10" fmla="*/ 1220410 w 2155800"/>
                <a:gd name="connsiteY10" fmla="*/ 461008 h 595238"/>
                <a:gd name="connsiteX11" fmla="*/ 375939 w 2155800"/>
                <a:gd name="connsiteY11" fmla="*/ 454762 h 595238"/>
                <a:gd name="connsiteX12" fmla="*/ 1852 w 2155800"/>
                <a:gd name="connsiteY12" fmla="*/ 267389 h 595238"/>
                <a:gd name="connsiteX13" fmla="*/ 0 w 2155800"/>
                <a:gd name="connsiteY13" fmla="*/ 14464 h 595238"/>
                <a:gd name="connsiteX0" fmla="*/ 0 w 2155800"/>
                <a:gd name="connsiteY0" fmla="*/ 6064 h 586838"/>
                <a:gd name="connsiteX1" fmla="*/ 377791 w 2155800"/>
                <a:gd name="connsiteY1" fmla="*/ 181879 h 586838"/>
                <a:gd name="connsiteX2" fmla="*/ 1216706 w 2155800"/>
                <a:gd name="connsiteY2" fmla="*/ 189158 h 586838"/>
                <a:gd name="connsiteX3" fmla="*/ 1355600 w 2155800"/>
                <a:gd name="connsiteY3" fmla="*/ 316874 h 586838"/>
                <a:gd name="connsiteX4" fmla="*/ 1500048 w 2155800"/>
                <a:gd name="connsiteY4" fmla="*/ 319326 h 586838"/>
                <a:gd name="connsiteX5" fmla="*/ 1889100 w 2155800"/>
                <a:gd name="connsiteY5" fmla="*/ 320138 h 586838"/>
                <a:gd name="connsiteX6" fmla="*/ 2155800 w 2155800"/>
                <a:gd name="connsiteY6" fmla="*/ 453488 h 586838"/>
                <a:gd name="connsiteX7" fmla="*/ 1889100 w 2155800"/>
                <a:gd name="connsiteY7" fmla="*/ 586838 h 586838"/>
                <a:gd name="connsiteX8" fmla="*/ 1496345 w 2155800"/>
                <a:gd name="connsiteY8" fmla="*/ 585300 h 586838"/>
                <a:gd name="connsiteX9" fmla="*/ 1355599 w 2155800"/>
                <a:gd name="connsiteY9" fmla="*/ 584066 h 586838"/>
                <a:gd name="connsiteX10" fmla="*/ 1220410 w 2155800"/>
                <a:gd name="connsiteY10" fmla="*/ 452608 h 586838"/>
                <a:gd name="connsiteX11" fmla="*/ 375939 w 2155800"/>
                <a:gd name="connsiteY11" fmla="*/ 446362 h 586838"/>
                <a:gd name="connsiteX12" fmla="*/ 1852 w 2155800"/>
                <a:gd name="connsiteY12" fmla="*/ 258989 h 586838"/>
                <a:gd name="connsiteX13" fmla="*/ 0 w 2155800"/>
                <a:gd name="connsiteY13" fmla="*/ 6064 h 586838"/>
                <a:gd name="connsiteX0" fmla="*/ 0 w 2155800"/>
                <a:gd name="connsiteY0" fmla="*/ 4 h 580778"/>
                <a:gd name="connsiteX1" fmla="*/ 377791 w 2155800"/>
                <a:gd name="connsiteY1" fmla="*/ 175819 h 580778"/>
                <a:gd name="connsiteX2" fmla="*/ 1216706 w 2155800"/>
                <a:gd name="connsiteY2" fmla="*/ 183098 h 580778"/>
                <a:gd name="connsiteX3" fmla="*/ 1355600 w 2155800"/>
                <a:gd name="connsiteY3" fmla="*/ 310814 h 580778"/>
                <a:gd name="connsiteX4" fmla="*/ 1500048 w 2155800"/>
                <a:gd name="connsiteY4" fmla="*/ 313266 h 580778"/>
                <a:gd name="connsiteX5" fmla="*/ 1889100 w 2155800"/>
                <a:gd name="connsiteY5" fmla="*/ 314078 h 580778"/>
                <a:gd name="connsiteX6" fmla="*/ 2155800 w 2155800"/>
                <a:gd name="connsiteY6" fmla="*/ 447428 h 580778"/>
                <a:gd name="connsiteX7" fmla="*/ 1889100 w 2155800"/>
                <a:gd name="connsiteY7" fmla="*/ 580778 h 580778"/>
                <a:gd name="connsiteX8" fmla="*/ 1496345 w 2155800"/>
                <a:gd name="connsiteY8" fmla="*/ 579240 h 580778"/>
                <a:gd name="connsiteX9" fmla="*/ 1355599 w 2155800"/>
                <a:gd name="connsiteY9" fmla="*/ 578006 h 580778"/>
                <a:gd name="connsiteX10" fmla="*/ 1220410 w 2155800"/>
                <a:gd name="connsiteY10" fmla="*/ 446548 h 580778"/>
                <a:gd name="connsiteX11" fmla="*/ 375939 w 2155800"/>
                <a:gd name="connsiteY11" fmla="*/ 440302 h 580778"/>
                <a:gd name="connsiteX12" fmla="*/ 1852 w 2155800"/>
                <a:gd name="connsiteY12" fmla="*/ 252929 h 580778"/>
                <a:gd name="connsiteX13" fmla="*/ 0 w 2155800"/>
                <a:gd name="connsiteY13" fmla="*/ 4 h 580778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2086792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7732 w 2183532"/>
                <a:gd name="connsiteY0" fmla="*/ 842 h 581616"/>
                <a:gd name="connsiteX1" fmla="*/ 405523 w 2183532"/>
                <a:gd name="connsiteY1" fmla="*/ 176657 h 581616"/>
                <a:gd name="connsiteX2" fmla="*/ 1244438 w 2183532"/>
                <a:gd name="connsiteY2" fmla="*/ 183936 h 581616"/>
                <a:gd name="connsiteX3" fmla="*/ 1383332 w 2183532"/>
                <a:gd name="connsiteY3" fmla="*/ 311652 h 581616"/>
                <a:gd name="connsiteX4" fmla="*/ 1527780 w 2183532"/>
                <a:gd name="connsiteY4" fmla="*/ 314104 h 581616"/>
                <a:gd name="connsiteX5" fmla="*/ 2114524 w 2183532"/>
                <a:gd name="connsiteY5" fmla="*/ 323313 h 581616"/>
                <a:gd name="connsiteX6" fmla="*/ 2183532 w 2183532"/>
                <a:gd name="connsiteY6" fmla="*/ 448266 h 581616"/>
                <a:gd name="connsiteX7" fmla="*/ 2114524 w 2183532"/>
                <a:gd name="connsiteY7" fmla="*/ 581616 h 581616"/>
                <a:gd name="connsiteX8" fmla="*/ 1524077 w 2183532"/>
                <a:gd name="connsiteY8" fmla="*/ 580078 h 581616"/>
                <a:gd name="connsiteX9" fmla="*/ 1383331 w 2183532"/>
                <a:gd name="connsiteY9" fmla="*/ 578844 h 581616"/>
                <a:gd name="connsiteX10" fmla="*/ 1248142 w 2183532"/>
                <a:gd name="connsiteY10" fmla="*/ 447386 h 581616"/>
                <a:gd name="connsiteX11" fmla="*/ 403671 w 2183532"/>
                <a:gd name="connsiteY11" fmla="*/ 441140 h 581616"/>
                <a:gd name="connsiteX12" fmla="*/ 29584 w 2183532"/>
                <a:gd name="connsiteY12" fmla="*/ 253767 h 581616"/>
                <a:gd name="connsiteX13" fmla="*/ 27733 w 2183532"/>
                <a:gd name="connsiteY13" fmla="*/ 116045 h 581616"/>
                <a:gd name="connsiteX14" fmla="*/ 27732 w 2183532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1877 h 582651"/>
                <a:gd name="connsiteX1" fmla="*/ 377791 w 2155800"/>
                <a:gd name="connsiteY1" fmla="*/ 177692 h 582651"/>
                <a:gd name="connsiteX2" fmla="*/ 1216706 w 2155800"/>
                <a:gd name="connsiteY2" fmla="*/ 184971 h 582651"/>
                <a:gd name="connsiteX3" fmla="*/ 1355600 w 2155800"/>
                <a:gd name="connsiteY3" fmla="*/ 312687 h 582651"/>
                <a:gd name="connsiteX4" fmla="*/ 1500048 w 2155800"/>
                <a:gd name="connsiteY4" fmla="*/ 315139 h 582651"/>
                <a:gd name="connsiteX5" fmla="*/ 2086792 w 2155800"/>
                <a:gd name="connsiteY5" fmla="*/ 324348 h 582651"/>
                <a:gd name="connsiteX6" fmla="*/ 2155800 w 2155800"/>
                <a:gd name="connsiteY6" fmla="*/ 449301 h 582651"/>
                <a:gd name="connsiteX7" fmla="*/ 2086792 w 2155800"/>
                <a:gd name="connsiteY7" fmla="*/ 582651 h 582651"/>
                <a:gd name="connsiteX8" fmla="*/ 1496345 w 2155800"/>
                <a:gd name="connsiteY8" fmla="*/ 581113 h 582651"/>
                <a:gd name="connsiteX9" fmla="*/ 1355599 w 2155800"/>
                <a:gd name="connsiteY9" fmla="*/ 579879 h 582651"/>
                <a:gd name="connsiteX10" fmla="*/ 1220410 w 2155800"/>
                <a:gd name="connsiteY10" fmla="*/ 448421 h 582651"/>
                <a:gd name="connsiteX11" fmla="*/ 375939 w 2155800"/>
                <a:gd name="connsiteY11" fmla="*/ 442175 h 582651"/>
                <a:gd name="connsiteX12" fmla="*/ 1852 w 2155800"/>
                <a:gd name="connsiteY12" fmla="*/ 254802 h 582651"/>
                <a:gd name="connsiteX13" fmla="*/ 54803 w 2155800"/>
                <a:gd name="connsiteY13" fmla="*/ 128100 h 582651"/>
                <a:gd name="connsiteX14" fmla="*/ 0 w 2155800"/>
                <a:gd name="connsiteY14" fmla="*/ 1877 h 582651"/>
                <a:gd name="connsiteX0" fmla="*/ 0 w 2155800"/>
                <a:gd name="connsiteY0" fmla="*/ 17891 h 598665"/>
                <a:gd name="connsiteX1" fmla="*/ 377791 w 2155800"/>
                <a:gd name="connsiteY1" fmla="*/ 193706 h 598665"/>
                <a:gd name="connsiteX2" fmla="*/ 1216706 w 2155800"/>
                <a:gd name="connsiteY2" fmla="*/ 200985 h 598665"/>
                <a:gd name="connsiteX3" fmla="*/ 1355600 w 2155800"/>
                <a:gd name="connsiteY3" fmla="*/ 328701 h 598665"/>
                <a:gd name="connsiteX4" fmla="*/ 1500048 w 2155800"/>
                <a:gd name="connsiteY4" fmla="*/ 331153 h 598665"/>
                <a:gd name="connsiteX5" fmla="*/ 2086792 w 2155800"/>
                <a:gd name="connsiteY5" fmla="*/ 340362 h 598665"/>
                <a:gd name="connsiteX6" fmla="*/ 2155800 w 2155800"/>
                <a:gd name="connsiteY6" fmla="*/ 465315 h 598665"/>
                <a:gd name="connsiteX7" fmla="*/ 2086792 w 2155800"/>
                <a:gd name="connsiteY7" fmla="*/ 598665 h 598665"/>
                <a:gd name="connsiteX8" fmla="*/ 1496345 w 2155800"/>
                <a:gd name="connsiteY8" fmla="*/ 597127 h 598665"/>
                <a:gd name="connsiteX9" fmla="*/ 1355599 w 2155800"/>
                <a:gd name="connsiteY9" fmla="*/ 595893 h 598665"/>
                <a:gd name="connsiteX10" fmla="*/ 1220410 w 2155800"/>
                <a:gd name="connsiteY10" fmla="*/ 464435 h 598665"/>
                <a:gd name="connsiteX11" fmla="*/ 375939 w 2155800"/>
                <a:gd name="connsiteY11" fmla="*/ 458189 h 598665"/>
                <a:gd name="connsiteX12" fmla="*/ 1852 w 2155800"/>
                <a:gd name="connsiteY12" fmla="*/ 270816 h 598665"/>
                <a:gd name="connsiteX13" fmla="*/ 54803 w 2155800"/>
                <a:gd name="connsiteY13" fmla="*/ 144114 h 598665"/>
                <a:gd name="connsiteX14" fmla="*/ 0 w 2155800"/>
                <a:gd name="connsiteY14" fmla="*/ 17891 h 598665"/>
                <a:gd name="connsiteX0" fmla="*/ 0 w 2155800"/>
                <a:gd name="connsiteY0" fmla="*/ 14262 h 595036"/>
                <a:gd name="connsiteX1" fmla="*/ 377791 w 2155800"/>
                <a:gd name="connsiteY1" fmla="*/ 190077 h 595036"/>
                <a:gd name="connsiteX2" fmla="*/ 1216706 w 2155800"/>
                <a:gd name="connsiteY2" fmla="*/ 197356 h 595036"/>
                <a:gd name="connsiteX3" fmla="*/ 1355600 w 2155800"/>
                <a:gd name="connsiteY3" fmla="*/ 325072 h 595036"/>
                <a:gd name="connsiteX4" fmla="*/ 1500048 w 2155800"/>
                <a:gd name="connsiteY4" fmla="*/ 327524 h 595036"/>
                <a:gd name="connsiteX5" fmla="*/ 2086792 w 2155800"/>
                <a:gd name="connsiteY5" fmla="*/ 336733 h 595036"/>
                <a:gd name="connsiteX6" fmla="*/ 2155800 w 2155800"/>
                <a:gd name="connsiteY6" fmla="*/ 461686 h 595036"/>
                <a:gd name="connsiteX7" fmla="*/ 2086792 w 2155800"/>
                <a:gd name="connsiteY7" fmla="*/ 595036 h 595036"/>
                <a:gd name="connsiteX8" fmla="*/ 1496345 w 2155800"/>
                <a:gd name="connsiteY8" fmla="*/ 593498 h 595036"/>
                <a:gd name="connsiteX9" fmla="*/ 1355599 w 2155800"/>
                <a:gd name="connsiteY9" fmla="*/ 592264 h 595036"/>
                <a:gd name="connsiteX10" fmla="*/ 1220410 w 2155800"/>
                <a:gd name="connsiteY10" fmla="*/ 460806 h 595036"/>
                <a:gd name="connsiteX11" fmla="*/ 375939 w 2155800"/>
                <a:gd name="connsiteY11" fmla="*/ 454560 h 595036"/>
                <a:gd name="connsiteX12" fmla="*/ 1852 w 2155800"/>
                <a:gd name="connsiteY12" fmla="*/ 267187 h 595036"/>
                <a:gd name="connsiteX13" fmla="*/ 54803 w 2155800"/>
                <a:gd name="connsiteY13" fmla="*/ 140485 h 595036"/>
                <a:gd name="connsiteX14" fmla="*/ 0 w 2155800"/>
                <a:gd name="connsiteY14" fmla="*/ 14262 h 595036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6741 w 2155800"/>
                <a:gd name="connsiteY3" fmla="*/ 313837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9723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496345 w 2155800"/>
                <a:gd name="connsiteY7" fmla="*/ 585936 h 587474"/>
                <a:gd name="connsiteX8" fmla="*/ 1245249 w 2155800"/>
                <a:gd name="connsiteY8" fmla="*/ 581029 h 587474"/>
                <a:gd name="connsiteX9" fmla="*/ 1075763 w 2155800"/>
                <a:gd name="connsiteY9" fmla="*/ 453244 h 587474"/>
                <a:gd name="connsiteX10" fmla="*/ 375939 w 2155800"/>
                <a:gd name="connsiteY10" fmla="*/ 446998 h 587474"/>
                <a:gd name="connsiteX11" fmla="*/ 1852 w 2155800"/>
                <a:gd name="connsiteY11" fmla="*/ 259625 h 587474"/>
                <a:gd name="connsiteX12" fmla="*/ 54803 w 2155800"/>
                <a:gd name="connsiteY12" fmla="*/ 132923 h 587474"/>
                <a:gd name="connsiteX13" fmla="*/ 0 w 2155800"/>
                <a:gd name="connsiteY13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0489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4848 h 585622"/>
                <a:gd name="connsiteX1" fmla="*/ 377791 w 2155800"/>
                <a:gd name="connsiteY1" fmla="*/ 180663 h 585622"/>
                <a:gd name="connsiteX2" fmla="*/ 1186509 w 2155800"/>
                <a:gd name="connsiteY2" fmla="*/ 187024 h 585622"/>
                <a:gd name="connsiteX3" fmla="*/ 1245995 w 2155800"/>
                <a:gd name="connsiteY3" fmla="*/ 326678 h 585622"/>
                <a:gd name="connsiteX4" fmla="*/ 2086792 w 2155800"/>
                <a:gd name="connsiteY4" fmla="*/ 327319 h 585622"/>
                <a:gd name="connsiteX5" fmla="*/ 2155800 w 2155800"/>
                <a:gd name="connsiteY5" fmla="*/ 452272 h 585622"/>
                <a:gd name="connsiteX6" fmla="*/ 2086792 w 2155800"/>
                <a:gd name="connsiteY6" fmla="*/ 585622 h 585622"/>
                <a:gd name="connsiteX7" fmla="*/ 1245249 w 2155800"/>
                <a:gd name="connsiteY7" fmla="*/ 579177 h 585622"/>
                <a:gd name="connsiteX8" fmla="*/ 1179775 w 2155800"/>
                <a:gd name="connsiteY8" fmla="*/ 448637 h 585622"/>
                <a:gd name="connsiteX9" fmla="*/ 375939 w 2155800"/>
                <a:gd name="connsiteY9" fmla="*/ 445146 h 585622"/>
                <a:gd name="connsiteX10" fmla="*/ 1852 w 2155800"/>
                <a:gd name="connsiteY10" fmla="*/ 257773 h 585622"/>
                <a:gd name="connsiteX11" fmla="*/ 54803 w 2155800"/>
                <a:gd name="connsiteY11" fmla="*/ 131071 h 585622"/>
                <a:gd name="connsiteX12" fmla="*/ 0 w 2155800"/>
                <a:gd name="connsiteY12" fmla="*/ 4848 h 585622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1480 h 582254"/>
                <a:gd name="connsiteX1" fmla="*/ 377791 w 2155800"/>
                <a:gd name="connsiteY1" fmla="*/ 177295 h 582254"/>
                <a:gd name="connsiteX2" fmla="*/ 1186509 w 2155800"/>
                <a:gd name="connsiteY2" fmla="*/ 183656 h 582254"/>
                <a:gd name="connsiteX3" fmla="*/ 1245995 w 2155800"/>
                <a:gd name="connsiteY3" fmla="*/ 323310 h 582254"/>
                <a:gd name="connsiteX4" fmla="*/ 2086792 w 2155800"/>
                <a:gd name="connsiteY4" fmla="*/ 323951 h 582254"/>
                <a:gd name="connsiteX5" fmla="*/ 2155800 w 2155800"/>
                <a:gd name="connsiteY5" fmla="*/ 448904 h 582254"/>
                <a:gd name="connsiteX6" fmla="*/ 2086792 w 2155800"/>
                <a:gd name="connsiteY6" fmla="*/ 582254 h 582254"/>
                <a:gd name="connsiteX7" fmla="*/ 1245249 w 2155800"/>
                <a:gd name="connsiteY7" fmla="*/ 575809 h 582254"/>
                <a:gd name="connsiteX8" fmla="*/ 1179775 w 2155800"/>
                <a:gd name="connsiteY8" fmla="*/ 445269 h 582254"/>
                <a:gd name="connsiteX9" fmla="*/ 375939 w 2155800"/>
                <a:gd name="connsiteY9" fmla="*/ 441778 h 582254"/>
                <a:gd name="connsiteX10" fmla="*/ 1852 w 2155800"/>
                <a:gd name="connsiteY10" fmla="*/ 254405 h 582254"/>
                <a:gd name="connsiteX11" fmla="*/ 54803 w 2155800"/>
                <a:gd name="connsiteY11" fmla="*/ 127703 h 582254"/>
                <a:gd name="connsiteX12" fmla="*/ 0 w 2155800"/>
                <a:gd name="connsiteY12" fmla="*/ 1480 h 582254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6560 h 587334"/>
                <a:gd name="connsiteX1" fmla="*/ 399041 w 2155800"/>
                <a:gd name="connsiteY1" fmla="*/ 187885 h 587334"/>
                <a:gd name="connsiteX2" fmla="*/ 1186509 w 2155800"/>
                <a:gd name="connsiteY2" fmla="*/ 188736 h 587334"/>
                <a:gd name="connsiteX3" fmla="*/ 1245995 w 2155800"/>
                <a:gd name="connsiteY3" fmla="*/ 328390 h 587334"/>
                <a:gd name="connsiteX4" fmla="*/ 2086792 w 2155800"/>
                <a:gd name="connsiteY4" fmla="*/ 329031 h 587334"/>
                <a:gd name="connsiteX5" fmla="*/ 2155800 w 2155800"/>
                <a:gd name="connsiteY5" fmla="*/ 453984 h 587334"/>
                <a:gd name="connsiteX6" fmla="*/ 2086792 w 2155800"/>
                <a:gd name="connsiteY6" fmla="*/ 587334 h 587334"/>
                <a:gd name="connsiteX7" fmla="*/ 1245249 w 2155800"/>
                <a:gd name="connsiteY7" fmla="*/ 580889 h 587334"/>
                <a:gd name="connsiteX8" fmla="*/ 1179775 w 2155800"/>
                <a:gd name="connsiteY8" fmla="*/ 450349 h 587334"/>
                <a:gd name="connsiteX9" fmla="*/ 398307 w 2155800"/>
                <a:gd name="connsiteY9" fmla="*/ 444104 h 587334"/>
                <a:gd name="connsiteX10" fmla="*/ 1852 w 2155800"/>
                <a:gd name="connsiteY10" fmla="*/ 259485 h 587334"/>
                <a:gd name="connsiteX11" fmla="*/ 54803 w 2155800"/>
                <a:gd name="connsiteY11" fmla="*/ 132783 h 587334"/>
                <a:gd name="connsiteX12" fmla="*/ 0 w 2155800"/>
                <a:gd name="connsiteY12" fmla="*/ 6560 h 587334"/>
                <a:gd name="connsiteX0" fmla="*/ 0 w 2155800"/>
                <a:gd name="connsiteY0" fmla="*/ 6011 h 586785"/>
                <a:gd name="connsiteX1" fmla="*/ 400159 w 2155800"/>
                <a:gd name="connsiteY1" fmla="*/ 190091 h 586785"/>
                <a:gd name="connsiteX2" fmla="*/ 1186509 w 2155800"/>
                <a:gd name="connsiteY2" fmla="*/ 188187 h 586785"/>
                <a:gd name="connsiteX3" fmla="*/ 1245995 w 2155800"/>
                <a:gd name="connsiteY3" fmla="*/ 327841 h 586785"/>
                <a:gd name="connsiteX4" fmla="*/ 2086792 w 2155800"/>
                <a:gd name="connsiteY4" fmla="*/ 328482 h 586785"/>
                <a:gd name="connsiteX5" fmla="*/ 2155800 w 2155800"/>
                <a:gd name="connsiteY5" fmla="*/ 453435 h 586785"/>
                <a:gd name="connsiteX6" fmla="*/ 2086792 w 2155800"/>
                <a:gd name="connsiteY6" fmla="*/ 586785 h 586785"/>
                <a:gd name="connsiteX7" fmla="*/ 1245249 w 2155800"/>
                <a:gd name="connsiteY7" fmla="*/ 580340 h 586785"/>
                <a:gd name="connsiteX8" fmla="*/ 1179775 w 2155800"/>
                <a:gd name="connsiteY8" fmla="*/ 449800 h 586785"/>
                <a:gd name="connsiteX9" fmla="*/ 398307 w 2155800"/>
                <a:gd name="connsiteY9" fmla="*/ 443555 h 586785"/>
                <a:gd name="connsiteX10" fmla="*/ 1852 w 2155800"/>
                <a:gd name="connsiteY10" fmla="*/ 258936 h 586785"/>
                <a:gd name="connsiteX11" fmla="*/ 54803 w 2155800"/>
                <a:gd name="connsiteY11" fmla="*/ 132234 h 586785"/>
                <a:gd name="connsiteX12" fmla="*/ 0 w 2155800"/>
                <a:gd name="connsiteY12" fmla="*/ 6011 h 586785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2885 h 583659"/>
                <a:gd name="connsiteX1" fmla="*/ 400159 w 2155800"/>
                <a:gd name="connsiteY1" fmla="*/ 178700 h 583659"/>
                <a:gd name="connsiteX2" fmla="*/ 1186509 w 2155800"/>
                <a:gd name="connsiteY2" fmla="*/ 185061 h 583659"/>
                <a:gd name="connsiteX3" fmla="*/ 1245995 w 2155800"/>
                <a:gd name="connsiteY3" fmla="*/ 324715 h 583659"/>
                <a:gd name="connsiteX4" fmla="*/ 2086792 w 2155800"/>
                <a:gd name="connsiteY4" fmla="*/ 325356 h 583659"/>
                <a:gd name="connsiteX5" fmla="*/ 2155800 w 2155800"/>
                <a:gd name="connsiteY5" fmla="*/ 450309 h 583659"/>
                <a:gd name="connsiteX6" fmla="*/ 2086792 w 2155800"/>
                <a:gd name="connsiteY6" fmla="*/ 583659 h 583659"/>
                <a:gd name="connsiteX7" fmla="*/ 1245249 w 2155800"/>
                <a:gd name="connsiteY7" fmla="*/ 577214 h 583659"/>
                <a:gd name="connsiteX8" fmla="*/ 1179775 w 2155800"/>
                <a:gd name="connsiteY8" fmla="*/ 446674 h 583659"/>
                <a:gd name="connsiteX9" fmla="*/ 398307 w 2155800"/>
                <a:gd name="connsiteY9" fmla="*/ 440429 h 583659"/>
                <a:gd name="connsiteX10" fmla="*/ 1852 w 2155800"/>
                <a:gd name="connsiteY10" fmla="*/ 255810 h 583659"/>
                <a:gd name="connsiteX11" fmla="*/ 54803 w 2155800"/>
                <a:gd name="connsiteY11" fmla="*/ 129108 h 583659"/>
                <a:gd name="connsiteX12" fmla="*/ 0 w 2155800"/>
                <a:gd name="connsiteY12" fmla="*/ 2885 h 583659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086792"/>
                <a:gd name="connsiteY0" fmla="*/ 0 h 580774"/>
                <a:gd name="connsiteX1" fmla="*/ 400159 w 2086792"/>
                <a:gd name="connsiteY1" fmla="*/ 175815 h 580774"/>
                <a:gd name="connsiteX2" fmla="*/ 1186509 w 2086792"/>
                <a:gd name="connsiteY2" fmla="*/ 182176 h 580774"/>
                <a:gd name="connsiteX3" fmla="*/ 1245995 w 2086792"/>
                <a:gd name="connsiteY3" fmla="*/ 321830 h 580774"/>
                <a:gd name="connsiteX4" fmla="*/ 2086792 w 2086792"/>
                <a:gd name="connsiteY4" fmla="*/ 322471 h 580774"/>
                <a:gd name="connsiteX5" fmla="*/ 2086792 w 2086792"/>
                <a:gd name="connsiteY5" fmla="*/ 580774 h 580774"/>
                <a:gd name="connsiteX6" fmla="*/ 1245249 w 2086792"/>
                <a:gd name="connsiteY6" fmla="*/ 574329 h 580774"/>
                <a:gd name="connsiteX7" fmla="*/ 1179775 w 2086792"/>
                <a:gd name="connsiteY7" fmla="*/ 443789 h 580774"/>
                <a:gd name="connsiteX8" fmla="*/ 398307 w 2086792"/>
                <a:gd name="connsiteY8" fmla="*/ 437544 h 580774"/>
                <a:gd name="connsiteX9" fmla="*/ 1852 w 2086792"/>
                <a:gd name="connsiteY9" fmla="*/ 252925 h 580774"/>
                <a:gd name="connsiteX10" fmla="*/ 36909 w 2086792"/>
                <a:gd name="connsiteY10" fmla="*/ 137243 h 580774"/>
                <a:gd name="connsiteX11" fmla="*/ 0 w 2086792"/>
                <a:gd name="connsiteY11" fmla="*/ 0 h 580774"/>
                <a:gd name="connsiteX0" fmla="*/ 0 w 2086792"/>
                <a:gd name="connsiteY0" fmla="*/ 0 h 575267"/>
                <a:gd name="connsiteX1" fmla="*/ 400159 w 2086792"/>
                <a:gd name="connsiteY1" fmla="*/ 175815 h 575267"/>
                <a:gd name="connsiteX2" fmla="*/ 1186509 w 2086792"/>
                <a:gd name="connsiteY2" fmla="*/ 182176 h 575267"/>
                <a:gd name="connsiteX3" fmla="*/ 1245995 w 2086792"/>
                <a:gd name="connsiteY3" fmla="*/ 321830 h 575267"/>
                <a:gd name="connsiteX4" fmla="*/ 2086792 w 2086792"/>
                <a:gd name="connsiteY4" fmla="*/ 322471 h 575267"/>
                <a:gd name="connsiteX5" fmla="*/ 1245249 w 2086792"/>
                <a:gd name="connsiteY5" fmla="*/ 574329 h 575267"/>
                <a:gd name="connsiteX6" fmla="*/ 1179775 w 2086792"/>
                <a:gd name="connsiteY6" fmla="*/ 443789 h 575267"/>
                <a:gd name="connsiteX7" fmla="*/ 398307 w 2086792"/>
                <a:gd name="connsiteY7" fmla="*/ 437544 h 575267"/>
                <a:gd name="connsiteX8" fmla="*/ 1852 w 2086792"/>
                <a:gd name="connsiteY8" fmla="*/ 252925 h 575267"/>
                <a:gd name="connsiteX9" fmla="*/ 36909 w 2086792"/>
                <a:gd name="connsiteY9" fmla="*/ 137243 h 575267"/>
                <a:gd name="connsiteX10" fmla="*/ 0 w 2086792"/>
                <a:gd name="connsiteY10" fmla="*/ 0 h 575267"/>
                <a:gd name="connsiteX0" fmla="*/ 0 w 1245995"/>
                <a:gd name="connsiteY0" fmla="*/ 0 h 575267"/>
                <a:gd name="connsiteX1" fmla="*/ 400159 w 1245995"/>
                <a:gd name="connsiteY1" fmla="*/ 175815 h 575267"/>
                <a:gd name="connsiteX2" fmla="*/ 1186509 w 1245995"/>
                <a:gd name="connsiteY2" fmla="*/ 182176 h 575267"/>
                <a:gd name="connsiteX3" fmla="*/ 1245995 w 1245995"/>
                <a:gd name="connsiteY3" fmla="*/ 321830 h 575267"/>
                <a:gd name="connsiteX4" fmla="*/ 1245249 w 1245995"/>
                <a:gd name="connsiteY4" fmla="*/ 574329 h 575267"/>
                <a:gd name="connsiteX5" fmla="*/ 1179775 w 1245995"/>
                <a:gd name="connsiteY5" fmla="*/ 443789 h 575267"/>
                <a:gd name="connsiteX6" fmla="*/ 398307 w 1245995"/>
                <a:gd name="connsiteY6" fmla="*/ 437544 h 575267"/>
                <a:gd name="connsiteX7" fmla="*/ 1852 w 1245995"/>
                <a:gd name="connsiteY7" fmla="*/ 252925 h 575267"/>
                <a:gd name="connsiteX8" fmla="*/ 36909 w 1245995"/>
                <a:gd name="connsiteY8" fmla="*/ 137243 h 575267"/>
                <a:gd name="connsiteX9" fmla="*/ 0 w 1245995"/>
                <a:gd name="connsiteY9" fmla="*/ 0 h 575267"/>
                <a:gd name="connsiteX0" fmla="*/ 48872 w 1294867"/>
                <a:gd name="connsiteY0" fmla="*/ 0 h 575267"/>
                <a:gd name="connsiteX1" fmla="*/ 449031 w 1294867"/>
                <a:gd name="connsiteY1" fmla="*/ 175815 h 575267"/>
                <a:gd name="connsiteX2" fmla="*/ 1235381 w 1294867"/>
                <a:gd name="connsiteY2" fmla="*/ 182176 h 575267"/>
                <a:gd name="connsiteX3" fmla="*/ 1294867 w 1294867"/>
                <a:gd name="connsiteY3" fmla="*/ 321830 h 575267"/>
                <a:gd name="connsiteX4" fmla="*/ 1294121 w 1294867"/>
                <a:gd name="connsiteY4" fmla="*/ 574329 h 575267"/>
                <a:gd name="connsiteX5" fmla="*/ 1228647 w 1294867"/>
                <a:gd name="connsiteY5" fmla="*/ 443789 h 575267"/>
                <a:gd name="connsiteX6" fmla="*/ 447179 w 1294867"/>
                <a:gd name="connsiteY6" fmla="*/ 437544 h 575267"/>
                <a:gd name="connsiteX7" fmla="*/ 50724 w 1294867"/>
                <a:gd name="connsiteY7" fmla="*/ 252925 h 575267"/>
                <a:gd name="connsiteX8" fmla="*/ 48872 w 1294867"/>
                <a:gd name="connsiteY8" fmla="*/ 0 h 575267"/>
                <a:gd name="connsiteX0" fmla="*/ 30033 w 1276028"/>
                <a:gd name="connsiteY0" fmla="*/ 47414 h 622681"/>
                <a:gd name="connsiteX1" fmla="*/ 430192 w 1276028"/>
                <a:gd name="connsiteY1" fmla="*/ 223229 h 622681"/>
                <a:gd name="connsiteX2" fmla="*/ 1216542 w 1276028"/>
                <a:gd name="connsiteY2" fmla="*/ 229590 h 622681"/>
                <a:gd name="connsiteX3" fmla="*/ 1276028 w 1276028"/>
                <a:gd name="connsiteY3" fmla="*/ 369244 h 622681"/>
                <a:gd name="connsiteX4" fmla="*/ 1275282 w 1276028"/>
                <a:gd name="connsiteY4" fmla="*/ 621743 h 622681"/>
                <a:gd name="connsiteX5" fmla="*/ 1209808 w 1276028"/>
                <a:gd name="connsiteY5" fmla="*/ 491203 h 622681"/>
                <a:gd name="connsiteX6" fmla="*/ 428340 w 1276028"/>
                <a:gd name="connsiteY6" fmla="*/ 484958 h 622681"/>
                <a:gd name="connsiteX7" fmla="*/ 31885 w 1276028"/>
                <a:gd name="connsiteY7" fmla="*/ 300339 h 622681"/>
                <a:gd name="connsiteX8" fmla="*/ 30033 w 1276028"/>
                <a:gd name="connsiteY8" fmla="*/ 47414 h 622681"/>
                <a:gd name="connsiteX0" fmla="*/ 1094 w 1247089"/>
                <a:gd name="connsiteY0" fmla="*/ 0 h 575267"/>
                <a:gd name="connsiteX1" fmla="*/ 401253 w 1247089"/>
                <a:gd name="connsiteY1" fmla="*/ 175815 h 575267"/>
                <a:gd name="connsiteX2" fmla="*/ 1187603 w 1247089"/>
                <a:gd name="connsiteY2" fmla="*/ 182176 h 575267"/>
                <a:gd name="connsiteX3" fmla="*/ 1247089 w 1247089"/>
                <a:gd name="connsiteY3" fmla="*/ 321830 h 575267"/>
                <a:gd name="connsiteX4" fmla="*/ 1246343 w 1247089"/>
                <a:gd name="connsiteY4" fmla="*/ 574329 h 575267"/>
                <a:gd name="connsiteX5" fmla="*/ 1180869 w 1247089"/>
                <a:gd name="connsiteY5" fmla="*/ 443789 h 575267"/>
                <a:gd name="connsiteX6" fmla="*/ 399401 w 1247089"/>
                <a:gd name="connsiteY6" fmla="*/ 437544 h 575267"/>
                <a:gd name="connsiteX7" fmla="*/ 2946 w 1247089"/>
                <a:gd name="connsiteY7" fmla="*/ 252925 h 575267"/>
                <a:gd name="connsiteX8" fmla="*/ 1094 w 1247089"/>
                <a:gd name="connsiteY8" fmla="*/ 0 h 575267"/>
                <a:gd name="connsiteX0" fmla="*/ 0 w 1244143"/>
                <a:gd name="connsiteY0" fmla="*/ 81893 h 404235"/>
                <a:gd name="connsiteX1" fmla="*/ 398307 w 1244143"/>
                <a:gd name="connsiteY1" fmla="*/ 4783 h 404235"/>
                <a:gd name="connsiteX2" fmla="*/ 1184657 w 1244143"/>
                <a:gd name="connsiteY2" fmla="*/ 11144 h 404235"/>
                <a:gd name="connsiteX3" fmla="*/ 1244143 w 1244143"/>
                <a:gd name="connsiteY3" fmla="*/ 150798 h 404235"/>
                <a:gd name="connsiteX4" fmla="*/ 1243397 w 1244143"/>
                <a:gd name="connsiteY4" fmla="*/ 403297 h 404235"/>
                <a:gd name="connsiteX5" fmla="*/ 1177923 w 1244143"/>
                <a:gd name="connsiteY5" fmla="*/ 272757 h 404235"/>
                <a:gd name="connsiteX6" fmla="*/ 396455 w 1244143"/>
                <a:gd name="connsiteY6" fmla="*/ 266512 h 404235"/>
                <a:gd name="connsiteX7" fmla="*/ 0 w 1244143"/>
                <a:gd name="connsiteY7" fmla="*/ 81893 h 404235"/>
                <a:gd name="connsiteX0" fmla="*/ 97065 w 944753"/>
                <a:gd name="connsiteY0" fmla="*/ 280139 h 417862"/>
                <a:gd name="connsiteX1" fmla="*/ 98917 w 944753"/>
                <a:gd name="connsiteY1" fmla="*/ 18410 h 417862"/>
                <a:gd name="connsiteX2" fmla="*/ 885267 w 944753"/>
                <a:gd name="connsiteY2" fmla="*/ 24771 h 417862"/>
                <a:gd name="connsiteX3" fmla="*/ 944753 w 944753"/>
                <a:gd name="connsiteY3" fmla="*/ 164425 h 417862"/>
                <a:gd name="connsiteX4" fmla="*/ 944007 w 944753"/>
                <a:gd name="connsiteY4" fmla="*/ 416924 h 417862"/>
                <a:gd name="connsiteX5" fmla="*/ 878533 w 944753"/>
                <a:gd name="connsiteY5" fmla="*/ 286384 h 417862"/>
                <a:gd name="connsiteX6" fmla="*/ 97065 w 944753"/>
                <a:gd name="connsiteY6" fmla="*/ 280139 h 417862"/>
                <a:gd name="connsiteX0" fmla="*/ 97065 w 944753"/>
                <a:gd name="connsiteY0" fmla="*/ 280139 h 417862"/>
                <a:gd name="connsiteX1" fmla="*/ 98917 w 944753"/>
                <a:gd name="connsiteY1" fmla="*/ 18410 h 417862"/>
                <a:gd name="connsiteX2" fmla="*/ 885267 w 944753"/>
                <a:gd name="connsiteY2" fmla="*/ 24771 h 417862"/>
                <a:gd name="connsiteX3" fmla="*/ 944753 w 944753"/>
                <a:gd name="connsiteY3" fmla="*/ 164425 h 417862"/>
                <a:gd name="connsiteX4" fmla="*/ 944007 w 944753"/>
                <a:gd name="connsiteY4" fmla="*/ 416924 h 417862"/>
                <a:gd name="connsiteX5" fmla="*/ 878533 w 944753"/>
                <a:gd name="connsiteY5" fmla="*/ 286384 h 417862"/>
                <a:gd name="connsiteX6" fmla="*/ 97065 w 944753"/>
                <a:gd name="connsiteY6" fmla="*/ 280139 h 417862"/>
                <a:gd name="connsiteX0" fmla="*/ 88060 w 935748"/>
                <a:gd name="connsiteY0" fmla="*/ 275626 h 413349"/>
                <a:gd name="connsiteX1" fmla="*/ 89912 w 935748"/>
                <a:gd name="connsiteY1" fmla="*/ 13897 h 413349"/>
                <a:gd name="connsiteX2" fmla="*/ 876262 w 935748"/>
                <a:gd name="connsiteY2" fmla="*/ 20258 h 413349"/>
                <a:gd name="connsiteX3" fmla="*/ 935748 w 935748"/>
                <a:gd name="connsiteY3" fmla="*/ 159912 h 413349"/>
                <a:gd name="connsiteX4" fmla="*/ 935002 w 935748"/>
                <a:gd name="connsiteY4" fmla="*/ 412411 h 413349"/>
                <a:gd name="connsiteX5" fmla="*/ 869528 w 935748"/>
                <a:gd name="connsiteY5" fmla="*/ 281871 h 413349"/>
                <a:gd name="connsiteX6" fmla="*/ 88060 w 935748"/>
                <a:gd name="connsiteY6" fmla="*/ 275626 h 413349"/>
                <a:gd name="connsiteX0" fmla="*/ 88060 w 935748"/>
                <a:gd name="connsiteY0" fmla="*/ 275626 h 413349"/>
                <a:gd name="connsiteX1" fmla="*/ 89912 w 935748"/>
                <a:gd name="connsiteY1" fmla="*/ 13897 h 413349"/>
                <a:gd name="connsiteX2" fmla="*/ 876262 w 935748"/>
                <a:gd name="connsiteY2" fmla="*/ 20258 h 413349"/>
                <a:gd name="connsiteX3" fmla="*/ 935748 w 935748"/>
                <a:gd name="connsiteY3" fmla="*/ 159912 h 413349"/>
                <a:gd name="connsiteX4" fmla="*/ 935002 w 935748"/>
                <a:gd name="connsiteY4" fmla="*/ 412411 h 413349"/>
                <a:gd name="connsiteX5" fmla="*/ 869528 w 935748"/>
                <a:gd name="connsiteY5" fmla="*/ 281871 h 413349"/>
                <a:gd name="connsiteX6" fmla="*/ 88060 w 935748"/>
                <a:gd name="connsiteY6" fmla="*/ 275626 h 413349"/>
                <a:gd name="connsiteX0" fmla="*/ 71928 w 919616"/>
                <a:gd name="connsiteY0" fmla="*/ 307657 h 445380"/>
                <a:gd name="connsiteX1" fmla="*/ 73780 w 919616"/>
                <a:gd name="connsiteY1" fmla="*/ 45928 h 445380"/>
                <a:gd name="connsiteX2" fmla="*/ 860130 w 919616"/>
                <a:gd name="connsiteY2" fmla="*/ 52289 h 445380"/>
                <a:gd name="connsiteX3" fmla="*/ 919616 w 919616"/>
                <a:gd name="connsiteY3" fmla="*/ 191943 h 445380"/>
                <a:gd name="connsiteX4" fmla="*/ 918870 w 919616"/>
                <a:gd name="connsiteY4" fmla="*/ 444442 h 445380"/>
                <a:gd name="connsiteX5" fmla="*/ 853396 w 919616"/>
                <a:gd name="connsiteY5" fmla="*/ 313902 h 445380"/>
                <a:gd name="connsiteX6" fmla="*/ 71928 w 919616"/>
                <a:gd name="connsiteY6" fmla="*/ 307657 h 445380"/>
                <a:gd name="connsiteX0" fmla="*/ 82371 w 930059"/>
                <a:gd name="connsiteY0" fmla="*/ 267821 h 405544"/>
                <a:gd name="connsiteX1" fmla="*/ 84223 w 930059"/>
                <a:gd name="connsiteY1" fmla="*/ 6092 h 405544"/>
                <a:gd name="connsiteX2" fmla="*/ 870573 w 930059"/>
                <a:gd name="connsiteY2" fmla="*/ 12453 h 405544"/>
                <a:gd name="connsiteX3" fmla="*/ 930059 w 930059"/>
                <a:gd name="connsiteY3" fmla="*/ 152107 h 405544"/>
                <a:gd name="connsiteX4" fmla="*/ 929313 w 930059"/>
                <a:gd name="connsiteY4" fmla="*/ 404606 h 405544"/>
                <a:gd name="connsiteX5" fmla="*/ 863839 w 930059"/>
                <a:gd name="connsiteY5" fmla="*/ 274066 h 405544"/>
                <a:gd name="connsiteX6" fmla="*/ 82371 w 930059"/>
                <a:gd name="connsiteY6" fmla="*/ 267821 h 405544"/>
                <a:gd name="connsiteX0" fmla="*/ 72455 w 920143"/>
                <a:gd name="connsiteY0" fmla="*/ 267821 h 405544"/>
                <a:gd name="connsiteX1" fmla="*/ 74307 w 920143"/>
                <a:gd name="connsiteY1" fmla="*/ 6092 h 405544"/>
                <a:gd name="connsiteX2" fmla="*/ 860657 w 920143"/>
                <a:gd name="connsiteY2" fmla="*/ 12453 h 405544"/>
                <a:gd name="connsiteX3" fmla="*/ 920143 w 920143"/>
                <a:gd name="connsiteY3" fmla="*/ 152107 h 405544"/>
                <a:gd name="connsiteX4" fmla="*/ 919397 w 920143"/>
                <a:gd name="connsiteY4" fmla="*/ 404606 h 405544"/>
                <a:gd name="connsiteX5" fmla="*/ 853923 w 920143"/>
                <a:gd name="connsiteY5" fmla="*/ 274066 h 405544"/>
                <a:gd name="connsiteX6" fmla="*/ 72455 w 920143"/>
                <a:gd name="connsiteY6" fmla="*/ 267821 h 405544"/>
                <a:gd name="connsiteX0" fmla="*/ 72455 w 939000"/>
                <a:gd name="connsiteY0" fmla="*/ 524300 h 662023"/>
                <a:gd name="connsiteX1" fmla="*/ 74307 w 939000"/>
                <a:gd name="connsiteY1" fmla="*/ 262571 h 662023"/>
                <a:gd name="connsiteX2" fmla="*/ 860657 w 939000"/>
                <a:gd name="connsiteY2" fmla="*/ 268932 h 662023"/>
                <a:gd name="connsiteX3" fmla="*/ 936661 w 939000"/>
                <a:gd name="connsiteY3" fmla="*/ 1689 h 662023"/>
                <a:gd name="connsiteX4" fmla="*/ 919397 w 939000"/>
                <a:gd name="connsiteY4" fmla="*/ 661085 h 662023"/>
                <a:gd name="connsiteX5" fmla="*/ 853923 w 939000"/>
                <a:gd name="connsiteY5" fmla="*/ 530545 h 662023"/>
                <a:gd name="connsiteX6" fmla="*/ 72455 w 939000"/>
                <a:gd name="connsiteY6" fmla="*/ 524300 h 662023"/>
                <a:gd name="connsiteX0" fmla="*/ 72455 w 919397"/>
                <a:gd name="connsiteY0" fmla="*/ 605335 h 743058"/>
                <a:gd name="connsiteX1" fmla="*/ 74307 w 919397"/>
                <a:gd name="connsiteY1" fmla="*/ 343606 h 743058"/>
                <a:gd name="connsiteX2" fmla="*/ 860657 w 919397"/>
                <a:gd name="connsiteY2" fmla="*/ 349967 h 743058"/>
                <a:gd name="connsiteX3" fmla="*/ 866459 w 919397"/>
                <a:gd name="connsiteY3" fmla="*/ 1345 h 743058"/>
                <a:gd name="connsiteX4" fmla="*/ 919397 w 919397"/>
                <a:gd name="connsiteY4" fmla="*/ 742120 h 743058"/>
                <a:gd name="connsiteX5" fmla="*/ 853923 w 919397"/>
                <a:gd name="connsiteY5" fmla="*/ 611580 h 743058"/>
                <a:gd name="connsiteX6" fmla="*/ 72455 w 919397"/>
                <a:gd name="connsiteY6" fmla="*/ 605335 h 743058"/>
                <a:gd name="connsiteX0" fmla="*/ 72455 w 919397"/>
                <a:gd name="connsiteY0" fmla="*/ 609877 h 747600"/>
                <a:gd name="connsiteX1" fmla="*/ 74307 w 919397"/>
                <a:gd name="connsiteY1" fmla="*/ 348148 h 747600"/>
                <a:gd name="connsiteX2" fmla="*/ 860657 w 919397"/>
                <a:gd name="connsiteY2" fmla="*/ 354509 h 747600"/>
                <a:gd name="connsiteX3" fmla="*/ 866459 w 919397"/>
                <a:gd name="connsiteY3" fmla="*/ 5887 h 747600"/>
                <a:gd name="connsiteX4" fmla="*/ 919397 w 919397"/>
                <a:gd name="connsiteY4" fmla="*/ 746662 h 747600"/>
                <a:gd name="connsiteX5" fmla="*/ 853923 w 919397"/>
                <a:gd name="connsiteY5" fmla="*/ 616122 h 747600"/>
                <a:gd name="connsiteX6" fmla="*/ 72455 w 919397"/>
                <a:gd name="connsiteY6" fmla="*/ 609877 h 747600"/>
                <a:gd name="connsiteX0" fmla="*/ 72455 w 919397"/>
                <a:gd name="connsiteY0" fmla="*/ 613079 h 750802"/>
                <a:gd name="connsiteX1" fmla="*/ 74307 w 919397"/>
                <a:gd name="connsiteY1" fmla="*/ 351350 h 750802"/>
                <a:gd name="connsiteX2" fmla="*/ 860657 w 919397"/>
                <a:gd name="connsiteY2" fmla="*/ 357711 h 750802"/>
                <a:gd name="connsiteX3" fmla="*/ 866459 w 919397"/>
                <a:gd name="connsiteY3" fmla="*/ 9089 h 750802"/>
                <a:gd name="connsiteX4" fmla="*/ 919397 w 919397"/>
                <a:gd name="connsiteY4" fmla="*/ 749864 h 750802"/>
                <a:gd name="connsiteX5" fmla="*/ 853923 w 919397"/>
                <a:gd name="connsiteY5" fmla="*/ 619324 h 750802"/>
                <a:gd name="connsiteX6" fmla="*/ 72455 w 919397"/>
                <a:gd name="connsiteY6" fmla="*/ 613079 h 750802"/>
                <a:gd name="connsiteX0" fmla="*/ 72455 w 919397"/>
                <a:gd name="connsiteY0" fmla="*/ 613079 h 750802"/>
                <a:gd name="connsiteX1" fmla="*/ 74307 w 919397"/>
                <a:gd name="connsiteY1" fmla="*/ 351350 h 750802"/>
                <a:gd name="connsiteX2" fmla="*/ 860657 w 919397"/>
                <a:gd name="connsiteY2" fmla="*/ 357711 h 750802"/>
                <a:gd name="connsiteX3" fmla="*/ 866459 w 919397"/>
                <a:gd name="connsiteY3" fmla="*/ 9089 h 750802"/>
                <a:gd name="connsiteX4" fmla="*/ 919397 w 919397"/>
                <a:gd name="connsiteY4" fmla="*/ 749864 h 750802"/>
                <a:gd name="connsiteX5" fmla="*/ 853923 w 919397"/>
                <a:gd name="connsiteY5" fmla="*/ 619324 h 750802"/>
                <a:gd name="connsiteX6" fmla="*/ 72455 w 919397"/>
                <a:gd name="connsiteY6" fmla="*/ 613079 h 750802"/>
                <a:gd name="connsiteX0" fmla="*/ 72455 w 919397"/>
                <a:gd name="connsiteY0" fmla="*/ 613079 h 750802"/>
                <a:gd name="connsiteX1" fmla="*/ 74307 w 919397"/>
                <a:gd name="connsiteY1" fmla="*/ 351350 h 750802"/>
                <a:gd name="connsiteX2" fmla="*/ 860657 w 919397"/>
                <a:gd name="connsiteY2" fmla="*/ 357711 h 750802"/>
                <a:gd name="connsiteX3" fmla="*/ 866459 w 919397"/>
                <a:gd name="connsiteY3" fmla="*/ 9089 h 750802"/>
                <a:gd name="connsiteX4" fmla="*/ 919397 w 919397"/>
                <a:gd name="connsiteY4" fmla="*/ 749864 h 750802"/>
                <a:gd name="connsiteX5" fmla="*/ 853923 w 919397"/>
                <a:gd name="connsiteY5" fmla="*/ 619324 h 750802"/>
                <a:gd name="connsiteX6" fmla="*/ 72455 w 919397"/>
                <a:gd name="connsiteY6" fmla="*/ 613079 h 750802"/>
                <a:gd name="connsiteX0" fmla="*/ 72455 w 941258"/>
                <a:gd name="connsiteY0" fmla="*/ 613079 h 750802"/>
                <a:gd name="connsiteX1" fmla="*/ 74307 w 941258"/>
                <a:gd name="connsiteY1" fmla="*/ 351350 h 750802"/>
                <a:gd name="connsiteX2" fmla="*/ 860657 w 941258"/>
                <a:gd name="connsiteY2" fmla="*/ 357711 h 750802"/>
                <a:gd name="connsiteX3" fmla="*/ 866459 w 941258"/>
                <a:gd name="connsiteY3" fmla="*/ 9089 h 750802"/>
                <a:gd name="connsiteX4" fmla="*/ 919397 w 941258"/>
                <a:gd name="connsiteY4" fmla="*/ 749864 h 750802"/>
                <a:gd name="connsiteX5" fmla="*/ 853923 w 941258"/>
                <a:gd name="connsiteY5" fmla="*/ 619324 h 750802"/>
                <a:gd name="connsiteX6" fmla="*/ 72455 w 941258"/>
                <a:gd name="connsiteY6" fmla="*/ 613079 h 750802"/>
                <a:gd name="connsiteX0" fmla="*/ 72455 w 941258"/>
                <a:gd name="connsiteY0" fmla="*/ 603990 h 741713"/>
                <a:gd name="connsiteX1" fmla="*/ 74307 w 941258"/>
                <a:gd name="connsiteY1" fmla="*/ 342261 h 741713"/>
                <a:gd name="connsiteX2" fmla="*/ 860657 w 941258"/>
                <a:gd name="connsiteY2" fmla="*/ 348622 h 741713"/>
                <a:gd name="connsiteX3" fmla="*/ 866459 w 941258"/>
                <a:gd name="connsiteY3" fmla="*/ 0 h 741713"/>
                <a:gd name="connsiteX4" fmla="*/ 919397 w 941258"/>
                <a:gd name="connsiteY4" fmla="*/ 740775 h 741713"/>
                <a:gd name="connsiteX5" fmla="*/ 853923 w 941258"/>
                <a:gd name="connsiteY5" fmla="*/ 610235 h 741713"/>
                <a:gd name="connsiteX6" fmla="*/ 72455 w 941258"/>
                <a:gd name="connsiteY6" fmla="*/ 603990 h 741713"/>
                <a:gd name="connsiteX0" fmla="*/ 85823 w 954626"/>
                <a:gd name="connsiteY0" fmla="*/ 603990 h 741713"/>
                <a:gd name="connsiteX1" fmla="*/ 87675 w 954626"/>
                <a:gd name="connsiteY1" fmla="*/ 342261 h 741713"/>
                <a:gd name="connsiteX2" fmla="*/ 840989 w 954626"/>
                <a:gd name="connsiteY2" fmla="*/ 338450 h 741713"/>
                <a:gd name="connsiteX3" fmla="*/ 879827 w 954626"/>
                <a:gd name="connsiteY3" fmla="*/ 0 h 741713"/>
                <a:gd name="connsiteX4" fmla="*/ 932765 w 954626"/>
                <a:gd name="connsiteY4" fmla="*/ 740775 h 741713"/>
                <a:gd name="connsiteX5" fmla="*/ 867291 w 954626"/>
                <a:gd name="connsiteY5" fmla="*/ 610235 h 741713"/>
                <a:gd name="connsiteX6" fmla="*/ 85823 w 954626"/>
                <a:gd name="connsiteY6" fmla="*/ 603990 h 741713"/>
                <a:gd name="connsiteX0" fmla="*/ 85823 w 954626"/>
                <a:gd name="connsiteY0" fmla="*/ 603990 h 741713"/>
                <a:gd name="connsiteX1" fmla="*/ 87675 w 954626"/>
                <a:gd name="connsiteY1" fmla="*/ 342261 h 741713"/>
                <a:gd name="connsiteX2" fmla="*/ 840989 w 954626"/>
                <a:gd name="connsiteY2" fmla="*/ 338450 h 741713"/>
                <a:gd name="connsiteX3" fmla="*/ 879827 w 954626"/>
                <a:gd name="connsiteY3" fmla="*/ 0 h 741713"/>
                <a:gd name="connsiteX4" fmla="*/ 932765 w 954626"/>
                <a:gd name="connsiteY4" fmla="*/ 740775 h 741713"/>
                <a:gd name="connsiteX5" fmla="*/ 867291 w 954626"/>
                <a:gd name="connsiteY5" fmla="*/ 610235 h 741713"/>
                <a:gd name="connsiteX6" fmla="*/ 85823 w 954626"/>
                <a:gd name="connsiteY6" fmla="*/ 603990 h 741713"/>
                <a:gd name="connsiteX0" fmla="*/ 85823 w 954626"/>
                <a:gd name="connsiteY0" fmla="*/ 603990 h 741713"/>
                <a:gd name="connsiteX1" fmla="*/ 87675 w 954626"/>
                <a:gd name="connsiteY1" fmla="*/ 342261 h 741713"/>
                <a:gd name="connsiteX2" fmla="*/ 840989 w 954626"/>
                <a:gd name="connsiteY2" fmla="*/ 338450 h 741713"/>
                <a:gd name="connsiteX3" fmla="*/ 879827 w 954626"/>
                <a:gd name="connsiteY3" fmla="*/ 0 h 741713"/>
                <a:gd name="connsiteX4" fmla="*/ 932765 w 954626"/>
                <a:gd name="connsiteY4" fmla="*/ 740775 h 741713"/>
                <a:gd name="connsiteX5" fmla="*/ 867291 w 954626"/>
                <a:gd name="connsiteY5" fmla="*/ 610235 h 741713"/>
                <a:gd name="connsiteX6" fmla="*/ 85823 w 954626"/>
                <a:gd name="connsiteY6" fmla="*/ 603990 h 741713"/>
                <a:gd name="connsiteX0" fmla="*/ 85823 w 930627"/>
                <a:gd name="connsiteY0" fmla="*/ 603990 h 661555"/>
                <a:gd name="connsiteX1" fmla="*/ 87675 w 930627"/>
                <a:gd name="connsiteY1" fmla="*/ 342261 h 661555"/>
                <a:gd name="connsiteX2" fmla="*/ 840989 w 930627"/>
                <a:gd name="connsiteY2" fmla="*/ 338450 h 661555"/>
                <a:gd name="connsiteX3" fmla="*/ 879827 w 930627"/>
                <a:gd name="connsiteY3" fmla="*/ 0 h 661555"/>
                <a:gd name="connsiteX4" fmla="*/ 867291 w 930627"/>
                <a:gd name="connsiteY4" fmla="*/ 610235 h 661555"/>
                <a:gd name="connsiteX5" fmla="*/ 85823 w 930627"/>
                <a:gd name="connsiteY5" fmla="*/ 603990 h 661555"/>
                <a:gd name="connsiteX0" fmla="*/ 85823 w 932284"/>
                <a:gd name="connsiteY0" fmla="*/ 603990 h 661555"/>
                <a:gd name="connsiteX1" fmla="*/ 87675 w 932284"/>
                <a:gd name="connsiteY1" fmla="*/ 342261 h 661555"/>
                <a:gd name="connsiteX2" fmla="*/ 840989 w 932284"/>
                <a:gd name="connsiteY2" fmla="*/ 338450 h 661555"/>
                <a:gd name="connsiteX3" fmla="*/ 879827 w 932284"/>
                <a:gd name="connsiteY3" fmla="*/ 0 h 661555"/>
                <a:gd name="connsiteX4" fmla="*/ 867291 w 932284"/>
                <a:gd name="connsiteY4" fmla="*/ 610235 h 661555"/>
                <a:gd name="connsiteX5" fmla="*/ 85823 w 932284"/>
                <a:gd name="connsiteY5" fmla="*/ 603990 h 661555"/>
                <a:gd name="connsiteX0" fmla="*/ 85823 w 932284"/>
                <a:gd name="connsiteY0" fmla="*/ 603990 h 656905"/>
                <a:gd name="connsiteX1" fmla="*/ 87675 w 932284"/>
                <a:gd name="connsiteY1" fmla="*/ 291399 h 656905"/>
                <a:gd name="connsiteX2" fmla="*/ 840989 w 932284"/>
                <a:gd name="connsiteY2" fmla="*/ 338450 h 656905"/>
                <a:gd name="connsiteX3" fmla="*/ 879827 w 932284"/>
                <a:gd name="connsiteY3" fmla="*/ 0 h 656905"/>
                <a:gd name="connsiteX4" fmla="*/ 867291 w 932284"/>
                <a:gd name="connsiteY4" fmla="*/ 610235 h 656905"/>
                <a:gd name="connsiteX5" fmla="*/ 85823 w 932284"/>
                <a:gd name="connsiteY5" fmla="*/ 603990 h 656905"/>
                <a:gd name="connsiteX0" fmla="*/ 85823 w 932284"/>
                <a:gd name="connsiteY0" fmla="*/ 603990 h 656905"/>
                <a:gd name="connsiteX1" fmla="*/ 87675 w 932284"/>
                <a:gd name="connsiteY1" fmla="*/ 291399 h 656905"/>
                <a:gd name="connsiteX2" fmla="*/ 840989 w 932284"/>
                <a:gd name="connsiteY2" fmla="*/ 338450 h 656905"/>
                <a:gd name="connsiteX3" fmla="*/ 879827 w 932284"/>
                <a:gd name="connsiteY3" fmla="*/ 0 h 656905"/>
                <a:gd name="connsiteX4" fmla="*/ 867291 w 932284"/>
                <a:gd name="connsiteY4" fmla="*/ 610235 h 656905"/>
                <a:gd name="connsiteX5" fmla="*/ 85823 w 932284"/>
                <a:gd name="connsiteY5" fmla="*/ 603990 h 656905"/>
                <a:gd name="connsiteX0" fmla="*/ 87911 w 934372"/>
                <a:gd name="connsiteY0" fmla="*/ 603990 h 655368"/>
                <a:gd name="connsiteX1" fmla="*/ 89763 w 934372"/>
                <a:gd name="connsiteY1" fmla="*/ 291399 h 655368"/>
                <a:gd name="connsiteX2" fmla="*/ 843077 w 934372"/>
                <a:gd name="connsiteY2" fmla="*/ 338450 h 655368"/>
                <a:gd name="connsiteX3" fmla="*/ 881915 w 934372"/>
                <a:gd name="connsiteY3" fmla="*/ 0 h 655368"/>
                <a:gd name="connsiteX4" fmla="*/ 869379 w 934372"/>
                <a:gd name="connsiteY4" fmla="*/ 610235 h 655368"/>
                <a:gd name="connsiteX5" fmla="*/ 87911 w 934372"/>
                <a:gd name="connsiteY5" fmla="*/ 603990 h 655368"/>
                <a:gd name="connsiteX0" fmla="*/ 85024 w 931485"/>
                <a:gd name="connsiteY0" fmla="*/ 603990 h 656773"/>
                <a:gd name="connsiteX1" fmla="*/ 86876 w 931485"/>
                <a:gd name="connsiteY1" fmla="*/ 291399 h 656773"/>
                <a:gd name="connsiteX2" fmla="*/ 827801 w 931485"/>
                <a:gd name="connsiteY2" fmla="*/ 348622 h 656773"/>
                <a:gd name="connsiteX3" fmla="*/ 879028 w 931485"/>
                <a:gd name="connsiteY3" fmla="*/ 0 h 656773"/>
                <a:gd name="connsiteX4" fmla="*/ 866492 w 931485"/>
                <a:gd name="connsiteY4" fmla="*/ 610235 h 656773"/>
                <a:gd name="connsiteX5" fmla="*/ 85024 w 931485"/>
                <a:gd name="connsiteY5" fmla="*/ 603990 h 656773"/>
                <a:gd name="connsiteX0" fmla="*/ 85024 w 931485"/>
                <a:gd name="connsiteY0" fmla="*/ 603990 h 656773"/>
                <a:gd name="connsiteX1" fmla="*/ 86876 w 931485"/>
                <a:gd name="connsiteY1" fmla="*/ 291399 h 656773"/>
                <a:gd name="connsiteX2" fmla="*/ 827801 w 931485"/>
                <a:gd name="connsiteY2" fmla="*/ 348622 h 656773"/>
                <a:gd name="connsiteX3" fmla="*/ 879028 w 931485"/>
                <a:gd name="connsiteY3" fmla="*/ 0 h 656773"/>
                <a:gd name="connsiteX4" fmla="*/ 866492 w 931485"/>
                <a:gd name="connsiteY4" fmla="*/ 610235 h 656773"/>
                <a:gd name="connsiteX5" fmla="*/ 85024 w 931485"/>
                <a:gd name="connsiteY5" fmla="*/ 603990 h 656773"/>
                <a:gd name="connsiteX0" fmla="*/ 85024 w 931485"/>
                <a:gd name="connsiteY0" fmla="*/ 603990 h 656773"/>
                <a:gd name="connsiteX1" fmla="*/ 86876 w 931485"/>
                <a:gd name="connsiteY1" fmla="*/ 291399 h 656773"/>
                <a:gd name="connsiteX2" fmla="*/ 827801 w 931485"/>
                <a:gd name="connsiteY2" fmla="*/ 348622 h 656773"/>
                <a:gd name="connsiteX3" fmla="*/ 879028 w 931485"/>
                <a:gd name="connsiteY3" fmla="*/ 0 h 656773"/>
                <a:gd name="connsiteX4" fmla="*/ 866492 w 931485"/>
                <a:gd name="connsiteY4" fmla="*/ 610235 h 656773"/>
                <a:gd name="connsiteX5" fmla="*/ 85024 w 931485"/>
                <a:gd name="connsiteY5" fmla="*/ 603990 h 656773"/>
                <a:gd name="connsiteX0" fmla="*/ 86742 w 933203"/>
                <a:gd name="connsiteY0" fmla="*/ 603990 h 655536"/>
                <a:gd name="connsiteX1" fmla="*/ 88594 w 933203"/>
                <a:gd name="connsiteY1" fmla="*/ 291399 h 655536"/>
                <a:gd name="connsiteX2" fmla="*/ 829519 w 933203"/>
                <a:gd name="connsiteY2" fmla="*/ 348622 h 655536"/>
                <a:gd name="connsiteX3" fmla="*/ 880746 w 933203"/>
                <a:gd name="connsiteY3" fmla="*/ 0 h 655536"/>
                <a:gd name="connsiteX4" fmla="*/ 868210 w 933203"/>
                <a:gd name="connsiteY4" fmla="*/ 610235 h 655536"/>
                <a:gd name="connsiteX5" fmla="*/ 86742 w 933203"/>
                <a:gd name="connsiteY5" fmla="*/ 603990 h 655536"/>
                <a:gd name="connsiteX0" fmla="*/ 86742 w 933203"/>
                <a:gd name="connsiteY0" fmla="*/ 603990 h 655536"/>
                <a:gd name="connsiteX1" fmla="*/ 88594 w 933203"/>
                <a:gd name="connsiteY1" fmla="*/ 291399 h 655536"/>
                <a:gd name="connsiteX2" fmla="*/ 829519 w 933203"/>
                <a:gd name="connsiteY2" fmla="*/ 348622 h 655536"/>
                <a:gd name="connsiteX3" fmla="*/ 880746 w 933203"/>
                <a:gd name="connsiteY3" fmla="*/ 0 h 655536"/>
                <a:gd name="connsiteX4" fmla="*/ 868210 w 933203"/>
                <a:gd name="connsiteY4" fmla="*/ 610235 h 655536"/>
                <a:gd name="connsiteX5" fmla="*/ 86742 w 933203"/>
                <a:gd name="connsiteY5" fmla="*/ 603990 h 655536"/>
                <a:gd name="connsiteX0" fmla="*/ 86742 w 933203"/>
                <a:gd name="connsiteY0" fmla="*/ 603990 h 655536"/>
                <a:gd name="connsiteX1" fmla="*/ 88594 w 933203"/>
                <a:gd name="connsiteY1" fmla="*/ 291399 h 655536"/>
                <a:gd name="connsiteX2" fmla="*/ 829519 w 933203"/>
                <a:gd name="connsiteY2" fmla="*/ 348622 h 655536"/>
                <a:gd name="connsiteX3" fmla="*/ 880746 w 933203"/>
                <a:gd name="connsiteY3" fmla="*/ 0 h 655536"/>
                <a:gd name="connsiteX4" fmla="*/ 868210 w 933203"/>
                <a:gd name="connsiteY4" fmla="*/ 610235 h 655536"/>
                <a:gd name="connsiteX5" fmla="*/ 86742 w 933203"/>
                <a:gd name="connsiteY5" fmla="*/ 603990 h 655536"/>
                <a:gd name="connsiteX0" fmla="*/ 87685 w 934146"/>
                <a:gd name="connsiteY0" fmla="*/ 603990 h 654222"/>
                <a:gd name="connsiteX1" fmla="*/ 89537 w 934146"/>
                <a:gd name="connsiteY1" fmla="*/ 291399 h 654222"/>
                <a:gd name="connsiteX2" fmla="*/ 830462 w 934146"/>
                <a:gd name="connsiteY2" fmla="*/ 348622 h 654222"/>
                <a:gd name="connsiteX3" fmla="*/ 881689 w 934146"/>
                <a:gd name="connsiteY3" fmla="*/ 0 h 654222"/>
                <a:gd name="connsiteX4" fmla="*/ 869153 w 934146"/>
                <a:gd name="connsiteY4" fmla="*/ 610235 h 654222"/>
                <a:gd name="connsiteX5" fmla="*/ 87685 w 934146"/>
                <a:gd name="connsiteY5" fmla="*/ 603990 h 654222"/>
                <a:gd name="connsiteX0" fmla="*/ 87685 w 934146"/>
                <a:gd name="connsiteY0" fmla="*/ 603990 h 654222"/>
                <a:gd name="connsiteX1" fmla="*/ 89537 w 934146"/>
                <a:gd name="connsiteY1" fmla="*/ 291399 h 654222"/>
                <a:gd name="connsiteX2" fmla="*/ 830462 w 934146"/>
                <a:gd name="connsiteY2" fmla="*/ 348622 h 654222"/>
                <a:gd name="connsiteX3" fmla="*/ 881689 w 934146"/>
                <a:gd name="connsiteY3" fmla="*/ 0 h 654222"/>
                <a:gd name="connsiteX4" fmla="*/ 869153 w 934146"/>
                <a:gd name="connsiteY4" fmla="*/ 610235 h 654222"/>
                <a:gd name="connsiteX5" fmla="*/ 87685 w 934146"/>
                <a:gd name="connsiteY5" fmla="*/ 603990 h 654222"/>
                <a:gd name="connsiteX0" fmla="*/ 84476 w 930937"/>
                <a:gd name="connsiteY0" fmla="*/ 603990 h 657287"/>
                <a:gd name="connsiteX1" fmla="*/ 86328 w 930937"/>
                <a:gd name="connsiteY1" fmla="*/ 291399 h 657287"/>
                <a:gd name="connsiteX2" fmla="*/ 827253 w 930937"/>
                <a:gd name="connsiteY2" fmla="*/ 348622 h 657287"/>
                <a:gd name="connsiteX3" fmla="*/ 878480 w 930937"/>
                <a:gd name="connsiteY3" fmla="*/ 0 h 657287"/>
                <a:gd name="connsiteX4" fmla="*/ 865944 w 930937"/>
                <a:gd name="connsiteY4" fmla="*/ 610235 h 657287"/>
                <a:gd name="connsiteX5" fmla="*/ 84476 w 930937"/>
                <a:gd name="connsiteY5" fmla="*/ 603990 h 657287"/>
                <a:gd name="connsiteX0" fmla="*/ 84476 w 934157"/>
                <a:gd name="connsiteY0" fmla="*/ 441231 h 494528"/>
                <a:gd name="connsiteX1" fmla="*/ 86328 w 934157"/>
                <a:gd name="connsiteY1" fmla="*/ 128640 h 494528"/>
                <a:gd name="connsiteX2" fmla="*/ 827253 w 934157"/>
                <a:gd name="connsiteY2" fmla="*/ 185863 h 494528"/>
                <a:gd name="connsiteX3" fmla="*/ 891023 w 934157"/>
                <a:gd name="connsiteY3" fmla="*/ 0 h 494528"/>
                <a:gd name="connsiteX4" fmla="*/ 865944 w 934157"/>
                <a:gd name="connsiteY4" fmla="*/ 447476 h 494528"/>
                <a:gd name="connsiteX5" fmla="*/ 84476 w 934157"/>
                <a:gd name="connsiteY5" fmla="*/ 441231 h 494528"/>
                <a:gd name="connsiteX0" fmla="*/ 84476 w 934157"/>
                <a:gd name="connsiteY0" fmla="*/ 441231 h 494528"/>
                <a:gd name="connsiteX1" fmla="*/ 86328 w 934157"/>
                <a:gd name="connsiteY1" fmla="*/ 128640 h 494528"/>
                <a:gd name="connsiteX2" fmla="*/ 827253 w 934157"/>
                <a:gd name="connsiteY2" fmla="*/ 185863 h 494528"/>
                <a:gd name="connsiteX3" fmla="*/ 891023 w 934157"/>
                <a:gd name="connsiteY3" fmla="*/ 0 h 494528"/>
                <a:gd name="connsiteX4" fmla="*/ 865944 w 934157"/>
                <a:gd name="connsiteY4" fmla="*/ 447476 h 494528"/>
                <a:gd name="connsiteX5" fmla="*/ 84476 w 934157"/>
                <a:gd name="connsiteY5" fmla="*/ 441231 h 494528"/>
                <a:gd name="connsiteX0" fmla="*/ 84476 w 936765"/>
                <a:gd name="connsiteY0" fmla="*/ 593817 h 647114"/>
                <a:gd name="connsiteX1" fmla="*/ 86328 w 936765"/>
                <a:gd name="connsiteY1" fmla="*/ 281226 h 647114"/>
                <a:gd name="connsiteX2" fmla="*/ 827253 w 936765"/>
                <a:gd name="connsiteY2" fmla="*/ 338449 h 647114"/>
                <a:gd name="connsiteX3" fmla="*/ 897294 w 936765"/>
                <a:gd name="connsiteY3" fmla="*/ 0 h 647114"/>
                <a:gd name="connsiteX4" fmla="*/ 865944 w 936765"/>
                <a:gd name="connsiteY4" fmla="*/ 600062 h 647114"/>
                <a:gd name="connsiteX5" fmla="*/ 84476 w 936765"/>
                <a:gd name="connsiteY5" fmla="*/ 593817 h 647114"/>
                <a:gd name="connsiteX0" fmla="*/ 84476 w 936765"/>
                <a:gd name="connsiteY0" fmla="*/ 593817 h 647114"/>
                <a:gd name="connsiteX1" fmla="*/ 86328 w 936765"/>
                <a:gd name="connsiteY1" fmla="*/ 281226 h 647114"/>
                <a:gd name="connsiteX2" fmla="*/ 827253 w 936765"/>
                <a:gd name="connsiteY2" fmla="*/ 338449 h 647114"/>
                <a:gd name="connsiteX3" fmla="*/ 897294 w 936765"/>
                <a:gd name="connsiteY3" fmla="*/ 0 h 647114"/>
                <a:gd name="connsiteX4" fmla="*/ 865944 w 936765"/>
                <a:gd name="connsiteY4" fmla="*/ 600062 h 647114"/>
                <a:gd name="connsiteX5" fmla="*/ 84476 w 936765"/>
                <a:gd name="connsiteY5" fmla="*/ 593817 h 647114"/>
                <a:gd name="connsiteX0" fmla="*/ 90518 w 942807"/>
                <a:gd name="connsiteY0" fmla="*/ 593817 h 623640"/>
                <a:gd name="connsiteX1" fmla="*/ 16668 w 942807"/>
                <a:gd name="connsiteY1" fmla="*/ 602456 h 623640"/>
                <a:gd name="connsiteX2" fmla="*/ 92370 w 942807"/>
                <a:gd name="connsiteY2" fmla="*/ 281226 h 623640"/>
                <a:gd name="connsiteX3" fmla="*/ 833295 w 942807"/>
                <a:gd name="connsiteY3" fmla="*/ 338449 h 623640"/>
                <a:gd name="connsiteX4" fmla="*/ 903336 w 942807"/>
                <a:gd name="connsiteY4" fmla="*/ 0 h 623640"/>
                <a:gd name="connsiteX5" fmla="*/ 871986 w 942807"/>
                <a:gd name="connsiteY5" fmla="*/ 600062 h 623640"/>
                <a:gd name="connsiteX6" fmla="*/ 90518 w 942807"/>
                <a:gd name="connsiteY6" fmla="*/ 593817 h 623640"/>
                <a:gd name="connsiteX0" fmla="*/ 97427 w 949716"/>
                <a:gd name="connsiteY0" fmla="*/ 593817 h 704887"/>
                <a:gd name="connsiteX1" fmla="*/ 11034 w 949716"/>
                <a:gd name="connsiteY1" fmla="*/ 694007 h 704887"/>
                <a:gd name="connsiteX2" fmla="*/ 99279 w 949716"/>
                <a:gd name="connsiteY2" fmla="*/ 281226 h 704887"/>
                <a:gd name="connsiteX3" fmla="*/ 840204 w 949716"/>
                <a:gd name="connsiteY3" fmla="*/ 338449 h 704887"/>
                <a:gd name="connsiteX4" fmla="*/ 910245 w 949716"/>
                <a:gd name="connsiteY4" fmla="*/ 0 h 704887"/>
                <a:gd name="connsiteX5" fmla="*/ 878895 w 949716"/>
                <a:gd name="connsiteY5" fmla="*/ 600062 h 704887"/>
                <a:gd name="connsiteX6" fmla="*/ 97427 w 949716"/>
                <a:gd name="connsiteY6" fmla="*/ 593817 h 704887"/>
                <a:gd name="connsiteX0" fmla="*/ 98407 w 950696"/>
                <a:gd name="connsiteY0" fmla="*/ 593817 h 704887"/>
                <a:gd name="connsiteX1" fmla="*/ 12014 w 950696"/>
                <a:gd name="connsiteY1" fmla="*/ 694007 h 704887"/>
                <a:gd name="connsiteX2" fmla="*/ 100259 w 950696"/>
                <a:gd name="connsiteY2" fmla="*/ 281226 h 704887"/>
                <a:gd name="connsiteX3" fmla="*/ 841184 w 950696"/>
                <a:gd name="connsiteY3" fmla="*/ 338449 h 704887"/>
                <a:gd name="connsiteX4" fmla="*/ 911225 w 950696"/>
                <a:gd name="connsiteY4" fmla="*/ 0 h 704887"/>
                <a:gd name="connsiteX5" fmla="*/ 879875 w 950696"/>
                <a:gd name="connsiteY5" fmla="*/ 600062 h 704887"/>
                <a:gd name="connsiteX6" fmla="*/ 98407 w 950696"/>
                <a:gd name="connsiteY6" fmla="*/ 593817 h 704887"/>
                <a:gd name="connsiteX0" fmla="*/ 93856 w 952867"/>
                <a:gd name="connsiteY0" fmla="*/ 553127 h 702947"/>
                <a:gd name="connsiteX1" fmla="*/ 13734 w 952867"/>
                <a:gd name="connsiteY1" fmla="*/ 694007 h 702947"/>
                <a:gd name="connsiteX2" fmla="*/ 101979 w 952867"/>
                <a:gd name="connsiteY2" fmla="*/ 281226 h 702947"/>
                <a:gd name="connsiteX3" fmla="*/ 842904 w 952867"/>
                <a:gd name="connsiteY3" fmla="*/ 338449 h 702947"/>
                <a:gd name="connsiteX4" fmla="*/ 912945 w 952867"/>
                <a:gd name="connsiteY4" fmla="*/ 0 h 702947"/>
                <a:gd name="connsiteX5" fmla="*/ 881595 w 952867"/>
                <a:gd name="connsiteY5" fmla="*/ 600062 h 702947"/>
                <a:gd name="connsiteX6" fmla="*/ 93856 w 952867"/>
                <a:gd name="connsiteY6" fmla="*/ 553127 h 702947"/>
                <a:gd name="connsiteX0" fmla="*/ 93856 w 952867"/>
                <a:gd name="connsiteY0" fmla="*/ 553127 h 702947"/>
                <a:gd name="connsiteX1" fmla="*/ 13734 w 952867"/>
                <a:gd name="connsiteY1" fmla="*/ 694007 h 702947"/>
                <a:gd name="connsiteX2" fmla="*/ 101979 w 952867"/>
                <a:gd name="connsiteY2" fmla="*/ 281226 h 702947"/>
                <a:gd name="connsiteX3" fmla="*/ 842904 w 952867"/>
                <a:gd name="connsiteY3" fmla="*/ 338449 h 702947"/>
                <a:gd name="connsiteX4" fmla="*/ 912945 w 952867"/>
                <a:gd name="connsiteY4" fmla="*/ 0 h 702947"/>
                <a:gd name="connsiteX5" fmla="*/ 881595 w 952867"/>
                <a:gd name="connsiteY5" fmla="*/ 600062 h 702947"/>
                <a:gd name="connsiteX6" fmla="*/ 93856 w 952867"/>
                <a:gd name="connsiteY6" fmla="*/ 553127 h 702947"/>
                <a:gd name="connsiteX0" fmla="*/ 93856 w 956991"/>
                <a:gd name="connsiteY0" fmla="*/ 553127 h 702947"/>
                <a:gd name="connsiteX1" fmla="*/ 13734 w 956991"/>
                <a:gd name="connsiteY1" fmla="*/ 694007 h 702947"/>
                <a:gd name="connsiteX2" fmla="*/ 101979 w 956991"/>
                <a:gd name="connsiteY2" fmla="*/ 281226 h 702947"/>
                <a:gd name="connsiteX3" fmla="*/ 842904 w 956991"/>
                <a:gd name="connsiteY3" fmla="*/ 338449 h 702947"/>
                <a:gd name="connsiteX4" fmla="*/ 912945 w 956991"/>
                <a:gd name="connsiteY4" fmla="*/ 0 h 702947"/>
                <a:gd name="connsiteX5" fmla="*/ 887866 w 956991"/>
                <a:gd name="connsiteY5" fmla="*/ 528855 h 702947"/>
                <a:gd name="connsiteX6" fmla="*/ 93856 w 956991"/>
                <a:gd name="connsiteY6" fmla="*/ 553127 h 702947"/>
                <a:gd name="connsiteX0" fmla="*/ 93856 w 952867"/>
                <a:gd name="connsiteY0" fmla="*/ 553127 h 702947"/>
                <a:gd name="connsiteX1" fmla="*/ 13734 w 952867"/>
                <a:gd name="connsiteY1" fmla="*/ 694007 h 702947"/>
                <a:gd name="connsiteX2" fmla="*/ 101979 w 952867"/>
                <a:gd name="connsiteY2" fmla="*/ 281226 h 702947"/>
                <a:gd name="connsiteX3" fmla="*/ 842904 w 952867"/>
                <a:gd name="connsiteY3" fmla="*/ 338449 h 702947"/>
                <a:gd name="connsiteX4" fmla="*/ 912945 w 952867"/>
                <a:gd name="connsiteY4" fmla="*/ 0 h 702947"/>
                <a:gd name="connsiteX5" fmla="*/ 881595 w 952867"/>
                <a:gd name="connsiteY5" fmla="*/ 559373 h 702947"/>
                <a:gd name="connsiteX6" fmla="*/ 93856 w 952867"/>
                <a:gd name="connsiteY6" fmla="*/ 553127 h 702947"/>
                <a:gd name="connsiteX0" fmla="*/ 123494 w 948894"/>
                <a:gd name="connsiteY0" fmla="*/ 502265 h 701316"/>
                <a:gd name="connsiteX1" fmla="*/ 12015 w 948894"/>
                <a:gd name="connsiteY1" fmla="*/ 694007 h 701316"/>
                <a:gd name="connsiteX2" fmla="*/ 100260 w 948894"/>
                <a:gd name="connsiteY2" fmla="*/ 281226 h 701316"/>
                <a:gd name="connsiteX3" fmla="*/ 841185 w 948894"/>
                <a:gd name="connsiteY3" fmla="*/ 338449 h 701316"/>
                <a:gd name="connsiteX4" fmla="*/ 911226 w 948894"/>
                <a:gd name="connsiteY4" fmla="*/ 0 h 701316"/>
                <a:gd name="connsiteX5" fmla="*/ 879876 w 948894"/>
                <a:gd name="connsiteY5" fmla="*/ 559373 h 701316"/>
                <a:gd name="connsiteX6" fmla="*/ 123494 w 948894"/>
                <a:gd name="connsiteY6" fmla="*/ 502265 h 701316"/>
                <a:gd name="connsiteX0" fmla="*/ 123494 w 948894"/>
                <a:gd name="connsiteY0" fmla="*/ 502265 h 701316"/>
                <a:gd name="connsiteX1" fmla="*/ 12015 w 948894"/>
                <a:gd name="connsiteY1" fmla="*/ 694007 h 701316"/>
                <a:gd name="connsiteX2" fmla="*/ 100260 w 948894"/>
                <a:gd name="connsiteY2" fmla="*/ 281226 h 701316"/>
                <a:gd name="connsiteX3" fmla="*/ 822371 w 948894"/>
                <a:gd name="connsiteY3" fmla="*/ 368966 h 701316"/>
                <a:gd name="connsiteX4" fmla="*/ 911226 w 948894"/>
                <a:gd name="connsiteY4" fmla="*/ 0 h 701316"/>
                <a:gd name="connsiteX5" fmla="*/ 879876 w 948894"/>
                <a:gd name="connsiteY5" fmla="*/ 559373 h 701316"/>
                <a:gd name="connsiteX6" fmla="*/ 123494 w 948894"/>
                <a:gd name="connsiteY6" fmla="*/ 502265 h 701316"/>
                <a:gd name="connsiteX0" fmla="*/ 123494 w 948894"/>
                <a:gd name="connsiteY0" fmla="*/ 502265 h 701316"/>
                <a:gd name="connsiteX1" fmla="*/ 12015 w 948894"/>
                <a:gd name="connsiteY1" fmla="*/ 694007 h 701316"/>
                <a:gd name="connsiteX2" fmla="*/ 100260 w 948894"/>
                <a:gd name="connsiteY2" fmla="*/ 281226 h 701316"/>
                <a:gd name="connsiteX3" fmla="*/ 822371 w 948894"/>
                <a:gd name="connsiteY3" fmla="*/ 368966 h 701316"/>
                <a:gd name="connsiteX4" fmla="*/ 911226 w 948894"/>
                <a:gd name="connsiteY4" fmla="*/ 0 h 701316"/>
                <a:gd name="connsiteX5" fmla="*/ 879876 w 948894"/>
                <a:gd name="connsiteY5" fmla="*/ 559373 h 701316"/>
                <a:gd name="connsiteX6" fmla="*/ 123494 w 948894"/>
                <a:gd name="connsiteY6" fmla="*/ 502265 h 701316"/>
                <a:gd name="connsiteX0" fmla="*/ 126265 w 951665"/>
                <a:gd name="connsiteY0" fmla="*/ 502265 h 701316"/>
                <a:gd name="connsiteX1" fmla="*/ 14786 w 951665"/>
                <a:gd name="connsiteY1" fmla="*/ 694007 h 701316"/>
                <a:gd name="connsiteX2" fmla="*/ 96760 w 951665"/>
                <a:gd name="connsiteY2" fmla="*/ 332088 h 701316"/>
                <a:gd name="connsiteX3" fmla="*/ 825142 w 951665"/>
                <a:gd name="connsiteY3" fmla="*/ 368966 h 701316"/>
                <a:gd name="connsiteX4" fmla="*/ 913997 w 951665"/>
                <a:gd name="connsiteY4" fmla="*/ 0 h 701316"/>
                <a:gd name="connsiteX5" fmla="*/ 882647 w 951665"/>
                <a:gd name="connsiteY5" fmla="*/ 559373 h 701316"/>
                <a:gd name="connsiteX6" fmla="*/ 126265 w 951665"/>
                <a:gd name="connsiteY6" fmla="*/ 502265 h 701316"/>
                <a:gd name="connsiteX0" fmla="*/ 116696 w 942096"/>
                <a:gd name="connsiteY0" fmla="*/ 502265 h 701316"/>
                <a:gd name="connsiteX1" fmla="*/ 5217 w 942096"/>
                <a:gd name="connsiteY1" fmla="*/ 694007 h 701316"/>
                <a:gd name="connsiteX2" fmla="*/ 112277 w 942096"/>
                <a:gd name="connsiteY2" fmla="*/ 321916 h 701316"/>
                <a:gd name="connsiteX3" fmla="*/ 815573 w 942096"/>
                <a:gd name="connsiteY3" fmla="*/ 368966 h 701316"/>
                <a:gd name="connsiteX4" fmla="*/ 904428 w 942096"/>
                <a:gd name="connsiteY4" fmla="*/ 0 h 701316"/>
                <a:gd name="connsiteX5" fmla="*/ 873078 w 942096"/>
                <a:gd name="connsiteY5" fmla="*/ 559373 h 701316"/>
                <a:gd name="connsiteX6" fmla="*/ 116696 w 942096"/>
                <a:gd name="connsiteY6" fmla="*/ 502265 h 701316"/>
                <a:gd name="connsiteX0" fmla="*/ 122728 w 948128"/>
                <a:gd name="connsiteY0" fmla="*/ 502265 h 701316"/>
                <a:gd name="connsiteX1" fmla="*/ 11249 w 948128"/>
                <a:gd name="connsiteY1" fmla="*/ 694007 h 701316"/>
                <a:gd name="connsiteX2" fmla="*/ 101324 w 948128"/>
                <a:gd name="connsiteY2" fmla="*/ 321916 h 701316"/>
                <a:gd name="connsiteX3" fmla="*/ 821605 w 948128"/>
                <a:gd name="connsiteY3" fmla="*/ 368966 h 701316"/>
                <a:gd name="connsiteX4" fmla="*/ 910460 w 948128"/>
                <a:gd name="connsiteY4" fmla="*/ 0 h 701316"/>
                <a:gd name="connsiteX5" fmla="*/ 879110 w 948128"/>
                <a:gd name="connsiteY5" fmla="*/ 559373 h 701316"/>
                <a:gd name="connsiteX6" fmla="*/ 122728 w 948128"/>
                <a:gd name="connsiteY6" fmla="*/ 502265 h 701316"/>
                <a:gd name="connsiteX0" fmla="*/ 118052 w 943452"/>
                <a:gd name="connsiteY0" fmla="*/ 502265 h 701316"/>
                <a:gd name="connsiteX1" fmla="*/ 6573 w 943452"/>
                <a:gd name="connsiteY1" fmla="*/ 694007 h 701316"/>
                <a:gd name="connsiteX2" fmla="*/ 96648 w 943452"/>
                <a:gd name="connsiteY2" fmla="*/ 321916 h 701316"/>
                <a:gd name="connsiteX3" fmla="*/ 816929 w 943452"/>
                <a:gd name="connsiteY3" fmla="*/ 368966 h 701316"/>
                <a:gd name="connsiteX4" fmla="*/ 905784 w 943452"/>
                <a:gd name="connsiteY4" fmla="*/ 0 h 701316"/>
                <a:gd name="connsiteX5" fmla="*/ 874434 w 943452"/>
                <a:gd name="connsiteY5" fmla="*/ 559373 h 701316"/>
                <a:gd name="connsiteX6" fmla="*/ 118052 w 943452"/>
                <a:gd name="connsiteY6" fmla="*/ 502265 h 701316"/>
                <a:gd name="connsiteX0" fmla="*/ 127858 w 953258"/>
                <a:gd name="connsiteY0" fmla="*/ 502265 h 701316"/>
                <a:gd name="connsiteX1" fmla="*/ 16379 w 953258"/>
                <a:gd name="connsiteY1" fmla="*/ 694007 h 701316"/>
                <a:gd name="connsiteX2" fmla="*/ 9977 w 953258"/>
                <a:gd name="connsiteY2" fmla="*/ 534852 h 701316"/>
                <a:gd name="connsiteX3" fmla="*/ 106454 w 953258"/>
                <a:gd name="connsiteY3" fmla="*/ 321916 h 701316"/>
                <a:gd name="connsiteX4" fmla="*/ 826735 w 953258"/>
                <a:gd name="connsiteY4" fmla="*/ 368966 h 701316"/>
                <a:gd name="connsiteX5" fmla="*/ 915590 w 953258"/>
                <a:gd name="connsiteY5" fmla="*/ 0 h 701316"/>
                <a:gd name="connsiteX6" fmla="*/ 884240 w 953258"/>
                <a:gd name="connsiteY6" fmla="*/ 559373 h 701316"/>
                <a:gd name="connsiteX7" fmla="*/ 127858 w 953258"/>
                <a:gd name="connsiteY7" fmla="*/ 502265 h 701316"/>
                <a:gd name="connsiteX0" fmla="*/ 123638 w 949038"/>
                <a:gd name="connsiteY0" fmla="*/ 502265 h 701316"/>
                <a:gd name="connsiteX1" fmla="*/ 12159 w 949038"/>
                <a:gd name="connsiteY1" fmla="*/ 694007 h 701316"/>
                <a:gd name="connsiteX2" fmla="*/ 14249 w 949038"/>
                <a:gd name="connsiteY2" fmla="*/ 529342 h 701316"/>
                <a:gd name="connsiteX3" fmla="*/ 102234 w 949038"/>
                <a:gd name="connsiteY3" fmla="*/ 321916 h 701316"/>
                <a:gd name="connsiteX4" fmla="*/ 822515 w 949038"/>
                <a:gd name="connsiteY4" fmla="*/ 368966 h 701316"/>
                <a:gd name="connsiteX5" fmla="*/ 911370 w 949038"/>
                <a:gd name="connsiteY5" fmla="*/ 0 h 701316"/>
                <a:gd name="connsiteX6" fmla="*/ 880020 w 949038"/>
                <a:gd name="connsiteY6" fmla="*/ 559373 h 701316"/>
                <a:gd name="connsiteX7" fmla="*/ 123638 w 949038"/>
                <a:gd name="connsiteY7" fmla="*/ 502265 h 701316"/>
                <a:gd name="connsiteX0" fmla="*/ 117974 w 943374"/>
                <a:gd name="connsiteY0" fmla="*/ 502265 h 701316"/>
                <a:gd name="connsiteX1" fmla="*/ 6495 w 943374"/>
                <a:gd name="connsiteY1" fmla="*/ 694007 h 701316"/>
                <a:gd name="connsiteX2" fmla="*/ 8585 w 943374"/>
                <a:gd name="connsiteY2" fmla="*/ 529342 h 701316"/>
                <a:gd name="connsiteX3" fmla="*/ 96570 w 943374"/>
                <a:gd name="connsiteY3" fmla="*/ 321916 h 701316"/>
                <a:gd name="connsiteX4" fmla="*/ 816851 w 943374"/>
                <a:gd name="connsiteY4" fmla="*/ 368966 h 701316"/>
                <a:gd name="connsiteX5" fmla="*/ 905706 w 943374"/>
                <a:gd name="connsiteY5" fmla="*/ 0 h 701316"/>
                <a:gd name="connsiteX6" fmla="*/ 874356 w 943374"/>
                <a:gd name="connsiteY6" fmla="*/ 559373 h 701316"/>
                <a:gd name="connsiteX7" fmla="*/ 117974 w 943374"/>
                <a:gd name="connsiteY7" fmla="*/ 502265 h 701316"/>
                <a:gd name="connsiteX0" fmla="*/ 111338 w 936738"/>
                <a:gd name="connsiteY0" fmla="*/ 502265 h 704000"/>
                <a:gd name="connsiteX1" fmla="*/ 20241 w 936738"/>
                <a:gd name="connsiteY1" fmla="*/ 696762 h 704000"/>
                <a:gd name="connsiteX2" fmla="*/ 1949 w 936738"/>
                <a:gd name="connsiteY2" fmla="*/ 529342 h 704000"/>
                <a:gd name="connsiteX3" fmla="*/ 89934 w 936738"/>
                <a:gd name="connsiteY3" fmla="*/ 321916 h 704000"/>
                <a:gd name="connsiteX4" fmla="*/ 810215 w 936738"/>
                <a:gd name="connsiteY4" fmla="*/ 368966 h 704000"/>
                <a:gd name="connsiteX5" fmla="*/ 899070 w 936738"/>
                <a:gd name="connsiteY5" fmla="*/ 0 h 704000"/>
                <a:gd name="connsiteX6" fmla="*/ 867720 w 936738"/>
                <a:gd name="connsiteY6" fmla="*/ 559373 h 704000"/>
                <a:gd name="connsiteX7" fmla="*/ 111338 w 936738"/>
                <a:gd name="connsiteY7" fmla="*/ 502265 h 704000"/>
                <a:gd name="connsiteX0" fmla="*/ 111894 w 937294"/>
                <a:gd name="connsiteY0" fmla="*/ 502265 h 704000"/>
                <a:gd name="connsiteX1" fmla="*/ 20797 w 937294"/>
                <a:gd name="connsiteY1" fmla="*/ 696762 h 704000"/>
                <a:gd name="connsiteX2" fmla="*/ 2505 w 937294"/>
                <a:gd name="connsiteY2" fmla="*/ 529342 h 704000"/>
                <a:gd name="connsiteX3" fmla="*/ 90490 w 937294"/>
                <a:gd name="connsiteY3" fmla="*/ 321916 h 704000"/>
                <a:gd name="connsiteX4" fmla="*/ 810771 w 937294"/>
                <a:gd name="connsiteY4" fmla="*/ 368966 h 704000"/>
                <a:gd name="connsiteX5" fmla="*/ 899626 w 937294"/>
                <a:gd name="connsiteY5" fmla="*/ 0 h 704000"/>
                <a:gd name="connsiteX6" fmla="*/ 868276 w 937294"/>
                <a:gd name="connsiteY6" fmla="*/ 559373 h 704000"/>
                <a:gd name="connsiteX7" fmla="*/ 111894 w 937294"/>
                <a:gd name="connsiteY7" fmla="*/ 502265 h 704000"/>
                <a:gd name="connsiteX0" fmla="*/ 112593 w 937993"/>
                <a:gd name="connsiteY0" fmla="*/ 502265 h 704000"/>
                <a:gd name="connsiteX1" fmla="*/ 21496 w 937993"/>
                <a:gd name="connsiteY1" fmla="*/ 696762 h 704000"/>
                <a:gd name="connsiteX2" fmla="*/ 3204 w 937993"/>
                <a:gd name="connsiteY2" fmla="*/ 529342 h 704000"/>
                <a:gd name="connsiteX3" fmla="*/ 91189 w 937993"/>
                <a:gd name="connsiteY3" fmla="*/ 321916 h 704000"/>
                <a:gd name="connsiteX4" fmla="*/ 811470 w 937993"/>
                <a:gd name="connsiteY4" fmla="*/ 368966 h 704000"/>
                <a:gd name="connsiteX5" fmla="*/ 900325 w 937993"/>
                <a:gd name="connsiteY5" fmla="*/ 0 h 704000"/>
                <a:gd name="connsiteX6" fmla="*/ 868975 w 937993"/>
                <a:gd name="connsiteY6" fmla="*/ 559373 h 704000"/>
                <a:gd name="connsiteX7" fmla="*/ 112593 w 937993"/>
                <a:gd name="connsiteY7" fmla="*/ 502265 h 704000"/>
                <a:gd name="connsiteX0" fmla="*/ 109389 w 934789"/>
                <a:gd name="connsiteY0" fmla="*/ 502265 h 704000"/>
                <a:gd name="connsiteX1" fmla="*/ 18292 w 934789"/>
                <a:gd name="connsiteY1" fmla="*/ 696762 h 704000"/>
                <a:gd name="connsiteX2" fmla="*/ 0 w 934789"/>
                <a:gd name="connsiteY2" fmla="*/ 529342 h 704000"/>
                <a:gd name="connsiteX3" fmla="*/ 87985 w 934789"/>
                <a:gd name="connsiteY3" fmla="*/ 321916 h 704000"/>
                <a:gd name="connsiteX4" fmla="*/ 808266 w 934789"/>
                <a:gd name="connsiteY4" fmla="*/ 368966 h 704000"/>
                <a:gd name="connsiteX5" fmla="*/ 897121 w 934789"/>
                <a:gd name="connsiteY5" fmla="*/ 0 h 704000"/>
                <a:gd name="connsiteX6" fmla="*/ 865771 w 934789"/>
                <a:gd name="connsiteY6" fmla="*/ 559373 h 704000"/>
                <a:gd name="connsiteX7" fmla="*/ 109389 w 934789"/>
                <a:gd name="connsiteY7" fmla="*/ 502265 h 704000"/>
                <a:gd name="connsiteX0" fmla="*/ 109389 w 934789"/>
                <a:gd name="connsiteY0" fmla="*/ 502265 h 704000"/>
                <a:gd name="connsiteX1" fmla="*/ 18292 w 934789"/>
                <a:gd name="connsiteY1" fmla="*/ 696762 h 704000"/>
                <a:gd name="connsiteX2" fmla="*/ 0 w 934789"/>
                <a:gd name="connsiteY2" fmla="*/ 529342 h 704000"/>
                <a:gd name="connsiteX3" fmla="*/ 77794 w 934789"/>
                <a:gd name="connsiteY3" fmla="*/ 327426 h 704000"/>
                <a:gd name="connsiteX4" fmla="*/ 808266 w 934789"/>
                <a:gd name="connsiteY4" fmla="*/ 368966 h 704000"/>
                <a:gd name="connsiteX5" fmla="*/ 897121 w 934789"/>
                <a:gd name="connsiteY5" fmla="*/ 0 h 704000"/>
                <a:gd name="connsiteX6" fmla="*/ 865771 w 934789"/>
                <a:gd name="connsiteY6" fmla="*/ 559373 h 704000"/>
                <a:gd name="connsiteX7" fmla="*/ 109389 w 934789"/>
                <a:gd name="connsiteY7" fmla="*/ 502265 h 704000"/>
                <a:gd name="connsiteX0" fmla="*/ 109389 w 934789"/>
                <a:gd name="connsiteY0" fmla="*/ 502265 h 704000"/>
                <a:gd name="connsiteX1" fmla="*/ 18292 w 934789"/>
                <a:gd name="connsiteY1" fmla="*/ 696762 h 704000"/>
                <a:gd name="connsiteX2" fmla="*/ 0 w 934789"/>
                <a:gd name="connsiteY2" fmla="*/ 529342 h 704000"/>
                <a:gd name="connsiteX3" fmla="*/ 77794 w 934789"/>
                <a:gd name="connsiteY3" fmla="*/ 327426 h 704000"/>
                <a:gd name="connsiteX4" fmla="*/ 808266 w 934789"/>
                <a:gd name="connsiteY4" fmla="*/ 368966 h 704000"/>
                <a:gd name="connsiteX5" fmla="*/ 897121 w 934789"/>
                <a:gd name="connsiteY5" fmla="*/ 0 h 704000"/>
                <a:gd name="connsiteX6" fmla="*/ 865771 w 934789"/>
                <a:gd name="connsiteY6" fmla="*/ 559373 h 704000"/>
                <a:gd name="connsiteX7" fmla="*/ 109389 w 934789"/>
                <a:gd name="connsiteY7" fmla="*/ 502265 h 704000"/>
                <a:gd name="connsiteX0" fmla="*/ 109389 w 934789"/>
                <a:gd name="connsiteY0" fmla="*/ 502265 h 704000"/>
                <a:gd name="connsiteX1" fmla="*/ 18292 w 934789"/>
                <a:gd name="connsiteY1" fmla="*/ 696762 h 704000"/>
                <a:gd name="connsiteX2" fmla="*/ 0 w 934789"/>
                <a:gd name="connsiteY2" fmla="*/ 529342 h 704000"/>
                <a:gd name="connsiteX3" fmla="*/ 77794 w 934789"/>
                <a:gd name="connsiteY3" fmla="*/ 327426 h 704000"/>
                <a:gd name="connsiteX4" fmla="*/ 808266 w 934789"/>
                <a:gd name="connsiteY4" fmla="*/ 368966 h 704000"/>
                <a:gd name="connsiteX5" fmla="*/ 897121 w 934789"/>
                <a:gd name="connsiteY5" fmla="*/ 0 h 704000"/>
                <a:gd name="connsiteX6" fmla="*/ 865771 w 934789"/>
                <a:gd name="connsiteY6" fmla="*/ 559373 h 704000"/>
                <a:gd name="connsiteX7" fmla="*/ 109389 w 934789"/>
                <a:gd name="connsiteY7" fmla="*/ 502265 h 704000"/>
                <a:gd name="connsiteX0" fmla="*/ 109389 w 934789"/>
                <a:gd name="connsiteY0" fmla="*/ 502265 h 704000"/>
                <a:gd name="connsiteX1" fmla="*/ 18292 w 934789"/>
                <a:gd name="connsiteY1" fmla="*/ 696762 h 704000"/>
                <a:gd name="connsiteX2" fmla="*/ 0 w 934789"/>
                <a:gd name="connsiteY2" fmla="*/ 529342 h 704000"/>
                <a:gd name="connsiteX3" fmla="*/ 77794 w 934789"/>
                <a:gd name="connsiteY3" fmla="*/ 338446 h 704000"/>
                <a:gd name="connsiteX4" fmla="*/ 808266 w 934789"/>
                <a:gd name="connsiteY4" fmla="*/ 368966 h 704000"/>
                <a:gd name="connsiteX5" fmla="*/ 897121 w 934789"/>
                <a:gd name="connsiteY5" fmla="*/ 0 h 704000"/>
                <a:gd name="connsiteX6" fmla="*/ 865771 w 934789"/>
                <a:gd name="connsiteY6" fmla="*/ 559373 h 704000"/>
                <a:gd name="connsiteX7" fmla="*/ 109389 w 934789"/>
                <a:gd name="connsiteY7" fmla="*/ 502265 h 704000"/>
                <a:gd name="connsiteX0" fmla="*/ 109389 w 934789"/>
                <a:gd name="connsiteY0" fmla="*/ 502265 h 706930"/>
                <a:gd name="connsiteX1" fmla="*/ 18292 w 934789"/>
                <a:gd name="connsiteY1" fmla="*/ 696762 h 706930"/>
                <a:gd name="connsiteX2" fmla="*/ 0 w 934789"/>
                <a:gd name="connsiteY2" fmla="*/ 529342 h 706930"/>
                <a:gd name="connsiteX3" fmla="*/ 77794 w 934789"/>
                <a:gd name="connsiteY3" fmla="*/ 338446 h 706930"/>
                <a:gd name="connsiteX4" fmla="*/ 808266 w 934789"/>
                <a:gd name="connsiteY4" fmla="*/ 368966 h 706930"/>
                <a:gd name="connsiteX5" fmla="*/ 897121 w 934789"/>
                <a:gd name="connsiteY5" fmla="*/ 0 h 706930"/>
                <a:gd name="connsiteX6" fmla="*/ 865771 w 934789"/>
                <a:gd name="connsiteY6" fmla="*/ 559373 h 706930"/>
                <a:gd name="connsiteX7" fmla="*/ 109389 w 934789"/>
                <a:gd name="connsiteY7" fmla="*/ 502265 h 706930"/>
                <a:gd name="connsiteX0" fmla="*/ 173932 w 930171"/>
                <a:gd name="connsiteY0" fmla="*/ 502265 h 706930"/>
                <a:gd name="connsiteX1" fmla="*/ 18292 w 930171"/>
                <a:gd name="connsiteY1" fmla="*/ 696762 h 706930"/>
                <a:gd name="connsiteX2" fmla="*/ 0 w 930171"/>
                <a:gd name="connsiteY2" fmla="*/ 529342 h 706930"/>
                <a:gd name="connsiteX3" fmla="*/ 77794 w 930171"/>
                <a:gd name="connsiteY3" fmla="*/ 338446 h 706930"/>
                <a:gd name="connsiteX4" fmla="*/ 808266 w 930171"/>
                <a:gd name="connsiteY4" fmla="*/ 368966 h 706930"/>
                <a:gd name="connsiteX5" fmla="*/ 897121 w 930171"/>
                <a:gd name="connsiteY5" fmla="*/ 0 h 706930"/>
                <a:gd name="connsiteX6" fmla="*/ 865771 w 930171"/>
                <a:gd name="connsiteY6" fmla="*/ 559373 h 706930"/>
                <a:gd name="connsiteX7" fmla="*/ 173932 w 930171"/>
                <a:gd name="connsiteY7" fmla="*/ 502265 h 706930"/>
                <a:gd name="connsiteX0" fmla="*/ 173932 w 930171"/>
                <a:gd name="connsiteY0" fmla="*/ 502265 h 703205"/>
                <a:gd name="connsiteX1" fmla="*/ 18292 w 930171"/>
                <a:gd name="connsiteY1" fmla="*/ 696762 h 703205"/>
                <a:gd name="connsiteX2" fmla="*/ 0 w 930171"/>
                <a:gd name="connsiteY2" fmla="*/ 529342 h 703205"/>
                <a:gd name="connsiteX3" fmla="*/ 77794 w 930171"/>
                <a:gd name="connsiteY3" fmla="*/ 338446 h 703205"/>
                <a:gd name="connsiteX4" fmla="*/ 808266 w 930171"/>
                <a:gd name="connsiteY4" fmla="*/ 368966 h 703205"/>
                <a:gd name="connsiteX5" fmla="*/ 897121 w 930171"/>
                <a:gd name="connsiteY5" fmla="*/ 0 h 703205"/>
                <a:gd name="connsiteX6" fmla="*/ 865771 w 930171"/>
                <a:gd name="connsiteY6" fmla="*/ 559373 h 703205"/>
                <a:gd name="connsiteX7" fmla="*/ 173932 w 930171"/>
                <a:gd name="connsiteY7" fmla="*/ 502265 h 703205"/>
                <a:gd name="connsiteX0" fmla="*/ 173932 w 930171"/>
                <a:gd name="connsiteY0" fmla="*/ 502265 h 703205"/>
                <a:gd name="connsiteX1" fmla="*/ 18292 w 930171"/>
                <a:gd name="connsiteY1" fmla="*/ 696762 h 703205"/>
                <a:gd name="connsiteX2" fmla="*/ 0 w 930171"/>
                <a:gd name="connsiteY2" fmla="*/ 529342 h 703205"/>
                <a:gd name="connsiteX3" fmla="*/ 77794 w 930171"/>
                <a:gd name="connsiteY3" fmla="*/ 338446 h 703205"/>
                <a:gd name="connsiteX4" fmla="*/ 808266 w 930171"/>
                <a:gd name="connsiteY4" fmla="*/ 368966 h 703205"/>
                <a:gd name="connsiteX5" fmla="*/ 897121 w 930171"/>
                <a:gd name="connsiteY5" fmla="*/ 0 h 703205"/>
                <a:gd name="connsiteX6" fmla="*/ 865771 w 930171"/>
                <a:gd name="connsiteY6" fmla="*/ 559373 h 703205"/>
                <a:gd name="connsiteX7" fmla="*/ 173932 w 930171"/>
                <a:gd name="connsiteY7" fmla="*/ 502265 h 703205"/>
                <a:gd name="connsiteX0" fmla="*/ 173932 w 930171"/>
                <a:gd name="connsiteY0" fmla="*/ 502265 h 702892"/>
                <a:gd name="connsiteX1" fmla="*/ 18292 w 930171"/>
                <a:gd name="connsiteY1" fmla="*/ 696762 h 702892"/>
                <a:gd name="connsiteX2" fmla="*/ 0 w 930171"/>
                <a:gd name="connsiteY2" fmla="*/ 529342 h 702892"/>
                <a:gd name="connsiteX3" fmla="*/ 77794 w 930171"/>
                <a:gd name="connsiteY3" fmla="*/ 338446 h 702892"/>
                <a:gd name="connsiteX4" fmla="*/ 808266 w 930171"/>
                <a:gd name="connsiteY4" fmla="*/ 368966 h 702892"/>
                <a:gd name="connsiteX5" fmla="*/ 897121 w 930171"/>
                <a:gd name="connsiteY5" fmla="*/ 0 h 702892"/>
                <a:gd name="connsiteX6" fmla="*/ 865771 w 930171"/>
                <a:gd name="connsiteY6" fmla="*/ 559373 h 702892"/>
                <a:gd name="connsiteX7" fmla="*/ 173932 w 930171"/>
                <a:gd name="connsiteY7" fmla="*/ 502265 h 702892"/>
                <a:gd name="connsiteX0" fmla="*/ 173932 w 937951"/>
                <a:gd name="connsiteY0" fmla="*/ 502265 h 702892"/>
                <a:gd name="connsiteX1" fmla="*/ 18292 w 937951"/>
                <a:gd name="connsiteY1" fmla="*/ 696762 h 702892"/>
                <a:gd name="connsiteX2" fmla="*/ 0 w 937951"/>
                <a:gd name="connsiteY2" fmla="*/ 529342 h 702892"/>
                <a:gd name="connsiteX3" fmla="*/ 77794 w 937951"/>
                <a:gd name="connsiteY3" fmla="*/ 338446 h 702892"/>
                <a:gd name="connsiteX4" fmla="*/ 808266 w 937951"/>
                <a:gd name="connsiteY4" fmla="*/ 368966 h 702892"/>
                <a:gd name="connsiteX5" fmla="*/ 897121 w 937951"/>
                <a:gd name="connsiteY5" fmla="*/ 0 h 702892"/>
                <a:gd name="connsiteX6" fmla="*/ 877661 w 937951"/>
                <a:gd name="connsiteY6" fmla="*/ 515293 h 702892"/>
                <a:gd name="connsiteX7" fmla="*/ 173932 w 937951"/>
                <a:gd name="connsiteY7" fmla="*/ 502265 h 702892"/>
                <a:gd name="connsiteX0" fmla="*/ 173932 w 939320"/>
                <a:gd name="connsiteY0" fmla="*/ 430634 h 631261"/>
                <a:gd name="connsiteX1" fmla="*/ 18292 w 939320"/>
                <a:gd name="connsiteY1" fmla="*/ 625131 h 631261"/>
                <a:gd name="connsiteX2" fmla="*/ 0 w 939320"/>
                <a:gd name="connsiteY2" fmla="*/ 457711 h 631261"/>
                <a:gd name="connsiteX3" fmla="*/ 77794 w 939320"/>
                <a:gd name="connsiteY3" fmla="*/ 266815 h 631261"/>
                <a:gd name="connsiteX4" fmla="*/ 808266 w 939320"/>
                <a:gd name="connsiteY4" fmla="*/ 297335 h 631261"/>
                <a:gd name="connsiteX5" fmla="*/ 900518 w 939320"/>
                <a:gd name="connsiteY5" fmla="*/ 0 h 631261"/>
                <a:gd name="connsiteX6" fmla="*/ 877661 w 939320"/>
                <a:gd name="connsiteY6" fmla="*/ 443662 h 631261"/>
                <a:gd name="connsiteX7" fmla="*/ 173932 w 939320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31261"/>
                <a:gd name="connsiteX1" fmla="*/ 25086 w 946114"/>
                <a:gd name="connsiteY1" fmla="*/ 625131 h 631261"/>
                <a:gd name="connsiteX2" fmla="*/ 0 w 946114"/>
                <a:gd name="connsiteY2" fmla="*/ 447762 h 631261"/>
                <a:gd name="connsiteX3" fmla="*/ 84588 w 946114"/>
                <a:gd name="connsiteY3" fmla="*/ 266815 h 631261"/>
                <a:gd name="connsiteX4" fmla="*/ 815060 w 946114"/>
                <a:gd name="connsiteY4" fmla="*/ 297335 h 631261"/>
                <a:gd name="connsiteX5" fmla="*/ 907312 w 946114"/>
                <a:gd name="connsiteY5" fmla="*/ 0 h 631261"/>
                <a:gd name="connsiteX6" fmla="*/ 884455 w 946114"/>
                <a:gd name="connsiteY6" fmla="*/ 443662 h 631261"/>
                <a:gd name="connsiteX7" fmla="*/ 180726 w 946114"/>
                <a:gd name="connsiteY7" fmla="*/ 430634 h 631261"/>
                <a:gd name="connsiteX0" fmla="*/ 180726 w 946114"/>
                <a:gd name="connsiteY0" fmla="*/ 430634 h 625131"/>
                <a:gd name="connsiteX1" fmla="*/ 25086 w 946114"/>
                <a:gd name="connsiteY1" fmla="*/ 625131 h 625131"/>
                <a:gd name="connsiteX2" fmla="*/ 0 w 946114"/>
                <a:gd name="connsiteY2" fmla="*/ 447762 h 625131"/>
                <a:gd name="connsiteX3" fmla="*/ 84588 w 946114"/>
                <a:gd name="connsiteY3" fmla="*/ 266815 h 625131"/>
                <a:gd name="connsiteX4" fmla="*/ 815060 w 946114"/>
                <a:gd name="connsiteY4" fmla="*/ 297335 h 625131"/>
                <a:gd name="connsiteX5" fmla="*/ 907312 w 946114"/>
                <a:gd name="connsiteY5" fmla="*/ 0 h 625131"/>
                <a:gd name="connsiteX6" fmla="*/ 884455 w 946114"/>
                <a:gd name="connsiteY6" fmla="*/ 443662 h 625131"/>
                <a:gd name="connsiteX7" fmla="*/ 180726 w 946114"/>
                <a:gd name="connsiteY7" fmla="*/ 430634 h 625131"/>
                <a:gd name="connsiteX0" fmla="*/ 180726 w 946114"/>
                <a:gd name="connsiteY0" fmla="*/ 430634 h 625131"/>
                <a:gd name="connsiteX1" fmla="*/ 25086 w 946114"/>
                <a:gd name="connsiteY1" fmla="*/ 625131 h 625131"/>
                <a:gd name="connsiteX2" fmla="*/ 0 w 946114"/>
                <a:gd name="connsiteY2" fmla="*/ 447762 h 625131"/>
                <a:gd name="connsiteX3" fmla="*/ 84588 w 946114"/>
                <a:gd name="connsiteY3" fmla="*/ 266815 h 625131"/>
                <a:gd name="connsiteX4" fmla="*/ 815060 w 946114"/>
                <a:gd name="connsiteY4" fmla="*/ 297335 h 625131"/>
                <a:gd name="connsiteX5" fmla="*/ 907312 w 946114"/>
                <a:gd name="connsiteY5" fmla="*/ 0 h 625131"/>
                <a:gd name="connsiteX6" fmla="*/ 884455 w 946114"/>
                <a:gd name="connsiteY6" fmla="*/ 443662 h 625131"/>
                <a:gd name="connsiteX7" fmla="*/ 180726 w 946114"/>
                <a:gd name="connsiteY7" fmla="*/ 430634 h 625131"/>
                <a:gd name="connsiteX0" fmla="*/ 175630 w 941018"/>
                <a:gd name="connsiteY0" fmla="*/ 430634 h 625131"/>
                <a:gd name="connsiteX1" fmla="*/ 19990 w 941018"/>
                <a:gd name="connsiteY1" fmla="*/ 625131 h 625131"/>
                <a:gd name="connsiteX2" fmla="*/ 0 w 941018"/>
                <a:gd name="connsiteY2" fmla="*/ 451079 h 625131"/>
                <a:gd name="connsiteX3" fmla="*/ 79492 w 941018"/>
                <a:gd name="connsiteY3" fmla="*/ 266815 h 625131"/>
                <a:gd name="connsiteX4" fmla="*/ 809964 w 941018"/>
                <a:gd name="connsiteY4" fmla="*/ 297335 h 625131"/>
                <a:gd name="connsiteX5" fmla="*/ 902216 w 941018"/>
                <a:gd name="connsiteY5" fmla="*/ 0 h 625131"/>
                <a:gd name="connsiteX6" fmla="*/ 879359 w 941018"/>
                <a:gd name="connsiteY6" fmla="*/ 443662 h 625131"/>
                <a:gd name="connsiteX7" fmla="*/ 175630 w 941018"/>
                <a:gd name="connsiteY7" fmla="*/ 430634 h 625131"/>
                <a:gd name="connsiteX0" fmla="*/ 175630 w 941018"/>
                <a:gd name="connsiteY0" fmla="*/ 430634 h 625131"/>
                <a:gd name="connsiteX1" fmla="*/ 19990 w 941018"/>
                <a:gd name="connsiteY1" fmla="*/ 625131 h 625131"/>
                <a:gd name="connsiteX2" fmla="*/ 0 w 941018"/>
                <a:gd name="connsiteY2" fmla="*/ 451079 h 625131"/>
                <a:gd name="connsiteX3" fmla="*/ 79492 w 941018"/>
                <a:gd name="connsiteY3" fmla="*/ 266815 h 625131"/>
                <a:gd name="connsiteX4" fmla="*/ 809964 w 941018"/>
                <a:gd name="connsiteY4" fmla="*/ 297335 h 625131"/>
                <a:gd name="connsiteX5" fmla="*/ 902216 w 941018"/>
                <a:gd name="connsiteY5" fmla="*/ 0 h 625131"/>
                <a:gd name="connsiteX6" fmla="*/ 879359 w 941018"/>
                <a:gd name="connsiteY6" fmla="*/ 443662 h 625131"/>
                <a:gd name="connsiteX7" fmla="*/ 175630 w 941018"/>
                <a:gd name="connsiteY7" fmla="*/ 430634 h 625131"/>
                <a:gd name="connsiteX0" fmla="*/ 183402 w 948790"/>
                <a:gd name="connsiteY0" fmla="*/ 430634 h 641178"/>
                <a:gd name="connsiteX1" fmla="*/ 11164 w 948790"/>
                <a:gd name="connsiteY1" fmla="*/ 641178 h 641178"/>
                <a:gd name="connsiteX2" fmla="*/ 7772 w 948790"/>
                <a:gd name="connsiteY2" fmla="*/ 451079 h 641178"/>
                <a:gd name="connsiteX3" fmla="*/ 87264 w 948790"/>
                <a:gd name="connsiteY3" fmla="*/ 266815 h 641178"/>
                <a:gd name="connsiteX4" fmla="*/ 817736 w 948790"/>
                <a:gd name="connsiteY4" fmla="*/ 297335 h 641178"/>
                <a:gd name="connsiteX5" fmla="*/ 909988 w 948790"/>
                <a:gd name="connsiteY5" fmla="*/ 0 h 641178"/>
                <a:gd name="connsiteX6" fmla="*/ 887131 w 948790"/>
                <a:gd name="connsiteY6" fmla="*/ 443662 h 641178"/>
                <a:gd name="connsiteX7" fmla="*/ 183402 w 948790"/>
                <a:gd name="connsiteY7" fmla="*/ 430634 h 641178"/>
                <a:gd name="connsiteX0" fmla="*/ 183402 w 948790"/>
                <a:gd name="connsiteY0" fmla="*/ 430634 h 641178"/>
                <a:gd name="connsiteX1" fmla="*/ 11164 w 948790"/>
                <a:gd name="connsiteY1" fmla="*/ 641178 h 641178"/>
                <a:gd name="connsiteX2" fmla="*/ 7772 w 948790"/>
                <a:gd name="connsiteY2" fmla="*/ 451079 h 641178"/>
                <a:gd name="connsiteX3" fmla="*/ 87264 w 948790"/>
                <a:gd name="connsiteY3" fmla="*/ 266815 h 641178"/>
                <a:gd name="connsiteX4" fmla="*/ 817736 w 948790"/>
                <a:gd name="connsiteY4" fmla="*/ 297335 h 641178"/>
                <a:gd name="connsiteX5" fmla="*/ 909988 w 948790"/>
                <a:gd name="connsiteY5" fmla="*/ 0 h 641178"/>
                <a:gd name="connsiteX6" fmla="*/ 887131 w 948790"/>
                <a:gd name="connsiteY6" fmla="*/ 443662 h 641178"/>
                <a:gd name="connsiteX7" fmla="*/ 183402 w 948790"/>
                <a:gd name="connsiteY7" fmla="*/ 430634 h 641178"/>
                <a:gd name="connsiteX0" fmla="*/ 175630 w 941018"/>
                <a:gd name="connsiteY0" fmla="*/ 430634 h 641178"/>
                <a:gd name="connsiteX1" fmla="*/ 3392 w 941018"/>
                <a:gd name="connsiteY1" fmla="*/ 641178 h 641178"/>
                <a:gd name="connsiteX2" fmla="*/ 0 w 941018"/>
                <a:gd name="connsiteY2" fmla="*/ 451079 h 641178"/>
                <a:gd name="connsiteX3" fmla="*/ 79492 w 941018"/>
                <a:gd name="connsiteY3" fmla="*/ 266815 h 641178"/>
                <a:gd name="connsiteX4" fmla="*/ 809964 w 941018"/>
                <a:gd name="connsiteY4" fmla="*/ 297335 h 641178"/>
                <a:gd name="connsiteX5" fmla="*/ 902216 w 941018"/>
                <a:gd name="connsiteY5" fmla="*/ 0 h 641178"/>
                <a:gd name="connsiteX6" fmla="*/ 879359 w 941018"/>
                <a:gd name="connsiteY6" fmla="*/ 443662 h 641178"/>
                <a:gd name="connsiteX7" fmla="*/ 175630 w 941018"/>
                <a:gd name="connsiteY7" fmla="*/ 430634 h 641178"/>
                <a:gd name="connsiteX0" fmla="*/ 179780 w 945168"/>
                <a:gd name="connsiteY0" fmla="*/ 430634 h 641178"/>
                <a:gd name="connsiteX1" fmla="*/ 7542 w 945168"/>
                <a:gd name="connsiteY1" fmla="*/ 641178 h 641178"/>
                <a:gd name="connsiteX2" fmla="*/ 0 w 945168"/>
                <a:gd name="connsiteY2" fmla="*/ 386891 h 641178"/>
                <a:gd name="connsiteX3" fmla="*/ 83642 w 945168"/>
                <a:gd name="connsiteY3" fmla="*/ 266815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7542 w 945168"/>
                <a:gd name="connsiteY1" fmla="*/ 641178 h 641178"/>
                <a:gd name="connsiteX2" fmla="*/ 0 w 945168"/>
                <a:gd name="connsiteY2" fmla="*/ 386891 h 641178"/>
                <a:gd name="connsiteX3" fmla="*/ 83642 w 945168"/>
                <a:gd name="connsiteY3" fmla="*/ 266815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7542 w 945168"/>
                <a:gd name="connsiteY1" fmla="*/ 641178 h 641178"/>
                <a:gd name="connsiteX2" fmla="*/ 0 w 945168"/>
                <a:gd name="connsiteY2" fmla="*/ 386891 h 641178"/>
                <a:gd name="connsiteX3" fmla="*/ 262073 w 945168"/>
                <a:gd name="connsiteY3" fmla="*/ 270025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7542 w 945168"/>
                <a:gd name="connsiteY1" fmla="*/ 641178 h 641178"/>
                <a:gd name="connsiteX2" fmla="*/ 0 w 945168"/>
                <a:gd name="connsiteY2" fmla="*/ 386891 h 641178"/>
                <a:gd name="connsiteX3" fmla="*/ 262073 w 945168"/>
                <a:gd name="connsiteY3" fmla="*/ 270025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5467 w 945168"/>
                <a:gd name="connsiteY1" fmla="*/ 641178 h 641178"/>
                <a:gd name="connsiteX2" fmla="*/ 0 w 945168"/>
                <a:gd name="connsiteY2" fmla="*/ 386891 h 641178"/>
                <a:gd name="connsiteX3" fmla="*/ 262073 w 945168"/>
                <a:gd name="connsiteY3" fmla="*/ 270025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5467 w 945168"/>
                <a:gd name="connsiteY1" fmla="*/ 641178 h 641178"/>
                <a:gd name="connsiteX2" fmla="*/ 0 w 945168"/>
                <a:gd name="connsiteY2" fmla="*/ 386891 h 641178"/>
                <a:gd name="connsiteX3" fmla="*/ 257923 w 945168"/>
                <a:gd name="connsiteY3" fmla="*/ 302119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5467 w 945168"/>
                <a:gd name="connsiteY1" fmla="*/ 641178 h 641178"/>
                <a:gd name="connsiteX2" fmla="*/ 0 w 945168"/>
                <a:gd name="connsiteY2" fmla="*/ 386891 h 641178"/>
                <a:gd name="connsiteX3" fmla="*/ 257923 w 945168"/>
                <a:gd name="connsiteY3" fmla="*/ 302119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79780 w 945168"/>
                <a:gd name="connsiteY0" fmla="*/ 430634 h 641178"/>
                <a:gd name="connsiteX1" fmla="*/ 5467 w 945168"/>
                <a:gd name="connsiteY1" fmla="*/ 641178 h 641178"/>
                <a:gd name="connsiteX2" fmla="*/ 0 w 945168"/>
                <a:gd name="connsiteY2" fmla="*/ 386891 h 641178"/>
                <a:gd name="connsiteX3" fmla="*/ 257923 w 945168"/>
                <a:gd name="connsiteY3" fmla="*/ 302119 h 641178"/>
                <a:gd name="connsiteX4" fmla="*/ 814114 w 945168"/>
                <a:gd name="connsiteY4" fmla="*/ 297335 h 641178"/>
                <a:gd name="connsiteX5" fmla="*/ 906366 w 945168"/>
                <a:gd name="connsiteY5" fmla="*/ 0 h 641178"/>
                <a:gd name="connsiteX6" fmla="*/ 883509 w 945168"/>
                <a:gd name="connsiteY6" fmla="*/ 443662 h 641178"/>
                <a:gd name="connsiteX7" fmla="*/ 179780 w 945168"/>
                <a:gd name="connsiteY7" fmla="*/ 430634 h 641178"/>
                <a:gd name="connsiteX0" fmla="*/ 167331 w 946073"/>
                <a:gd name="connsiteY0" fmla="*/ 417796 h 641178"/>
                <a:gd name="connsiteX1" fmla="*/ 5467 w 946073"/>
                <a:gd name="connsiteY1" fmla="*/ 641178 h 641178"/>
                <a:gd name="connsiteX2" fmla="*/ 0 w 946073"/>
                <a:gd name="connsiteY2" fmla="*/ 386891 h 641178"/>
                <a:gd name="connsiteX3" fmla="*/ 257923 w 946073"/>
                <a:gd name="connsiteY3" fmla="*/ 302119 h 641178"/>
                <a:gd name="connsiteX4" fmla="*/ 814114 w 946073"/>
                <a:gd name="connsiteY4" fmla="*/ 297335 h 641178"/>
                <a:gd name="connsiteX5" fmla="*/ 906366 w 946073"/>
                <a:gd name="connsiteY5" fmla="*/ 0 h 641178"/>
                <a:gd name="connsiteX6" fmla="*/ 883509 w 946073"/>
                <a:gd name="connsiteY6" fmla="*/ 443662 h 641178"/>
                <a:gd name="connsiteX7" fmla="*/ 167331 w 946073"/>
                <a:gd name="connsiteY7" fmla="*/ 417796 h 641178"/>
                <a:gd name="connsiteX0" fmla="*/ 167331 w 946073"/>
                <a:gd name="connsiteY0" fmla="*/ 417796 h 641178"/>
                <a:gd name="connsiteX1" fmla="*/ 5467 w 946073"/>
                <a:gd name="connsiteY1" fmla="*/ 641178 h 641178"/>
                <a:gd name="connsiteX2" fmla="*/ 0 w 946073"/>
                <a:gd name="connsiteY2" fmla="*/ 386891 h 641178"/>
                <a:gd name="connsiteX3" fmla="*/ 257923 w 946073"/>
                <a:gd name="connsiteY3" fmla="*/ 302119 h 641178"/>
                <a:gd name="connsiteX4" fmla="*/ 814114 w 946073"/>
                <a:gd name="connsiteY4" fmla="*/ 297335 h 641178"/>
                <a:gd name="connsiteX5" fmla="*/ 906366 w 946073"/>
                <a:gd name="connsiteY5" fmla="*/ 0 h 641178"/>
                <a:gd name="connsiteX6" fmla="*/ 883509 w 946073"/>
                <a:gd name="connsiteY6" fmla="*/ 443662 h 641178"/>
                <a:gd name="connsiteX7" fmla="*/ 167331 w 946073"/>
                <a:gd name="connsiteY7" fmla="*/ 417796 h 641178"/>
                <a:gd name="connsiteX0" fmla="*/ 171481 w 945771"/>
                <a:gd name="connsiteY0" fmla="*/ 456309 h 641178"/>
                <a:gd name="connsiteX1" fmla="*/ 5467 w 945771"/>
                <a:gd name="connsiteY1" fmla="*/ 641178 h 641178"/>
                <a:gd name="connsiteX2" fmla="*/ 0 w 945771"/>
                <a:gd name="connsiteY2" fmla="*/ 386891 h 641178"/>
                <a:gd name="connsiteX3" fmla="*/ 257923 w 945771"/>
                <a:gd name="connsiteY3" fmla="*/ 302119 h 641178"/>
                <a:gd name="connsiteX4" fmla="*/ 814114 w 945771"/>
                <a:gd name="connsiteY4" fmla="*/ 297335 h 641178"/>
                <a:gd name="connsiteX5" fmla="*/ 906366 w 945771"/>
                <a:gd name="connsiteY5" fmla="*/ 0 h 641178"/>
                <a:gd name="connsiteX6" fmla="*/ 883509 w 945771"/>
                <a:gd name="connsiteY6" fmla="*/ 443662 h 641178"/>
                <a:gd name="connsiteX7" fmla="*/ 171481 w 945771"/>
                <a:gd name="connsiteY7" fmla="*/ 456309 h 641178"/>
                <a:gd name="connsiteX0" fmla="*/ 171481 w 945771"/>
                <a:gd name="connsiteY0" fmla="*/ 456309 h 641178"/>
                <a:gd name="connsiteX1" fmla="*/ 5467 w 945771"/>
                <a:gd name="connsiteY1" fmla="*/ 641178 h 641178"/>
                <a:gd name="connsiteX2" fmla="*/ 0 w 945771"/>
                <a:gd name="connsiteY2" fmla="*/ 386891 h 641178"/>
                <a:gd name="connsiteX3" fmla="*/ 257923 w 945771"/>
                <a:gd name="connsiteY3" fmla="*/ 302119 h 641178"/>
                <a:gd name="connsiteX4" fmla="*/ 814114 w 945771"/>
                <a:gd name="connsiteY4" fmla="*/ 297335 h 641178"/>
                <a:gd name="connsiteX5" fmla="*/ 906366 w 945771"/>
                <a:gd name="connsiteY5" fmla="*/ 0 h 641178"/>
                <a:gd name="connsiteX6" fmla="*/ 883509 w 945771"/>
                <a:gd name="connsiteY6" fmla="*/ 443662 h 641178"/>
                <a:gd name="connsiteX7" fmla="*/ 171481 w 945771"/>
                <a:gd name="connsiteY7" fmla="*/ 456309 h 641178"/>
                <a:gd name="connsiteX0" fmla="*/ 171481 w 959099"/>
                <a:gd name="connsiteY0" fmla="*/ 456309 h 641178"/>
                <a:gd name="connsiteX1" fmla="*/ 5467 w 959099"/>
                <a:gd name="connsiteY1" fmla="*/ 641178 h 641178"/>
                <a:gd name="connsiteX2" fmla="*/ 0 w 959099"/>
                <a:gd name="connsiteY2" fmla="*/ 386891 h 641178"/>
                <a:gd name="connsiteX3" fmla="*/ 257923 w 959099"/>
                <a:gd name="connsiteY3" fmla="*/ 302119 h 641178"/>
                <a:gd name="connsiteX4" fmla="*/ 814114 w 959099"/>
                <a:gd name="connsiteY4" fmla="*/ 297335 h 641178"/>
                <a:gd name="connsiteX5" fmla="*/ 935413 w 959099"/>
                <a:gd name="connsiteY5" fmla="*/ 0 h 641178"/>
                <a:gd name="connsiteX6" fmla="*/ 883509 w 959099"/>
                <a:gd name="connsiteY6" fmla="*/ 443662 h 641178"/>
                <a:gd name="connsiteX7" fmla="*/ 171481 w 959099"/>
                <a:gd name="connsiteY7" fmla="*/ 456309 h 641178"/>
                <a:gd name="connsiteX0" fmla="*/ 171481 w 996023"/>
                <a:gd name="connsiteY0" fmla="*/ 456309 h 641178"/>
                <a:gd name="connsiteX1" fmla="*/ 5467 w 996023"/>
                <a:gd name="connsiteY1" fmla="*/ 641178 h 641178"/>
                <a:gd name="connsiteX2" fmla="*/ 0 w 996023"/>
                <a:gd name="connsiteY2" fmla="*/ 386891 h 641178"/>
                <a:gd name="connsiteX3" fmla="*/ 257923 w 996023"/>
                <a:gd name="connsiteY3" fmla="*/ 302119 h 641178"/>
                <a:gd name="connsiteX4" fmla="*/ 814114 w 996023"/>
                <a:gd name="connsiteY4" fmla="*/ 297335 h 641178"/>
                <a:gd name="connsiteX5" fmla="*/ 935413 w 996023"/>
                <a:gd name="connsiteY5" fmla="*/ 0 h 641178"/>
                <a:gd name="connsiteX6" fmla="*/ 939528 w 996023"/>
                <a:gd name="connsiteY6" fmla="*/ 414777 h 641178"/>
                <a:gd name="connsiteX7" fmla="*/ 171481 w 996023"/>
                <a:gd name="connsiteY7" fmla="*/ 456309 h 641178"/>
                <a:gd name="connsiteX0" fmla="*/ 171481 w 943471"/>
                <a:gd name="connsiteY0" fmla="*/ 456309 h 641178"/>
                <a:gd name="connsiteX1" fmla="*/ 5467 w 943471"/>
                <a:gd name="connsiteY1" fmla="*/ 641178 h 641178"/>
                <a:gd name="connsiteX2" fmla="*/ 0 w 943471"/>
                <a:gd name="connsiteY2" fmla="*/ 386891 h 641178"/>
                <a:gd name="connsiteX3" fmla="*/ 257923 w 943471"/>
                <a:gd name="connsiteY3" fmla="*/ 302119 h 641178"/>
                <a:gd name="connsiteX4" fmla="*/ 814114 w 943471"/>
                <a:gd name="connsiteY4" fmla="*/ 297335 h 641178"/>
                <a:gd name="connsiteX5" fmla="*/ 935413 w 943471"/>
                <a:gd name="connsiteY5" fmla="*/ 0 h 641178"/>
                <a:gd name="connsiteX6" fmla="*/ 939528 w 943471"/>
                <a:gd name="connsiteY6" fmla="*/ 414777 h 641178"/>
                <a:gd name="connsiteX7" fmla="*/ 171481 w 943471"/>
                <a:gd name="connsiteY7" fmla="*/ 456309 h 641178"/>
                <a:gd name="connsiteX0" fmla="*/ 171481 w 943471"/>
                <a:gd name="connsiteY0" fmla="*/ 456309 h 641178"/>
                <a:gd name="connsiteX1" fmla="*/ 5467 w 943471"/>
                <a:gd name="connsiteY1" fmla="*/ 641178 h 641178"/>
                <a:gd name="connsiteX2" fmla="*/ 0 w 943471"/>
                <a:gd name="connsiteY2" fmla="*/ 386891 h 641178"/>
                <a:gd name="connsiteX3" fmla="*/ 257923 w 943471"/>
                <a:gd name="connsiteY3" fmla="*/ 302119 h 641178"/>
                <a:gd name="connsiteX4" fmla="*/ 814114 w 943471"/>
                <a:gd name="connsiteY4" fmla="*/ 297335 h 641178"/>
                <a:gd name="connsiteX5" fmla="*/ 935413 w 943471"/>
                <a:gd name="connsiteY5" fmla="*/ 0 h 641178"/>
                <a:gd name="connsiteX6" fmla="*/ 939528 w 943471"/>
                <a:gd name="connsiteY6" fmla="*/ 414777 h 641178"/>
                <a:gd name="connsiteX7" fmla="*/ 171481 w 943471"/>
                <a:gd name="connsiteY7" fmla="*/ 456309 h 641178"/>
                <a:gd name="connsiteX0" fmla="*/ 171481 w 943471"/>
                <a:gd name="connsiteY0" fmla="*/ 456309 h 641178"/>
                <a:gd name="connsiteX1" fmla="*/ 5467 w 943471"/>
                <a:gd name="connsiteY1" fmla="*/ 641178 h 641178"/>
                <a:gd name="connsiteX2" fmla="*/ 0 w 943471"/>
                <a:gd name="connsiteY2" fmla="*/ 386891 h 641178"/>
                <a:gd name="connsiteX3" fmla="*/ 257923 w 943471"/>
                <a:gd name="connsiteY3" fmla="*/ 302119 h 641178"/>
                <a:gd name="connsiteX4" fmla="*/ 814114 w 943471"/>
                <a:gd name="connsiteY4" fmla="*/ 297335 h 641178"/>
                <a:gd name="connsiteX5" fmla="*/ 935413 w 943471"/>
                <a:gd name="connsiteY5" fmla="*/ 0 h 641178"/>
                <a:gd name="connsiteX6" fmla="*/ 939528 w 943471"/>
                <a:gd name="connsiteY6" fmla="*/ 414777 h 641178"/>
                <a:gd name="connsiteX7" fmla="*/ 171481 w 943471"/>
                <a:gd name="connsiteY7" fmla="*/ 456309 h 641178"/>
                <a:gd name="connsiteX0" fmla="*/ 171481 w 945625"/>
                <a:gd name="connsiteY0" fmla="*/ 462728 h 647597"/>
                <a:gd name="connsiteX1" fmla="*/ 5467 w 945625"/>
                <a:gd name="connsiteY1" fmla="*/ 647597 h 647597"/>
                <a:gd name="connsiteX2" fmla="*/ 0 w 945625"/>
                <a:gd name="connsiteY2" fmla="*/ 393310 h 647597"/>
                <a:gd name="connsiteX3" fmla="*/ 257923 w 945625"/>
                <a:gd name="connsiteY3" fmla="*/ 308538 h 647597"/>
                <a:gd name="connsiteX4" fmla="*/ 814114 w 945625"/>
                <a:gd name="connsiteY4" fmla="*/ 303754 h 647597"/>
                <a:gd name="connsiteX5" fmla="*/ 941637 w 945625"/>
                <a:gd name="connsiteY5" fmla="*/ 0 h 647597"/>
                <a:gd name="connsiteX6" fmla="*/ 939528 w 945625"/>
                <a:gd name="connsiteY6" fmla="*/ 421196 h 647597"/>
                <a:gd name="connsiteX7" fmla="*/ 171481 w 945625"/>
                <a:gd name="connsiteY7" fmla="*/ 462728 h 647597"/>
                <a:gd name="connsiteX0" fmla="*/ 171481 w 948173"/>
                <a:gd name="connsiteY0" fmla="*/ 462728 h 647597"/>
                <a:gd name="connsiteX1" fmla="*/ 5467 w 948173"/>
                <a:gd name="connsiteY1" fmla="*/ 647597 h 647597"/>
                <a:gd name="connsiteX2" fmla="*/ 0 w 948173"/>
                <a:gd name="connsiteY2" fmla="*/ 393310 h 647597"/>
                <a:gd name="connsiteX3" fmla="*/ 257923 w 948173"/>
                <a:gd name="connsiteY3" fmla="*/ 308538 h 647597"/>
                <a:gd name="connsiteX4" fmla="*/ 814114 w 948173"/>
                <a:gd name="connsiteY4" fmla="*/ 303754 h 647597"/>
                <a:gd name="connsiteX5" fmla="*/ 941637 w 948173"/>
                <a:gd name="connsiteY5" fmla="*/ 0 h 647597"/>
                <a:gd name="connsiteX6" fmla="*/ 943678 w 948173"/>
                <a:gd name="connsiteY6" fmla="*/ 408358 h 647597"/>
                <a:gd name="connsiteX7" fmla="*/ 171481 w 948173"/>
                <a:gd name="connsiteY7" fmla="*/ 462728 h 647597"/>
                <a:gd name="connsiteX0" fmla="*/ 171481 w 948173"/>
                <a:gd name="connsiteY0" fmla="*/ 462728 h 647597"/>
                <a:gd name="connsiteX1" fmla="*/ 5467 w 948173"/>
                <a:gd name="connsiteY1" fmla="*/ 647597 h 647597"/>
                <a:gd name="connsiteX2" fmla="*/ 0 w 948173"/>
                <a:gd name="connsiteY2" fmla="*/ 393310 h 647597"/>
                <a:gd name="connsiteX3" fmla="*/ 257923 w 948173"/>
                <a:gd name="connsiteY3" fmla="*/ 308538 h 647597"/>
                <a:gd name="connsiteX4" fmla="*/ 814114 w 948173"/>
                <a:gd name="connsiteY4" fmla="*/ 303754 h 647597"/>
                <a:gd name="connsiteX5" fmla="*/ 941637 w 948173"/>
                <a:gd name="connsiteY5" fmla="*/ 0 h 647597"/>
                <a:gd name="connsiteX6" fmla="*/ 943678 w 948173"/>
                <a:gd name="connsiteY6" fmla="*/ 408358 h 647597"/>
                <a:gd name="connsiteX7" fmla="*/ 171481 w 948173"/>
                <a:gd name="connsiteY7" fmla="*/ 462728 h 647597"/>
                <a:gd name="connsiteX0" fmla="*/ 171481 w 952281"/>
                <a:gd name="connsiteY0" fmla="*/ 360026 h 544895"/>
                <a:gd name="connsiteX1" fmla="*/ 5467 w 952281"/>
                <a:gd name="connsiteY1" fmla="*/ 544895 h 544895"/>
                <a:gd name="connsiteX2" fmla="*/ 0 w 952281"/>
                <a:gd name="connsiteY2" fmla="*/ 290608 h 544895"/>
                <a:gd name="connsiteX3" fmla="*/ 257923 w 952281"/>
                <a:gd name="connsiteY3" fmla="*/ 205836 h 544895"/>
                <a:gd name="connsiteX4" fmla="*/ 814114 w 952281"/>
                <a:gd name="connsiteY4" fmla="*/ 201052 h 544895"/>
                <a:gd name="connsiteX5" fmla="*/ 949936 w 952281"/>
                <a:gd name="connsiteY5" fmla="*/ 0 h 544895"/>
                <a:gd name="connsiteX6" fmla="*/ 943678 w 952281"/>
                <a:gd name="connsiteY6" fmla="*/ 305656 h 544895"/>
                <a:gd name="connsiteX7" fmla="*/ 171481 w 952281"/>
                <a:gd name="connsiteY7" fmla="*/ 360026 h 544895"/>
                <a:gd name="connsiteX0" fmla="*/ 171481 w 949936"/>
                <a:gd name="connsiteY0" fmla="*/ 360026 h 544895"/>
                <a:gd name="connsiteX1" fmla="*/ 5467 w 949936"/>
                <a:gd name="connsiteY1" fmla="*/ 544895 h 544895"/>
                <a:gd name="connsiteX2" fmla="*/ 0 w 949936"/>
                <a:gd name="connsiteY2" fmla="*/ 290608 h 544895"/>
                <a:gd name="connsiteX3" fmla="*/ 257923 w 949936"/>
                <a:gd name="connsiteY3" fmla="*/ 205836 h 544895"/>
                <a:gd name="connsiteX4" fmla="*/ 814114 w 949936"/>
                <a:gd name="connsiteY4" fmla="*/ 201052 h 544895"/>
                <a:gd name="connsiteX5" fmla="*/ 949936 w 949936"/>
                <a:gd name="connsiteY5" fmla="*/ 0 h 544895"/>
                <a:gd name="connsiteX6" fmla="*/ 943678 w 949936"/>
                <a:gd name="connsiteY6" fmla="*/ 305656 h 544895"/>
                <a:gd name="connsiteX7" fmla="*/ 171481 w 949936"/>
                <a:gd name="connsiteY7" fmla="*/ 360026 h 544895"/>
                <a:gd name="connsiteX0" fmla="*/ 171481 w 949936"/>
                <a:gd name="connsiteY0" fmla="*/ 360026 h 544895"/>
                <a:gd name="connsiteX1" fmla="*/ 5467 w 949936"/>
                <a:gd name="connsiteY1" fmla="*/ 544895 h 544895"/>
                <a:gd name="connsiteX2" fmla="*/ 0 w 949936"/>
                <a:gd name="connsiteY2" fmla="*/ 290608 h 544895"/>
                <a:gd name="connsiteX3" fmla="*/ 257923 w 949936"/>
                <a:gd name="connsiteY3" fmla="*/ 205836 h 544895"/>
                <a:gd name="connsiteX4" fmla="*/ 814114 w 949936"/>
                <a:gd name="connsiteY4" fmla="*/ 201052 h 544895"/>
                <a:gd name="connsiteX5" fmla="*/ 949936 w 949936"/>
                <a:gd name="connsiteY5" fmla="*/ 0 h 544895"/>
                <a:gd name="connsiteX6" fmla="*/ 943678 w 949936"/>
                <a:gd name="connsiteY6" fmla="*/ 305656 h 544895"/>
                <a:gd name="connsiteX7" fmla="*/ 171481 w 949936"/>
                <a:gd name="connsiteY7" fmla="*/ 360026 h 544895"/>
                <a:gd name="connsiteX0" fmla="*/ 171481 w 949936"/>
                <a:gd name="connsiteY0" fmla="*/ 360026 h 544895"/>
                <a:gd name="connsiteX1" fmla="*/ 5467 w 949936"/>
                <a:gd name="connsiteY1" fmla="*/ 544895 h 544895"/>
                <a:gd name="connsiteX2" fmla="*/ 0 w 949936"/>
                <a:gd name="connsiteY2" fmla="*/ 290608 h 544895"/>
                <a:gd name="connsiteX3" fmla="*/ 257923 w 949936"/>
                <a:gd name="connsiteY3" fmla="*/ 205836 h 544895"/>
                <a:gd name="connsiteX4" fmla="*/ 814114 w 949936"/>
                <a:gd name="connsiteY4" fmla="*/ 201052 h 544895"/>
                <a:gd name="connsiteX5" fmla="*/ 949936 w 949936"/>
                <a:gd name="connsiteY5" fmla="*/ 0 h 544895"/>
                <a:gd name="connsiteX6" fmla="*/ 943678 w 949936"/>
                <a:gd name="connsiteY6" fmla="*/ 305656 h 544895"/>
                <a:gd name="connsiteX7" fmla="*/ 171481 w 949936"/>
                <a:gd name="connsiteY7" fmla="*/ 360026 h 544895"/>
                <a:gd name="connsiteX0" fmla="*/ 171481 w 949936"/>
                <a:gd name="connsiteY0" fmla="*/ 360026 h 544895"/>
                <a:gd name="connsiteX1" fmla="*/ 5467 w 949936"/>
                <a:gd name="connsiteY1" fmla="*/ 544895 h 544895"/>
                <a:gd name="connsiteX2" fmla="*/ 0 w 949936"/>
                <a:gd name="connsiteY2" fmla="*/ 290608 h 544895"/>
                <a:gd name="connsiteX3" fmla="*/ 257923 w 949936"/>
                <a:gd name="connsiteY3" fmla="*/ 205836 h 544895"/>
                <a:gd name="connsiteX4" fmla="*/ 814114 w 949936"/>
                <a:gd name="connsiteY4" fmla="*/ 201052 h 544895"/>
                <a:gd name="connsiteX5" fmla="*/ 949936 w 949936"/>
                <a:gd name="connsiteY5" fmla="*/ 0 h 544895"/>
                <a:gd name="connsiteX6" fmla="*/ 943678 w 949936"/>
                <a:gd name="connsiteY6" fmla="*/ 305656 h 544895"/>
                <a:gd name="connsiteX7" fmla="*/ 171481 w 949936"/>
                <a:gd name="connsiteY7" fmla="*/ 360026 h 544895"/>
                <a:gd name="connsiteX0" fmla="*/ 171481 w 953193"/>
                <a:gd name="connsiteY0" fmla="*/ 360026 h 544895"/>
                <a:gd name="connsiteX1" fmla="*/ 5467 w 953193"/>
                <a:gd name="connsiteY1" fmla="*/ 544895 h 544895"/>
                <a:gd name="connsiteX2" fmla="*/ 0 w 953193"/>
                <a:gd name="connsiteY2" fmla="*/ 290608 h 544895"/>
                <a:gd name="connsiteX3" fmla="*/ 257923 w 953193"/>
                <a:gd name="connsiteY3" fmla="*/ 205836 h 544895"/>
                <a:gd name="connsiteX4" fmla="*/ 814114 w 953193"/>
                <a:gd name="connsiteY4" fmla="*/ 201052 h 544895"/>
                <a:gd name="connsiteX5" fmla="*/ 949936 w 953193"/>
                <a:gd name="connsiteY5" fmla="*/ 0 h 544895"/>
                <a:gd name="connsiteX6" fmla="*/ 949902 w 953193"/>
                <a:gd name="connsiteY6" fmla="*/ 305656 h 544895"/>
                <a:gd name="connsiteX7" fmla="*/ 171481 w 953193"/>
                <a:gd name="connsiteY7" fmla="*/ 360026 h 544895"/>
                <a:gd name="connsiteX0" fmla="*/ 171481 w 950374"/>
                <a:gd name="connsiteY0" fmla="*/ 360026 h 544895"/>
                <a:gd name="connsiteX1" fmla="*/ 5467 w 950374"/>
                <a:gd name="connsiteY1" fmla="*/ 544895 h 544895"/>
                <a:gd name="connsiteX2" fmla="*/ 0 w 950374"/>
                <a:gd name="connsiteY2" fmla="*/ 290608 h 544895"/>
                <a:gd name="connsiteX3" fmla="*/ 257923 w 950374"/>
                <a:gd name="connsiteY3" fmla="*/ 205836 h 544895"/>
                <a:gd name="connsiteX4" fmla="*/ 814114 w 950374"/>
                <a:gd name="connsiteY4" fmla="*/ 201052 h 544895"/>
                <a:gd name="connsiteX5" fmla="*/ 949936 w 950374"/>
                <a:gd name="connsiteY5" fmla="*/ 0 h 544895"/>
                <a:gd name="connsiteX6" fmla="*/ 949902 w 950374"/>
                <a:gd name="connsiteY6" fmla="*/ 305656 h 544895"/>
                <a:gd name="connsiteX7" fmla="*/ 171481 w 950374"/>
                <a:gd name="connsiteY7" fmla="*/ 360026 h 544895"/>
                <a:gd name="connsiteX0" fmla="*/ 171481 w 949936"/>
                <a:gd name="connsiteY0" fmla="*/ 360026 h 544895"/>
                <a:gd name="connsiteX1" fmla="*/ 5467 w 949936"/>
                <a:gd name="connsiteY1" fmla="*/ 544895 h 544895"/>
                <a:gd name="connsiteX2" fmla="*/ 0 w 949936"/>
                <a:gd name="connsiteY2" fmla="*/ 290608 h 544895"/>
                <a:gd name="connsiteX3" fmla="*/ 257923 w 949936"/>
                <a:gd name="connsiteY3" fmla="*/ 205836 h 544895"/>
                <a:gd name="connsiteX4" fmla="*/ 814114 w 949936"/>
                <a:gd name="connsiteY4" fmla="*/ 201052 h 544895"/>
                <a:gd name="connsiteX5" fmla="*/ 949936 w 949936"/>
                <a:gd name="connsiteY5" fmla="*/ 0 h 544895"/>
                <a:gd name="connsiteX6" fmla="*/ 945753 w 949936"/>
                <a:gd name="connsiteY6" fmla="*/ 299237 h 544895"/>
                <a:gd name="connsiteX7" fmla="*/ 171481 w 949936"/>
                <a:gd name="connsiteY7" fmla="*/ 360026 h 544895"/>
                <a:gd name="connsiteX0" fmla="*/ 171481 w 949936"/>
                <a:gd name="connsiteY0" fmla="*/ 360026 h 544895"/>
                <a:gd name="connsiteX1" fmla="*/ 5467 w 949936"/>
                <a:gd name="connsiteY1" fmla="*/ 544895 h 544895"/>
                <a:gd name="connsiteX2" fmla="*/ 0 w 949936"/>
                <a:gd name="connsiteY2" fmla="*/ 290608 h 544895"/>
                <a:gd name="connsiteX3" fmla="*/ 257923 w 949936"/>
                <a:gd name="connsiteY3" fmla="*/ 205836 h 544895"/>
                <a:gd name="connsiteX4" fmla="*/ 814114 w 949936"/>
                <a:gd name="connsiteY4" fmla="*/ 201052 h 544895"/>
                <a:gd name="connsiteX5" fmla="*/ 949936 w 949936"/>
                <a:gd name="connsiteY5" fmla="*/ 0 h 544895"/>
                <a:gd name="connsiteX6" fmla="*/ 945753 w 949936"/>
                <a:gd name="connsiteY6" fmla="*/ 299237 h 544895"/>
                <a:gd name="connsiteX7" fmla="*/ 171481 w 949936"/>
                <a:gd name="connsiteY7" fmla="*/ 360026 h 544895"/>
                <a:gd name="connsiteX0" fmla="*/ 171481 w 946824"/>
                <a:gd name="connsiteY0" fmla="*/ 360026 h 544895"/>
                <a:gd name="connsiteX1" fmla="*/ 5467 w 946824"/>
                <a:gd name="connsiteY1" fmla="*/ 544895 h 544895"/>
                <a:gd name="connsiteX2" fmla="*/ 0 w 946824"/>
                <a:gd name="connsiteY2" fmla="*/ 290608 h 544895"/>
                <a:gd name="connsiteX3" fmla="*/ 257923 w 946824"/>
                <a:gd name="connsiteY3" fmla="*/ 205836 h 544895"/>
                <a:gd name="connsiteX4" fmla="*/ 814114 w 946824"/>
                <a:gd name="connsiteY4" fmla="*/ 201052 h 544895"/>
                <a:gd name="connsiteX5" fmla="*/ 946824 w 946824"/>
                <a:gd name="connsiteY5" fmla="*/ 0 h 544895"/>
                <a:gd name="connsiteX6" fmla="*/ 945753 w 946824"/>
                <a:gd name="connsiteY6" fmla="*/ 299237 h 544895"/>
                <a:gd name="connsiteX7" fmla="*/ 171481 w 946824"/>
                <a:gd name="connsiteY7" fmla="*/ 360026 h 544895"/>
                <a:gd name="connsiteX0" fmla="*/ 171481 w 946824"/>
                <a:gd name="connsiteY0" fmla="*/ 360026 h 544895"/>
                <a:gd name="connsiteX1" fmla="*/ 5467 w 946824"/>
                <a:gd name="connsiteY1" fmla="*/ 544895 h 544895"/>
                <a:gd name="connsiteX2" fmla="*/ 0 w 946824"/>
                <a:gd name="connsiteY2" fmla="*/ 290608 h 544895"/>
                <a:gd name="connsiteX3" fmla="*/ 257923 w 946824"/>
                <a:gd name="connsiteY3" fmla="*/ 205836 h 544895"/>
                <a:gd name="connsiteX4" fmla="*/ 814114 w 946824"/>
                <a:gd name="connsiteY4" fmla="*/ 201052 h 544895"/>
                <a:gd name="connsiteX5" fmla="*/ 946824 w 946824"/>
                <a:gd name="connsiteY5" fmla="*/ 0 h 544895"/>
                <a:gd name="connsiteX6" fmla="*/ 945753 w 946824"/>
                <a:gd name="connsiteY6" fmla="*/ 299237 h 544895"/>
                <a:gd name="connsiteX7" fmla="*/ 171481 w 946824"/>
                <a:gd name="connsiteY7" fmla="*/ 360026 h 544895"/>
                <a:gd name="connsiteX0" fmla="*/ 171481 w 946824"/>
                <a:gd name="connsiteY0" fmla="*/ 360026 h 544895"/>
                <a:gd name="connsiteX1" fmla="*/ 5467 w 946824"/>
                <a:gd name="connsiteY1" fmla="*/ 544895 h 544895"/>
                <a:gd name="connsiteX2" fmla="*/ 0 w 946824"/>
                <a:gd name="connsiteY2" fmla="*/ 290608 h 544895"/>
                <a:gd name="connsiteX3" fmla="*/ 257923 w 946824"/>
                <a:gd name="connsiteY3" fmla="*/ 205836 h 544895"/>
                <a:gd name="connsiteX4" fmla="*/ 814114 w 946824"/>
                <a:gd name="connsiteY4" fmla="*/ 201052 h 544895"/>
                <a:gd name="connsiteX5" fmla="*/ 946824 w 946824"/>
                <a:gd name="connsiteY5" fmla="*/ 0 h 544895"/>
                <a:gd name="connsiteX6" fmla="*/ 945753 w 946824"/>
                <a:gd name="connsiteY6" fmla="*/ 299237 h 544895"/>
                <a:gd name="connsiteX7" fmla="*/ 171481 w 946824"/>
                <a:gd name="connsiteY7" fmla="*/ 360026 h 544895"/>
                <a:gd name="connsiteX0" fmla="*/ 169393 w 944736"/>
                <a:gd name="connsiteY0" fmla="*/ 360026 h 544895"/>
                <a:gd name="connsiteX1" fmla="*/ 3379 w 944736"/>
                <a:gd name="connsiteY1" fmla="*/ 544895 h 544895"/>
                <a:gd name="connsiteX2" fmla="*/ 0 w 944736"/>
                <a:gd name="connsiteY2" fmla="*/ 290608 h 544895"/>
                <a:gd name="connsiteX3" fmla="*/ 255835 w 944736"/>
                <a:gd name="connsiteY3" fmla="*/ 205836 h 544895"/>
                <a:gd name="connsiteX4" fmla="*/ 812026 w 944736"/>
                <a:gd name="connsiteY4" fmla="*/ 201052 h 544895"/>
                <a:gd name="connsiteX5" fmla="*/ 944736 w 944736"/>
                <a:gd name="connsiteY5" fmla="*/ 0 h 544895"/>
                <a:gd name="connsiteX6" fmla="*/ 943665 w 944736"/>
                <a:gd name="connsiteY6" fmla="*/ 299237 h 544895"/>
                <a:gd name="connsiteX7" fmla="*/ 169393 w 944736"/>
                <a:gd name="connsiteY7" fmla="*/ 360026 h 544895"/>
                <a:gd name="connsiteX0" fmla="*/ 169393 w 944736"/>
                <a:gd name="connsiteY0" fmla="*/ 360026 h 544895"/>
                <a:gd name="connsiteX1" fmla="*/ 3379 w 944736"/>
                <a:gd name="connsiteY1" fmla="*/ 544895 h 544895"/>
                <a:gd name="connsiteX2" fmla="*/ 0 w 944736"/>
                <a:gd name="connsiteY2" fmla="*/ 290608 h 544895"/>
                <a:gd name="connsiteX3" fmla="*/ 255835 w 944736"/>
                <a:gd name="connsiteY3" fmla="*/ 205836 h 544895"/>
                <a:gd name="connsiteX4" fmla="*/ 812026 w 944736"/>
                <a:gd name="connsiteY4" fmla="*/ 201052 h 544895"/>
                <a:gd name="connsiteX5" fmla="*/ 944736 w 944736"/>
                <a:gd name="connsiteY5" fmla="*/ 0 h 544895"/>
                <a:gd name="connsiteX6" fmla="*/ 943665 w 944736"/>
                <a:gd name="connsiteY6" fmla="*/ 299237 h 544895"/>
                <a:gd name="connsiteX7" fmla="*/ 169393 w 944736"/>
                <a:gd name="connsiteY7" fmla="*/ 360026 h 544895"/>
                <a:gd name="connsiteX0" fmla="*/ 168056 w 943399"/>
                <a:gd name="connsiteY0" fmla="*/ 360026 h 544895"/>
                <a:gd name="connsiteX1" fmla="*/ 2042 w 943399"/>
                <a:gd name="connsiteY1" fmla="*/ 544895 h 544895"/>
                <a:gd name="connsiteX2" fmla="*/ 229 w 943399"/>
                <a:gd name="connsiteY2" fmla="*/ 277771 h 544895"/>
                <a:gd name="connsiteX3" fmla="*/ 254498 w 943399"/>
                <a:gd name="connsiteY3" fmla="*/ 205836 h 544895"/>
                <a:gd name="connsiteX4" fmla="*/ 810689 w 943399"/>
                <a:gd name="connsiteY4" fmla="*/ 201052 h 544895"/>
                <a:gd name="connsiteX5" fmla="*/ 943399 w 943399"/>
                <a:gd name="connsiteY5" fmla="*/ 0 h 544895"/>
                <a:gd name="connsiteX6" fmla="*/ 942328 w 943399"/>
                <a:gd name="connsiteY6" fmla="*/ 299237 h 544895"/>
                <a:gd name="connsiteX7" fmla="*/ 168056 w 943399"/>
                <a:gd name="connsiteY7" fmla="*/ 360026 h 544895"/>
                <a:gd name="connsiteX0" fmla="*/ 167827 w 943170"/>
                <a:gd name="connsiteY0" fmla="*/ 360026 h 544895"/>
                <a:gd name="connsiteX1" fmla="*/ 1813 w 943170"/>
                <a:gd name="connsiteY1" fmla="*/ 544895 h 544895"/>
                <a:gd name="connsiteX2" fmla="*/ 0 w 943170"/>
                <a:gd name="connsiteY2" fmla="*/ 277771 h 544895"/>
                <a:gd name="connsiteX3" fmla="*/ 254269 w 943170"/>
                <a:gd name="connsiteY3" fmla="*/ 205836 h 544895"/>
                <a:gd name="connsiteX4" fmla="*/ 810460 w 943170"/>
                <a:gd name="connsiteY4" fmla="*/ 201052 h 544895"/>
                <a:gd name="connsiteX5" fmla="*/ 943170 w 943170"/>
                <a:gd name="connsiteY5" fmla="*/ 0 h 544895"/>
                <a:gd name="connsiteX6" fmla="*/ 942099 w 943170"/>
                <a:gd name="connsiteY6" fmla="*/ 299237 h 544895"/>
                <a:gd name="connsiteX7" fmla="*/ 167827 w 943170"/>
                <a:gd name="connsiteY7" fmla="*/ 360026 h 544895"/>
                <a:gd name="connsiteX0" fmla="*/ 167924 w 943267"/>
                <a:gd name="connsiteY0" fmla="*/ 360026 h 538476"/>
                <a:gd name="connsiteX1" fmla="*/ 344 w 943267"/>
                <a:gd name="connsiteY1" fmla="*/ 538476 h 538476"/>
                <a:gd name="connsiteX2" fmla="*/ 97 w 943267"/>
                <a:gd name="connsiteY2" fmla="*/ 277771 h 538476"/>
                <a:gd name="connsiteX3" fmla="*/ 254366 w 943267"/>
                <a:gd name="connsiteY3" fmla="*/ 205836 h 538476"/>
                <a:gd name="connsiteX4" fmla="*/ 810557 w 943267"/>
                <a:gd name="connsiteY4" fmla="*/ 201052 h 538476"/>
                <a:gd name="connsiteX5" fmla="*/ 943267 w 943267"/>
                <a:gd name="connsiteY5" fmla="*/ 0 h 538476"/>
                <a:gd name="connsiteX6" fmla="*/ 942196 w 943267"/>
                <a:gd name="connsiteY6" fmla="*/ 299237 h 538476"/>
                <a:gd name="connsiteX7" fmla="*/ 167924 w 943267"/>
                <a:gd name="connsiteY7" fmla="*/ 360026 h 538476"/>
                <a:gd name="connsiteX0" fmla="*/ 168531 w 943874"/>
                <a:gd name="connsiteY0" fmla="*/ 360026 h 538476"/>
                <a:gd name="connsiteX1" fmla="*/ 951 w 943874"/>
                <a:gd name="connsiteY1" fmla="*/ 538476 h 538476"/>
                <a:gd name="connsiteX2" fmla="*/ 704 w 943874"/>
                <a:gd name="connsiteY2" fmla="*/ 277771 h 538476"/>
                <a:gd name="connsiteX3" fmla="*/ 254973 w 943874"/>
                <a:gd name="connsiteY3" fmla="*/ 205836 h 538476"/>
                <a:gd name="connsiteX4" fmla="*/ 811164 w 943874"/>
                <a:gd name="connsiteY4" fmla="*/ 201052 h 538476"/>
                <a:gd name="connsiteX5" fmla="*/ 943874 w 943874"/>
                <a:gd name="connsiteY5" fmla="*/ 0 h 538476"/>
                <a:gd name="connsiteX6" fmla="*/ 942803 w 943874"/>
                <a:gd name="connsiteY6" fmla="*/ 299237 h 538476"/>
                <a:gd name="connsiteX7" fmla="*/ 168531 w 943874"/>
                <a:gd name="connsiteY7" fmla="*/ 360026 h 538476"/>
                <a:gd name="connsiteX0" fmla="*/ 168531 w 943874"/>
                <a:gd name="connsiteY0" fmla="*/ 360026 h 538476"/>
                <a:gd name="connsiteX1" fmla="*/ 951 w 943874"/>
                <a:gd name="connsiteY1" fmla="*/ 538476 h 538476"/>
                <a:gd name="connsiteX2" fmla="*/ 704 w 943874"/>
                <a:gd name="connsiteY2" fmla="*/ 277771 h 538476"/>
                <a:gd name="connsiteX3" fmla="*/ 164993 w 943874"/>
                <a:gd name="connsiteY3" fmla="*/ 92655 h 538476"/>
                <a:gd name="connsiteX4" fmla="*/ 811164 w 943874"/>
                <a:gd name="connsiteY4" fmla="*/ 201052 h 538476"/>
                <a:gd name="connsiteX5" fmla="*/ 943874 w 943874"/>
                <a:gd name="connsiteY5" fmla="*/ 0 h 538476"/>
                <a:gd name="connsiteX6" fmla="*/ 942803 w 943874"/>
                <a:gd name="connsiteY6" fmla="*/ 299237 h 538476"/>
                <a:gd name="connsiteX7" fmla="*/ 168531 w 943874"/>
                <a:gd name="connsiteY7" fmla="*/ 360026 h 538476"/>
                <a:gd name="connsiteX0" fmla="*/ 158306 w 943874"/>
                <a:gd name="connsiteY0" fmla="*/ 297148 h 538476"/>
                <a:gd name="connsiteX1" fmla="*/ 951 w 943874"/>
                <a:gd name="connsiteY1" fmla="*/ 538476 h 538476"/>
                <a:gd name="connsiteX2" fmla="*/ 704 w 943874"/>
                <a:gd name="connsiteY2" fmla="*/ 277771 h 538476"/>
                <a:gd name="connsiteX3" fmla="*/ 164993 w 943874"/>
                <a:gd name="connsiteY3" fmla="*/ 92655 h 538476"/>
                <a:gd name="connsiteX4" fmla="*/ 811164 w 943874"/>
                <a:gd name="connsiteY4" fmla="*/ 201052 h 538476"/>
                <a:gd name="connsiteX5" fmla="*/ 943874 w 943874"/>
                <a:gd name="connsiteY5" fmla="*/ 0 h 538476"/>
                <a:gd name="connsiteX6" fmla="*/ 942803 w 943874"/>
                <a:gd name="connsiteY6" fmla="*/ 299237 h 538476"/>
                <a:gd name="connsiteX7" fmla="*/ 158306 w 943874"/>
                <a:gd name="connsiteY7" fmla="*/ 297148 h 538476"/>
                <a:gd name="connsiteX0" fmla="*/ 158306 w 945919"/>
                <a:gd name="connsiteY0" fmla="*/ 548663 h 789991"/>
                <a:gd name="connsiteX1" fmla="*/ 951 w 945919"/>
                <a:gd name="connsiteY1" fmla="*/ 789991 h 789991"/>
                <a:gd name="connsiteX2" fmla="*/ 704 w 945919"/>
                <a:gd name="connsiteY2" fmla="*/ 529286 h 789991"/>
                <a:gd name="connsiteX3" fmla="*/ 164993 w 945919"/>
                <a:gd name="connsiteY3" fmla="*/ 344170 h 789991"/>
                <a:gd name="connsiteX4" fmla="*/ 811164 w 945919"/>
                <a:gd name="connsiteY4" fmla="*/ 452567 h 789991"/>
                <a:gd name="connsiteX5" fmla="*/ 945919 w 945919"/>
                <a:gd name="connsiteY5" fmla="*/ 0 h 789991"/>
                <a:gd name="connsiteX6" fmla="*/ 942803 w 945919"/>
                <a:gd name="connsiteY6" fmla="*/ 550752 h 789991"/>
                <a:gd name="connsiteX7" fmla="*/ 158306 w 945919"/>
                <a:gd name="connsiteY7" fmla="*/ 548663 h 789991"/>
                <a:gd name="connsiteX0" fmla="*/ 158306 w 945919"/>
                <a:gd name="connsiteY0" fmla="*/ 548663 h 789991"/>
                <a:gd name="connsiteX1" fmla="*/ 951 w 945919"/>
                <a:gd name="connsiteY1" fmla="*/ 789991 h 789991"/>
                <a:gd name="connsiteX2" fmla="*/ 704 w 945919"/>
                <a:gd name="connsiteY2" fmla="*/ 529286 h 789991"/>
                <a:gd name="connsiteX3" fmla="*/ 164993 w 945919"/>
                <a:gd name="connsiteY3" fmla="*/ 344170 h 789991"/>
                <a:gd name="connsiteX4" fmla="*/ 811164 w 945919"/>
                <a:gd name="connsiteY4" fmla="*/ 452567 h 789991"/>
                <a:gd name="connsiteX5" fmla="*/ 945919 w 945919"/>
                <a:gd name="connsiteY5" fmla="*/ 0 h 789991"/>
                <a:gd name="connsiteX6" fmla="*/ 942803 w 945919"/>
                <a:gd name="connsiteY6" fmla="*/ 550752 h 789991"/>
                <a:gd name="connsiteX7" fmla="*/ 158306 w 945919"/>
                <a:gd name="connsiteY7" fmla="*/ 548663 h 789991"/>
                <a:gd name="connsiteX0" fmla="*/ 158306 w 945919"/>
                <a:gd name="connsiteY0" fmla="*/ 548663 h 789991"/>
                <a:gd name="connsiteX1" fmla="*/ 951 w 945919"/>
                <a:gd name="connsiteY1" fmla="*/ 789991 h 789991"/>
                <a:gd name="connsiteX2" fmla="*/ 704 w 945919"/>
                <a:gd name="connsiteY2" fmla="*/ 529286 h 789991"/>
                <a:gd name="connsiteX3" fmla="*/ 164993 w 945919"/>
                <a:gd name="connsiteY3" fmla="*/ 344170 h 789991"/>
                <a:gd name="connsiteX4" fmla="*/ 811164 w 945919"/>
                <a:gd name="connsiteY4" fmla="*/ 452567 h 789991"/>
                <a:gd name="connsiteX5" fmla="*/ 945919 w 945919"/>
                <a:gd name="connsiteY5" fmla="*/ 0 h 789991"/>
                <a:gd name="connsiteX6" fmla="*/ 940758 w 945919"/>
                <a:gd name="connsiteY6" fmla="*/ 412419 h 789991"/>
                <a:gd name="connsiteX7" fmla="*/ 158306 w 945919"/>
                <a:gd name="connsiteY7" fmla="*/ 548663 h 789991"/>
                <a:gd name="connsiteX0" fmla="*/ 158306 w 945919"/>
                <a:gd name="connsiteY0" fmla="*/ 548663 h 789991"/>
                <a:gd name="connsiteX1" fmla="*/ 951 w 945919"/>
                <a:gd name="connsiteY1" fmla="*/ 789991 h 789991"/>
                <a:gd name="connsiteX2" fmla="*/ 704 w 945919"/>
                <a:gd name="connsiteY2" fmla="*/ 529286 h 789991"/>
                <a:gd name="connsiteX3" fmla="*/ 164993 w 945919"/>
                <a:gd name="connsiteY3" fmla="*/ 344170 h 789991"/>
                <a:gd name="connsiteX4" fmla="*/ 811164 w 945919"/>
                <a:gd name="connsiteY4" fmla="*/ 452567 h 789991"/>
                <a:gd name="connsiteX5" fmla="*/ 945919 w 945919"/>
                <a:gd name="connsiteY5" fmla="*/ 0 h 789991"/>
                <a:gd name="connsiteX6" fmla="*/ 940758 w 945919"/>
                <a:gd name="connsiteY6" fmla="*/ 412419 h 789991"/>
                <a:gd name="connsiteX7" fmla="*/ 158306 w 945919"/>
                <a:gd name="connsiteY7" fmla="*/ 548663 h 789991"/>
                <a:gd name="connsiteX0" fmla="*/ 158306 w 945919"/>
                <a:gd name="connsiteY0" fmla="*/ 548663 h 789991"/>
                <a:gd name="connsiteX1" fmla="*/ 951 w 945919"/>
                <a:gd name="connsiteY1" fmla="*/ 789991 h 789991"/>
                <a:gd name="connsiteX2" fmla="*/ 704 w 945919"/>
                <a:gd name="connsiteY2" fmla="*/ 529286 h 789991"/>
                <a:gd name="connsiteX3" fmla="*/ 164993 w 945919"/>
                <a:gd name="connsiteY3" fmla="*/ 344170 h 789991"/>
                <a:gd name="connsiteX4" fmla="*/ 815254 w 945919"/>
                <a:gd name="connsiteY4" fmla="*/ 314234 h 789991"/>
                <a:gd name="connsiteX5" fmla="*/ 945919 w 945919"/>
                <a:gd name="connsiteY5" fmla="*/ 0 h 789991"/>
                <a:gd name="connsiteX6" fmla="*/ 940758 w 945919"/>
                <a:gd name="connsiteY6" fmla="*/ 412419 h 789991"/>
                <a:gd name="connsiteX7" fmla="*/ 158306 w 945919"/>
                <a:gd name="connsiteY7" fmla="*/ 548663 h 789991"/>
                <a:gd name="connsiteX0" fmla="*/ 158306 w 945919"/>
                <a:gd name="connsiteY0" fmla="*/ 548663 h 789991"/>
                <a:gd name="connsiteX1" fmla="*/ 951 w 945919"/>
                <a:gd name="connsiteY1" fmla="*/ 789991 h 789991"/>
                <a:gd name="connsiteX2" fmla="*/ 704 w 945919"/>
                <a:gd name="connsiteY2" fmla="*/ 529286 h 789991"/>
                <a:gd name="connsiteX3" fmla="*/ 164993 w 945919"/>
                <a:gd name="connsiteY3" fmla="*/ 344170 h 789991"/>
                <a:gd name="connsiteX4" fmla="*/ 815254 w 945919"/>
                <a:gd name="connsiteY4" fmla="*/ 314234 h 789991"/>
                <a:gd name="connsiteX5" fmla="*/ 945919 w 945919"/>
                <a:gd name="connsiteY5" fmla="*/ 0 h 789991"/>
                <a:gd name="connsiteX6" fmla="*/ 940758 w 945919"/>
                <a:gd name="connsiteY6" fmla="*/ 412419 h 789991"/>
                <a:gd name="connsiteX7" fmla="*/ 158306 w 945919"/>
                <a:gd name="connsiteY7" fmla="*/ 548663 h 789991"/>
                <a:gd name="connsiteX0" fmla="*/ 158306 w 945919"/>
                <a:gd name="connsiteY0" fmla="*/ 548663 h 789991"/>
                <a:gd name="connsiteX1" fmla="*/ 951 w 945919"/>
                <a:gd name="connsiteY1" fmla="*/ 789991 h 789991"/>
                <a:gd name="connsiteX2" fmla="*/ 704 w 945919"/>
                <a:gd name="connsiteY2" fmla="*/ 529286 h 789991"/>
                <a:gd name="connsiteX3" fmla="*/ 164993 w 945919"/>
                <a:gd name="connsiteY3" fmla="*/ 344170 h 789991"/>
                <a:gd name="connsiteX4" fmla="*/ 815254 w 945919"/>
                <a:gd name="connsiteY4" fmla="*/ 314234 h 789991"/>
                <a:gd name="connsiteX5" fmla="*/ 945919 w 945919"/>
                <a:gd name="connsiteY5" fmla="*/ 0 h 789991"/>
                <a:gd name="connsiteX6" fmla="*/ 940758 w 945919"/>
                <a:gd name="connsiteY6" fmla="*/ 412419 h 789991"/>
                <a:gd name="connsiteX7" fmla="*/ 158306 w 945919"/>
                <a:gd name="connsiteY7" fmla="*/ 548663 h 789991"/>
                <a:gd name="connsiteX0" fmla="*/ 158306 w 945919"/>
                <a:gd name="connsiteY0" fmla="*/ 548663 h 789991"/>
                <a:gd name="connsiteX1" fmla="*/ 951 w 945919"/>
                <a:gd name="connsiteY1" fmla="*/ 789991 h 789991"/>
                <a:gd name="connsiteX2" fmla="*/ 704 w 945919"/>
                <a:gd name="connsiteY2" fmla="*/ 529286 h 789991"/>
                <a:gd name="connsiteX3" fmla="*/ 164993 w 945919"/>
                <a:gd name="connsiteY3" fmla="*/ 344170 h 789991"/>
                <a:gd name="connsiteX4" fmla="*/ 815254 w 945919"/>
                <a:gd name="connsiteY4" fmla="*/ 314234 h 789991"/>
                <a:gd name="connsiteX5" fmla="*/ 945919 w 945919"/>
                <a:gd name="connsiteY5" fmla="*/ 0 h 789991"/>
                <a:gd name="connsiteX6" fmla="*/ 942803 w 945919"/>
                <a:gd name="connsiteY6" fmla="*/ 286662 h 789991"/>
                <a:gd name="connsiteX7" fmla="*/ 158306 w 945919"/>
                <a:gd name="connsiteY7" fmla="*/ 548663 h 789991"/>
                <a:gd name="connsiteX0" fmla="*/ 158306 w 946964"/>
                <a:gd name="connsiteY0" fmla="*/ 548663 h 789991"/>
                <a:gd name="connsiteX1" fmla="*/ 951 w 946964"/>
                <a:gd name="connsiteY1" fmla="*/ 789991 h 789991"/>
                <a:gd name="connsiteX2" fmla="*/ 704 w 946964"/>
                <a:gd name="connsiteY2" fmla="*/ 529286 h 789991"/>
                <a:gd name="connsiteX3" fmla="*/ 164993 w 946964"/>
                <a:gd name="connsiteY3" fmla="*/ 344170 h 789991"/>
                <a:gd name="connsiteX4" fmla="*/ 815254 w 946964"/>
                <a:gd name="connsiteY4" fmla="*/ 314234 h 789991"/>
                <a:gd name="connsiteX5" fmla="*/ 945919 w 946964"/>
                <a:gd name="connsiteY5" fmla="*/ 0 h 789991"/>
                <a:gd name="connsiteX6" fmla="*/ 946893 w 946964"/>
                <a:gd name="connsiteY6" fmla="*/ 374692 h 789991"/>
                <a:gd name="connsiteX7" fmla="*/ 158306 w 946964"/>
                <a:gd name="connsiteY7" fmla="*/ 548663 h 789991"/>
                <a:gd name="connsiteX0" fmla="*/ 158306 w 946964"/>
                <a:gd name="connsiteY0" fmla="*/ 548663 h 789991"/>
                <a:gd name="connsiteX1" fmla="*/ 951 w 946964"/>
                <a:gd name="connsiteY1" fmla="*/ 789991 h 789991"/>
                <a:gd name="connsiteX2" fmla="*/ 704 w 946964"/>
                <a:gd name="connsiteY2" fmla="*/ 529286 h 789991"/>
                <a:gd name="connsiteX3" fmla="*/ 164993 w 946964"/>
                <a:gd name="connsiteY3" fmla="*/ 344170 h 789991"/>
                <a:gd name="connsiteX4" fmla="*/ 815254 w 946964"/>
                <a:gd name="connsiteY4" fmla="*/ 314234 h 789991"/>
                <a:gd name="connsiteX5" fmla="*/ 945919 w 946964"/>
                <a:gd name="connsiteY5" fmla="*/ 0 h 789991"/>
                <a:gd name="connsiteX6" fmla="*/ 946893 w 946964"/>
                <a:gd name="connsiteY6" fmla="*/ 374692 h 789991"/>
                <a:gd name="connsiteX7" fmla="*/ 158306 w 946964"/>
                <a:gd name="connsiteY7" fmla="*/ 548663 h 789991"/>
                <a:gd name="connsiteX0" fmla="*/ 157852 w 946510"/>
                <a:gd name="connsiteY0" fmla="*/ 548663 h 789991"/>
                <a:gd name="connsiteX1" fmla="*/ 497 w 946510"/>
                <a:gd name="connsiteY1" fmla="*/ 789991 h 789991"/>
                <a:gd name="connsiteX2" fmla="*/ 2338 w 946510"/>
                <a:gd name="connsiteY2" fmla="*/ 574218 h 789991"/>
                <a:gd name="connsiteX3" fmla="*/ 164539 w 946510"/>
                <a:gd name="connsiteY3" fmla="*/ 344170 h 789991"/>
                <a:gd name="connsiteX4" fmla="*/ 814800 w 946510"/>
                <a:gd name="connsiteY4" fmla="*/ 314234 h 789991"/>
                <a:gd name="connsiteX5" fmla="*/ 945465 w 946510"/>
                <a:gd name="connsiteY5" fmla="*/ 0 h 789991"/>
                <a:gd name="connsiteX6" fmla="*/ 946439 w 946510"/>
                <a:gd name="connsiteY6" fmla="*/ 374692 h 789991"/>
                <a:gd name="connsiteX7" fmla="*/ 157852 w 946510"/>
                <a:gd name="connsiteY7" fmla="*/ 548663 h 789991"/>
                <a:gd name="connsiteX0" fmla="*/ 157852 w 946510"/>
                <a:gd name="connsiteY0" fmla="*/ 548663 h 789991"/>
                <a:gd name="connsiteX1" fmla="*/ 497 w 946510"/>
                <a:gd name="connsiteY1" fmla="*/ 789991 h 789991"/>
                <a:gd name="connsiteX2" fmla="*/ 2338 w 946510"/>
                <a:gd name="connsiteY2" fmla="*/ 574218 h 789991"/>
                <a:gd name="connsiteX3" fmla="*/ 164539 w 946510"/>
                <a:gd name="connsiteY3" fmla="*/ 344170 h 789991"/>
                <a:gd name="connsiteX4" fmla="*/ 814800 w 946510"/>
                <a:gd name="connsiteY4" fmla="*/ 314234 h 789991"/>
                <a:gd name="connsiteX5" fmla="*/ 945465 w 946510"/>
                <a:gd name="connsiteY5" fmla="*/ 0 h 789991"/>
                <a:gd name="connsiteX6" fmla="*/ 946439 w 946510"/>
                <a:gd name="connsiteY6" fmla="*/ 374692 h 789991"/>
                <a:gd name="connsiteX7" fmla="*/ 157852 w 946510"/>
                <a:gd name="connsiteY7" fmla="*/ 548663 h 789991"/>
                <a:gd name="connsiteX0" fmla="*/ 157852 w 946510"/>
                <a:gd name="connsiteY0" fmla="*/ 548663 h 789991"/>
                <a:gd name="connsiteX1" fmla="*/ 497 w 946510"/>
                <a:gd name="connsiteY1" fmla="*/ 789991 h 789991"/>
                <a:gd name="connsiteX2" fmla="*/ 2338 w 946510"/>
                <a:gd name="connsiteY2" fmla="*/ 574218 h 789991"/>
                <a:gd name="connsiteX3" fmla="*/ 164539 w 946510"/>
                <a:gd name="connsiteY3" fmla="*/ 344170 h 789991"/>
                <a:gd name="connsiteX4" fmla="*/ 814800 w 946510"/>
                <a:gd name="connsiteY4" fmla="*/ 314234 h 789991"/>
                <a:gd name="connsiteX5" fmla="*/ 945465 w 946510"/>
                <a:gd name="connsiteY5" fmla="*/ 0 h 789991"/>
                <a:gd name="connsiteX6" fmla="*/ 946439 w 946510"/>
                <a:gd name="connsiteY6" fmla="*/ 374692 h 789991"/>
                <a:gd name="connsiteX7" fmla="*/ 157852 w 946510"/>
                <a:gd name="connsiteY7" fmla="*/ 548663 h 789991"/>
                <a:gd name="connsiteX0" fmla="*/ 156225 w 944883"/>
                <a:gd name="connsiteY0" fmla="*/ 548663 h 802829"/>
                <a:gd name="connsiteX1" fmla="*/ 948 w 944883"/>
                <a:gd name="connsiteY1" fmla="*/ 802829 h 802829"/>
                <a:gd name="connsiteX2" fmla="*/ 711 w 944883"/>
                <a:gd name="connsiteY2" fmla="*/ 574218 h 802829"/>
                <a:gd name="connsiteX3" fmla="*/ 162912 w 944883"/>
                <a:gd name="connsiteY3" fmla="*/ 344170 h 802829"/>
                <a:gd name="connsiteX4" fmla="*/ 813173 w 944883"/>
                <a:gd name="connsiteY4" fmla="*/ 314234 h 802829"/>
                <a:gd name="connsiteX5" fmla="*/ 943838 w 944883"/>
                <a:gd name="connsiteY5" fmla="*/ 0 h 802829"/>
                <a:gd name="connsiteX6" fmla="*/ 944812 w 944883"/>
                <a:gd name="connsiteY6" fmla="*/ 374692 h 802829"/>
                <a:gd name="connsiteX7" fmla="*/ 156225 w 944883"/>
                <a:gd name="connsiteY7" fmla="*/ 548663 h 802829"/>
                <a:gd name="connsiteX0" fmla="*/ 156225 w 943838"/>
                <a:gd name="connsiteY0" fmla="*/ 548663 h 802829"/>
                <a:gd name="connsiteX1" fmla="*/ 948 w 943838"/>
                <a:gd name="connsiteY1" fmla="*/ 802829 h 802829"/>
                <a:gd name="connsiteX2" fmla="*/ 711 w 943838"/>
                <a:gd name="connsiteY2" fmla="*/ 574218 h 802829"/>
                <a:gd name="connsiteX3" fmla="*/ 162912 w 943838"/>
                <a:gd name="connsiteY3" fmla="*/ 344170 h 802829"/>
                <a:gd name="connsiteX4" fmla="*/ 813173 w 943838"/>
                <a:gd name="connsiteY4" fmla="*/ 314234 h 802829"/>
                <a:gd name="connsiteX5" fmla="*/ 943838 w 943838"/>
                <a:gd name="connsiteY5" fmla="*/ 0 h 802829"/>
                <a:gd name="connsiteX6" fmla="*/ 942734 w 943838"/>
                <a:gd name="connsiteY6" fmla="*/ 618609 h 802829"/>
                <a:gd name="connsiteX7" fmla="*/ 156225 w 943838"/>
                <a:gd name="connsiteY7" fmla="*/ 548663 h 802829"/>
                <a:gd name="connsiteX0" fmla="*/ 156225 w 943838"/>
                <a:gd name="connsiteY0" fmla="*/ 548663 h 802829"/>
                <a:gd name="connsiteX1" fmla="*/ 948 w 943838"/>
                <a:gd name="connsiteY1" fmla="*/ 802829 h 802829"/>
                <a:gd name="connsiteX2" fmla="*/ 711 w 943838"/>
                <a:gd name="connsiteY2" fmla="*/ 574218 h 802829"/>
                <a:gd name="connsiteX3" fmla="*/ 162912 w 943838"/>
                <a:gd name="connsiteY3" fmla="*/ 344170 h 802829"/>
                <a:gd name="connsiteX4" fmla="*/ 813173 w 943838"/>
                <a:gd name="connsiteY4" fmla="*/ 314234 h 802829"/>
                <a:gd name="connsiteX5" fmla="*/ 943838 w 943838"/>
                <a:gd name="connsiteY5" fmla="*/ 0 h 802829"/>
                <a:gd name="connsiteX6" fmla="*/ 941695 w 943838"/>
                <a:gd name="connsiteY6" fmla="*/ 618609 h 802829"/>
                <a:gd name="connsiteX7" fmla="*/ 156225 w 943838"/>
                <a:gd name="connsiteY7" fmla="*/ 548663 h 802829"/>
                <a:gd name="connsiteX0" fmla="*/ 156225 w 943838"/>
                <a:gd name="connsiteY0" fmla="*/ 388191 h 642357"/>
                <a:gd name="connsiteX1" fmla="*/ 948 w 943838"/>
                <a:gd name="connsiteY1" fmla="*/ 642357 h 642357"/>
                <a:gd name="connsiteX2" fmla="*/ 711 w 943838"/>
                <a:gd name="connsiteY2" fmla="*/ 413746 h 642357"/>
                <a:gd name="connsiteX3" fmla="*/ 162912 w 943838"/>
                <a:gd name="connsiteY3" fmla="*/ 183698 h 642357"/>
                <a:gd name="connsiteX4" fmla="*/ 813173 w 943838"/>
                <a:gd name="connsiteY4" fmla="*/ 153762 h 642357"/>
                <a:gd name="connsiteX5" fmla="*/ 943838 w 943838"/>
                <a:gd name="connsiteY5" fmla="*/ 0 h 642357"/>
                <a:gd name="connsiteX6" fmla="*/ 941695 w 943838"/>
                <a:gd name="connsiteY6" fmla="*/ 458137 h 642357"/>
                <a:gd name="connsiteX7" fmla="*/ 156225 w 943838"/>
                <a:gd name="connsiteY7" fmla="*/ 388191 h 642357"/>
                <a:gd name="connsiteX0" fmla="*/ 156225 w 941766"/>
                <a:gd name="connsiteY0" fmla="*/ 388191 h 642357"/>
                <a:gd name="connsiteX1" fmla="*/ 948 w 941766"/>
                <a:gd name="connsiteY1" fmla="*/ 642357 h 642357"/>
                <a:gd name="connsiteX2" fmla="*/ 711 w 941766"/>
                <a:gd name="connsiteY2" fmla="*/ 413746 h 642357"/>
                <a:gd name="connsiteX3" fmla="*/ 162912 w 941766"/>
                <a:gd name="connsiteY3" fmla="*/ 183698 h 642357"/>
                <a:gd name="connsiteX4" fmla="*/ 813173 w 941766"/>
                <a:gd name="connsiteY4" fmla="*/ 153762 h 642357"/>
                <a:gd name="connsiteX5" fmla="*/ 940721 w 941766"/>
                <a:gd name="connsiteY5" fmla="*/ 0 h 642357"/>
                <a:gd name="connsiteX6" fmla="*/ 941695 w 941766"/>
                <a:gd name="connsiteY6" fmla="*/ 458137 h 642357"/>
                <a:gd name="connsiteX7" fmla="*/ 156225 w 941766"/>
                <a:gd name="connsiteY7" fmla="*/ 388191 h 642357"/>
                <a:gd name="connsiteX0" fmla="*/ 156225 w 941781"/>
                <a:gd name="connsiteY0" fmla="*/ 388191 h 642357"/>
                <a:gd name="connsiteX1" fmla="*/ 948 w 941781"/>
                <a:gd name="connsiteY1" fmla="*/ 642357 h 642357"/>
                <a:gd name="connsiteX2" fmla="*/ 711 w 941781"/>
                <a:gd name="connsiteY2" fmla="*/ 413746 h 642357"/>
                <a:gd name="connsiteX3" fmla="*/ 162912 w 941781"/>
                <a:gd name="connsiteY3" fmla="*/ 183698 h 642357"/>
                <a:gd name="connsiteX4" fmla="*/ 813173 w 941781"/>
                <a:gd name="connsiteY4" fmla="*/ 153762 h 642357"/>
                <a:gd name="connsiteX5" fmla="*/ 940721 w 941781"/>
                <a:gd name="connsiteY5" fmla="*/ 0 h 642357"/>
                <a:gd name="connsiteX6" fmla="*/ 941695 w 941781"/>
                <a:gd name="connsiteY6" fmla="*/ 458137 h 642357"/>
                <a:gd name="connsiteX7" fmla="*/ 156225 w 941781"/>
                <a:gd name="connsiteY7" fmla="*/ 388191 h 642357"/>
                <a:gd name="connsiteX0" fmla="*/ 156225 w 941781"/>
                <a:gd name="connsiteY0" fmla="*/ 388191 h 642357"/>
                <a:gd name="connsiteX1" fmla="*/ 948 w 941781"/>
                <a:gd name="connsiteY1" fmla="*/ 642357 h 642357"/>
                <a:gd name="connsiteX2" fmla="*/ 711 w 941781"/>
                <a:gd name="connsiteY2" fmla="*/ 413746 h 642357"/>
                <a:gd name="connsiteX3" fmla="*/ 162912 w 941781"/>
                <a:gd name="connsiteY3" fmla="*/ 183698 h 642357"/>
                <a:gd name="connsiteX4" fmla="*/ 813173 w 941781"/>
                <a:gd name="connsiteY4" fmla="*/ 153762 h 642357"/>
                <a:gd name="connsiteX5" fmla="*/ 940721 w 941781"/>
                <a:gd name="connsiteY5" fmla="*/ 0 h 642357"/>
                <a:gd name="connsiteX6" fmla="*/ 941695 w 941781"/>
                <a:gd name="connsiteY6" fmla="*/ 458137 h 642357"/>
                <a:gd name="connsiteX7" fmla="*/ 156225 w 941781"/>
                <a:gd name="connsiteY7" fmla="*/ 388191 h 642357"/>
                <a:gd name="connsiteX0" fmla="*/ 156225 w 941781"/>
                <a:gd name="connsiteY0" fmla="*/ 388191 h 642357"/>
                <a:gd name="connsiteX1" fmla="*/ 948 w 941781"/>
                <a:gd name="connsiteY1" fmla="*/ 642357 h 642357"/>
                <a:gd name="connsiteX2" fmla="*/ 711 w 941781"/>
                <a:gd name="connsiteY2" fmla="*/ 413746 h 642357"/>
                <a:gd name="connsiteX3" fmla="*/ 162912 w 941781"/>
                <a:gd name="connsiteY3" fmla="*/ 183698 h 642357"/>
                <a:gd name="connsiteX4" fmla="*/ 813173 w 941781"/>
                <a:gd name="connsiteY4" fmla="*/ 153762 h 642357"/>
                <a:gd name="connsiteX5" fmla="*/ 940721 w 941781"/>
                <a:gd name="connsiteY5" fmla="*/ 0 h 642357"/>
                <a:gd name="connsiteX6" fmla="*/ 941695 w 941781"/>
                <a:gd name="connsiteY6" fmla="*/ 458137 h 642357"/>
                <a:gd name="connsiteX7" fmla="*/ 156225 w 941781"/>
                <a:gd name="connsiteY7" fmla="*/ 388191 h 642357"/>
                <a:gd name="connsiteX0" fmla="*/ 156225 w 941781"/>
                <a:gd name="connsiteY0" fmla="*/ 388191 h 642357"/>
                <a:gd name="connsiteX1" fmla="*/ 948 w 941781"/>
                <a:gd name="connsiteY1" fmla="*/ 642357 h 642357"/>
                <a:gd name="connsiteX2" fmla="*/ 711 w 941781"/>
                <a:gd name="connsiteY2" fmla="*/ 413746 h 642357"/>
                <a:gd name="connsiteX3" fmla="*/ 162912 w 941781"/>
                <a:gd name="connsiteY3" fmla="*/ 183698 h 642357"/>
                <a:gd name="connsiteX4" fmla="*/ 813173 w 941781"/>
                <a:gd name="connsiteY4" fmla="*/ 153762 h 642357"/>
                <a:gd name="connsiteX5" fmla="*/ 940721 w 941781"/>
                <a:gd name="connsiteY5" fmla="*/ 0 h 642357"/>
                <a:gd name="connsiteX6" fmla="*/ 941695 w 941781"/>
                <a:gd name="connsiteY6" fmla="*/ 458137 h 642357"/>
                <a:gd name="connsiteX7" fmla="*/ 156225 w 941781"/>
                <a:gd name="connsiteY7" fmla="*/ 388191 h 642357"/>
                <a:gd name="connsiteX0" fmla="*/ 156225 w 941781"/>
                <a:gd name="connsiteY0" fmla="*/ 388191 h 642357"/>
                <a:gd name="connsiteX1" fmla="*/ 948 w 941781"/>
                <a:gd name="connsiteY1" fmla="*/ 642357 h 642357"/>
                <a:gd name="connsiteX2" fmla="*/ 711 w 941781"/>
                <a:gd name="connsiteY2" fmla="*/ 413746 h 642357"/>
                <a:gd name="connsiteX3" fmla="*/ 162912 w 941781"/>
                <a:gd name="connsiteY3" fmla="*/ 183698 h 642357"/>
                <a:gd name="connsiteX4" fmla="*/ 819408 w 941781"/>
                <a:gd name="connsiteY4" fmla="*/ 269301 h 642357"/>
                <a:gd name="connsiteX5" fmla="*/ 940721 w 941781"/>
                <a:gd name="connsiteY5" fmla="*/ 0 h 642357"/>
                <a:gd name="connsiteX6" fmla="*/ 941695 w 941781"/>
                <a:gd name="connsiteY6" fmla="*/ 458137 h 642357"/>
                <a:gd name="connsiteX7" fmla="*/ 156225 w 941781"/>
                <a:gd name="connsiteY7" fmla="*/ 388191 h 642357"/>
                <a:gd name="connsiteX0" fmla="*/ 156225 w 941781"/>
                <a:gd name="connsiteY0" fmla="*/ 388191 h 642357"/>
                <a:gd name="connsiteX1" fmla="*/ 948 w 941781"/>
                <a:gd name="connsiteY1" fmla="*/ 642357 h 642357"/>
                <a:gd name="connsiteX2" fmla="*/ 711 w 941781"/>
                <a:gd name="connsiteY2" fmla="*/ 413746 h 642357"/>
                <a:gd name="connsiteX3" fmla="*/ 162912 w 941781"/>
                <a:gd name="connsiteY3" fmla="*/ 183698 h 642357"/>
                <a:gd name="connsiteX4" fmla="*/ 801743 w 941781"/>
                <a:gd name="connsiteY4" fmla="*/ 301396 h 642357"/>
                <a:gd name="connsiteX5" fmla="*/ 940721 w 941781"/>
                <a:gd name="connsiteY5" fmla="*/ 0 h 642357"/>
                <a:gd name="connsiteX6" fmla="*/ 941695 w 941781"/>
                <a:gd name="connsiteY6" fmla="*/ 458137 h 642357"/>
                <a:gd name="connsiteX7" fmla="*/ 156225 w 941781"/>
                <a:gd name="connsiteY7" fmla="*/ 388191 h 642357"/>
                <a:gd name="connsiteX0" fmla="*/ 156225 w 942805"/>
                <a:gd name="connsiteY0" fmla="*/ 388191 h 642357"/>
                <a:gd name="connsiteX1" fmla="*/ 948 w 942805"/>
                <a:gd name="connsiteY1" fmla="*/ 642357 h 642357"/>
                <a:gd name="connsiteX2" fmla="*/ 711 w 942805"/>
                <a:gd name="connsiteY2" fmla="*/ 413746 h 642357"/>
                <a:gd name="connsiteX3" fmla="*/ 162912 w 942805"/>
                <a:gd name="connsiteY3" fmla="*/ 183698 h 642357"/>
                <a:gd name="connsiteX4" fmla="*/ 801743 w 942805"/>
                <a:gd name="connsiteY4" fmla="*/ 301396 h 642357"/>
                <a:gd name="connsiteX5" fmla="*/ 940721 w 942805"/>
                <a:gd name="connsiteY5" fmla="*/ 0 h 642357"/>
                <a:gd name="connsiteX6" fmla="*/ 942734 w 942805"/>
                <a:gd name="connsiteY6" fmla="*/ 310503 h 642357"/>
                <a:gd name="connsiteX7" fmla="*/ 156225 w 942805"/>
                <a:gd name="connsiteY7" fmla="*/ 388191 h 642357"/>
                <a:gd name="connsiteX0" fmla="*/ 156225 w 942805"/>
                <a:gd name="connsiteY0" fmla="*/ 388191 h 642357"/>
                <a:gd name="connsiteX1" fmla="*/ 948 w 942805"/>
                <a:gd name="connsiteY1" fmla="*/ 642357 h 642357"/>
                <a:gd name="connsiteX2" fmla="*/ 711 w 942805"/>
                <a:gd name="connsiteY2" fmla="*/ 413746 h 642357"/>
                <a:gd name="connsiteX3" fmla="*/ 162912 w 942805"/>
                <a:gd name="connsiteY3" fmla="*/ 183698 h 642357"/>
                <a:gd name="connsiteX4" fmla="*/ 801743 w 942805"/>
                <a:gd name="connsiteY4" fmla="*/ 301396 h 642357"/>
                <a:gd name="connsiteX5" fmla="*/ 940721 w 942805"/>
                <a:gd name="connsiteY5" fmla="*/ 0 h 642357"/>
                <a:gd name="connsiteX6" fmla="*/ 942734 w 942805"/>
                <a:gd name="connsiteY6" fmla="*/ 310503 h 642357"/>
                <a:gd name="connsiteX7" fmla="*/ 156225 w 942805"/>
                <a:gd name="connsiteY7" fmla="*/ 388191 h 642357"/>
                <a:gd name="connsiteX0" fmla="*/ 156225 w 942805"/>
                <a:gd name="connsiteY0" fmla="*/ 388191 h 642357"/>
                <a:gd name="connsiteX1" fmla="*/ 948 w 942805"/>
                <a:gd name="connsiteY1" fmla="*/ 642357 h 642357"/>
                <a:gd name="connsiteX2" fmla="*/ 711 w 942805"/>
                <a:gd name="connsiteY2" fmla="*/ 413746 h 642357"/>
                <a:gd name="connsiteX3" fmla="*/ 162912 w 942805"/>
                <a:gd name="connsiteY3" fmla="*/ 183698 h 642357"/>
                <a:gd name="connsiteX4" fmla="*/ 807978 w 942805"/>
                <a:gd name="connsiteY4" fmla="*/ 237208 h 642357"/>
                <a:gd name="connsiteX5" fmla="*/ 940721 w 942805"/>
                <a:gd name="connsiteY5" fmla="*/ 0 h 642357"/>
                <a:gd name="connsiteX6" fmla="*/ 942734 w 942805"/>
                <a:gd name="connsiteY6" fmla="*/ 310503 h 642357"/>
                <a:gd name="connsiteX7" fmla="*/ 156225 w 942805"/>
                <a:gd name="connsiteY7" fmla="*/ 388191 h 642357"/>
                <a:gd name="connsiteX0" fmla="*/ 156225 w 942805"/>
                <a:gd name="connsiteY0" fmla="*/ 388191 h 642357"/>
                <a:gd name="connsiteX1" fmla="*/ 948 w 942805"/>
                <a:gd name="connsiteY1" fmla="*/ 642357 h 642357"/>
                <a:gd name="connsiteX2" fmla="*/ 711 w 942805"/>
                <a:gd name="connsiteY2" fmla="*/ 413746 h 642357"/>
                <a:gd name="connsiteX3" fmla="*/ 162912 w 942805"/>
                <a:gd name="connsiteY3" fmla="*/ 183698 h 642357"/>
                <a:gd name="connsiteX4" fmla="*/ 807978 w 942805"/>
                <a:gd name="connsiteY4" fmla="*/ 237208 h 642357"/>
                <a:gd name="connsiteX5" fmla="*/ 940721 w 942805"/>
                <a:gd name="connsiteY5" fmla="*/ 0 h 642357"/>
                <a:gd name="connsiteX6" fmla="*/ 942734 w 942805"/>
                <a:gd name="connsiteY6" fmla="*/ 310503 h 642357"/>
                <a:gd name="connsiteX7" fmla="*/ 156225 w 942805"/>
                <a:gd name="connsiteY7" fmla="*/ 388191 h 642357"/>
                <a:gd name="connsiteX0" fmla="*/ 156225 w 942805"/>
                <a:gd name="connsiteY0" fmla="*/ 388191 h 642357"/>
                <a:gd name="connsiteX1" fmla="*/ 948 w 942805"/>
                <a:gd name="connsiteY1" fmla="*/ 642357 h 642357"/>
                <a:gd name="connsiteX2" fmla="*/ 711 w 942805"/>
                <a:gd name="connsiteY2" fmla="*/ 413746 h 642357"/>
                <a:gd name="connsiteX3" fmla="*/ 162912 w 942805"/>
                <a:gd name="connsiteY3" fmla="*/ 183698 h 642357"/>
                <a:gd name="connsiteX4" fmla="*/ 807978 w 942805"/>
                <a:gd name="connsiteY4" fmla="*/ 237208 h 642357"/>
                <a:gd name="connsiteX5" fmla="*/ 940721 w 942805"/>
                <a:gd name="connsiteY5" fmla="*/ 0 h 642357"/>
                <a:gd name="connsiteX6" fmla="*/ 942734 w 942805"/>
                <a:gd name="connsiteY6" fmla="*/ 310503 h 642357"/>
                <a:gd name="connsiteX7" fmla="*/ 156225 w 942805"/>
                <a:gd name="connsiteY7" fmla="*/ 388191 h 642357"/>
                <a:gd name="connsiteX0" fmla="*/ 156225 w 942805"/>
                <a:gd name="connsiteY0" fmla="*/ 388191 h 642357"/>
                <a:gd name="connsiteX1" fmla="*/ 948 w 942805"/>
                <a:gd name="connsiteY1" fmla="*/ 642357 h 642357"/>
                <a:gd name="connsiteX2" fmla="*/ 711 w 942805"/>
                <a:gd name="connsiteY2" fmla="*/ 413746 h 642357"/>
                <a:gd name="connsiteX3" fmla="*/ 162912 w 942805"/>
                <a:gd name="connsiteY3" fmla="*/ 183698 h 642357"/>
                <a:gd name="connsiteX4" fmla="*/ 807978 w 942805"/>
                <a:gd name="connsiteY4" fmla="*/ 237208 h 642357"/>
                <a:gd name="connsiteX5" fmla="*/ 940721 w 942805"/>
                <a:gd name="connsiteY5" fmla="*/ 0 h 642357"/>
                <a:gd name="connsiteX6" fmla="*/ 942734 w 942805"/>
                <a:gd name="connsiteY6" fmla="*/ 336179 h 642357"/>
                <a:gd name="connsiteX7" fmla="*/ 156225 w 942805"/>
                <a:gd name="connsiteY7" fmla="*/ 388191 h 642357"/>
                <a:gd name="connsiteX0" fmla="*/ 156225 w 942805"/>
                <a:gd name="connsiteY0" fmla="*/ 388191 h 642357"/>
                <a:gd name="connsiteX1" fmla="*/ 948 w 942805"/>
                <a:gd name="connsiteY1" fmla="*/ 642357 h 642357"/>
                <a:gd name="connsiteX2" fmla="*/ 711 w 942805"/>
                <a:gd name="connsiteY2" fmla="*/ 413746 h 642357"/>
                <a:gd name="connsiteX3" fmla="*/ 162912 w 942805"/>
                <a:gd name="connsiteY3" fmla="*/ 183698 h 642357"/>
                <a:gd name="connsiteX4" fmla="*/ 807978 w 942805"/>
                <a:gd name="connsiteY4" fmla="*/ 237208 h 642357"/>
                <a:gd name="connsiteX5" fmla="*/ 940721 w 942805"/>
                <a:gd name="connsiteY5" fmla="*/ 0 h 642357"/>
                <a:gd name="connsiteX6" fmla="*/ 942734 w 942805"/>
                <a:gd name="connsiteY6" fmla="*/ 336179 h 642357"/>
                <a:gd name="connsiteX7" fmla="*/ 156225 w 942805"/>
                <a:gd name="connsiteY7" fmla="*/ 388191 h 642357"/>
                <a:gd name="connsiteX0" fmla="*/ 156225 w 942805"/>
                <a:gd name="connsiteY0" fmla="*/ 388191 h 642357"/>
                <a:gd name="connsiteX1" fmla="*/ 948 w 942805"/>
                <a:gd name="connsiteY1" fmla="*/ 642357 h 642357"/>
                <a:gd name="connsiteX2" fmla="*/ 711 w 942805"/>
                <a:gd name="connsiteY2" fmla="*/ 413746 h 642357"/>
                <a:gd name="connsiteX3" fmla="*/ 162912 w 942805"/>
                <a:gd name="connsiteY3" fmla="*/ 183698 h 642357"/>
                <a:gd name="connsiteX4" fmla="*/ 814086 w 942805"/>
                <a:gd name="connsiteY4" fmla="*/ 350390 h 642357"/>
                <a:gd name="connsiteX5" fmla="*/ 940721 w 942805"/>
                <a:gd name="connsiteY5" fmla="*/ 0 h 642357"/>
                <a:gd name="connsiteX6" fmla="*/ 942734 w 942805"/>
                <a:gd name="connsiteY6" fmla="*/ 336179 h 642357"/>
                <a:gd name="connsiteX7" fmla="*/ 156225 w 942805"/>
                <a:gd name="connsiteY7" fmla="*/ 388191 h 642357"/>
                <a:gd name="connsiteX0" fmla="*/ 158261 w 942805"/>
                <a:gd name="connsiteY0" fmla="*/ 488797 h 642357"/>
                <a:gd name="connsiteX1" fmla="*/ 948 w 942805"/>
                <a:gd name="connsiteY1" fmla="*/ 642357 h 642357"/>
                <a:gd name="connsiteX2" fmla="*/ 711 w 942805"/>
                <a:gd name="connsiteY2" fmla="*/ 413746 h 642357"/>
                <a:gd name="connsiteX3" fmla="*/ 162912 w 942805"/>
                <a:gd name="connsiteY3" fmla="*/ 183698 h 642357"/>
                <a:gd name="connsiteX4" fmla="*/ 814086 w 942805"/>
                <a:gd name="connsiteY4" fmla="*/ 350390 h 642357"/>
                <a:gd name="connsiteX5" fmla="*/ 940721 w 942805"/>
                <a:gd name="connsiteY5" fmla="*/ 0 h 642357"/>
                <a:gd name="connsiteX6" fmla="*/ 942734 w 942805"/>
                <a:gd name="connsiteY6" fmla="*/ 336179 h 642357"/>
                <a:gd name="connsiteX7" fmla="*/ 158261 w 942805"/>
                <a:gd name="connsiteY7" fmla="*/ 488797 h 642357"/>
                <a:gd name="connsiteX0" fmla="*/ 158261 w 942805"/>
                <a:gd name="connsiteY0" fmla="*/ 488797 h 642357"/>
                <a:gd name="connsiteX1" fmla="*/ 948 w 942805"/>
                <a:gd name="connsiteY1" fmla="*/ 642357 h 642357"/>
                <a:gd name="connsiteX2" fmla="*/ 711 w 942805"/>
                <a:gd name="connsiteY2" fmla="*/ 413746 h 642357"/>
                <a:gd name="connsiteX3" fmla="*/ 162912 w 942805"/>
                <a:gd name="connsiteY3" fmla="*/ 271728 h 642357"/>
                <a:gd name="connsiteX4" fmla="*/ 814086 w 942805"/>
                <a:gd name="connsiteY4" fmla="*/ 350390 h 642357"/>
                <a:gd name="connsiteX5" fmla="*/ 940721 w 942805"/>
                <a:gd name="connsiteY5" fmla="*/ 0 h 642357"/>
                <a:gd name="connsiteX6" fmla="*/ 942734 w 942805"/>
                <a:gd name="connsiteY6" fmla="*/ 336179 h 642357"/>
                <a:gd name="connsiteX7" fmla="*/ 158261 w 942805"/>
                <a:gd name="connsiteY7" fmla="*/ 488797 h 642357"/>
                <a:gd name="connsiteX0" fmla="*/ 158261 w 942805"/>
                <a:gd name="connsiteY0" fmla="*/ 488797 h 642357"/>
                <a:gd name="connsiteX1" fmla="*/ 948 w 942805"/>
                <a:gd name="connsiteY1" fmla="*/ 642357 h 642357"/>
                <a:gd name="connsiteX2" fmla="*/ 711 w 942805"/>
                <a:gd name="connsiteY2" fmla="*/ 413746 h 642357"/>
                <a:gd name="connsiteX3" fmla="*/ 162912 w 942805"/>
                <a:gd name="connsiteY3" fmla="*/ 271728 h 642357"/>
                <a:gd name="connsiteX4" fmla="*/ 814086 w 942805"/>
                <a:gd name="connsiteY4" fmla="*/ 350390 h 642357"/>
                <a:gd name="connsiteX5" fmla="*/ 940721 w 942805"/>
                <a:gd name="connsiteY5" fmla="*/ 0 h 642357"/>
                <a:gd name="connsiteX6" fmla="*/ 942734 w 942805"/>
                <a:gd name="connsiteY6" fmla="*/ 336179 h 642357"/>
                <a:gd name="connsiteX7" fmla="*/ 158261 w 942805"/>
                <a:gd name="connsiteY7" fmla="*/ 488797 h 642357"/>
                <a:gd name="connsiteX0" fmla="*/ 158261 w 942805"/>
                <a:gd name="connsiteY0" fmla="*/ 488797 h 642357"/>
                <a:gd name="connsiteX1" fmla="*/ 948 w 942805"/>
                <a:gd name="connsiteY1" fmla="*/ 642357 h 642357"/>
                <a:gd name="connsiteX2" fmla="*/ 711 w 942805"/>
                <a:gd name="connsiteY2" fmla="*/ 413746 h 642357"/>
                <a:gd name="connsiteX3" fmla="*/ 162912 w 942805"/>
                <a:gd name="connsiteY3" fmla="*/ 271728 h 642357"/>
                <a:gd name="connsiteX4" fmla="*/ 814086 w 942805"/>
                <a:gd name="connsiteY4" fmla="*/ 350390 h 642357"/>
                <a:gd name="connsiteX5" fmla="*/ 940721 w 942805"/>
                <a:gd name="connsiteY5" fmla="*/ 0 h 642357"/>
                <a:gd name="connsiteX6" fmla="*/ 942734 w 942805"/>
                <a:gd name="connsiteY6" fmla="*/ 336179 h 642357"/>
                <a:gd name="connsiteX7" fmla="*/ 158261 w 942805"/>
                <a:gd name="connsiteY7" fmla="*/ 488797 h 642357"/>
                <a:gd name="connsiteX0" fmla="*/ 158261 w 942805"/>
                <a:gd name="connsiteY0" fmla="*/ 488797 h 642357"/>
                <a:gd name="connsiteX1" fmla="*/ 948 w 942805"/>
                <a:gd name="connsiteY1" fmla="*/ 642357 h 642357"/>
                <a:gd name="connsiteX2" fmla="*/ 711 w 942805"/>
                <a:gd name="connsiteY2" fmla="*/ 413746 h 642357"/>
                <a:gd name="connsiteX3" fmla="*/ 162912 w 942805"/>
                <a:gd name="connsiteY3" fmla="*/ 271728 h 642357"/>
                <a:gd name="connsiteX4" fmla="*/ 814086 w 942805"/>
                <a:gd name="connsiteY4" fmla="*/ 350390 h 642357"/>
                <a:gd name="connsiteX5" fmla="*/ 940721 w 942805"/>
                <a:gd name="connsiteY5" fmla="*/ 0 h 642357"/>
                <a:gd name="connsiteX6" fmla="*/ 942734 w 942805"/>
                <a:gd name="connsiteY6" fmla="*/ 336179 h 642357"/>
                <a:gd name="connsiteX7" fmla="*/ 158261 w 942805"/>
                <a:gd name="connsiteY7" fmla="*/ 488797 h 642357"/>
                <a:gd name="connsiteX0" fmla="*/ 168440 w 942805"/>
                <a:gd name="connsiteY0" fmla="*/ 513949 h 649090"/>
                <a:gd name="connsiteX1" fmla="*/ 948 w 942805"/>
                <a:gd name="connsiteY1" fmla="*/ 642357 h 649090"/>
                <a:gd name="connsiteX2" fmla="*/ 711 w 942805"/>
                <a:gd name="connsiteY2" fmla="*/ 413746 h 649090"/>
                <a:gd name="connsiteX3" fmla="*/ 162912 w 942805"/>
                <a:gd name="connsiteY3" fmla="*/ 271728 h 649090"/>
                <a:gd name="connsiteX4" fmla="*/ 814086 w 942805"/>
                <a:gd name="connsiteY4" fmla="*/ 350390 h 649090"/>
                <a:gd name="connsiteX5" fmla="*/ 940721 w 942805"/>
                <a:gd name="connsiteY5" fmla="*/ 0 h 649090"/>
                <a:gd name="connsiteX6" fmla="*/ 942734 w 942805"/>
                <a:gd name="connsiteY6" fmla="*/ 336179 h 649090"/>
                <a:gd name="connsiteX7" fmla="*/ 168440 w 942805"/>
                <a:gd name="connsiteY7" fmla="*/ 513949 h 649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42805" h="649090">
                  <a:moveTo>
                    <a:pt x="168440" y="513949"/>
                  </a:moveTo>
                  <a:cubicBezTo>
                    <a:pt x="15695" y="498484"/>
                    <a:pt x="37037" y="503065"/>
                    <a:pt x="948" y="642357"/>
                  </a:cubicBezTo>
                  <a:cubicBezTo>
                    <a:pt x="-715" y="496303"/>
                    <a:pt x="215" y="512911"/>
                    <a:pt x="711" y="413746"/>
                  </a:cubicBezTo>
                  <a:cubicBezTo>
                    <a:pt x="13028" y="306584"/>
                    <a:pt x="27350" y="282287"/>
                    <a:pt x="162912" y="271728"/>
                  </a:cubicBezTo>
                  <a:cubicBezTo>
                    <a:pt x="298474" y="261169"/>
                    <a:pt x="592838" y="483708"/>
                    <a:pt x="814086" y="350390"/>
                  </a:cubicBezTo>
                  <a:cubicBezTo>
                    <a:pt x="931702" y="279518"/>
                    <a:pt x="920783" y="124942"/>
                    <a:pt x="940721" y="0"/>
                  </a:cubicBezTo>
                  <a:cubicBezTo>
                    <a:pt x="937845" y="93440"/>
                    <a:pt x="943495" y="181497"/>
                    <a:pt x="942734" y="336179"/>
                  </a:cubicBezTo>
                  <a:cubicBezTo>
                    <a:pt x="901341" y="897575"/>
                    <a:pt x="468807" y="536956"/>
                    <a:pt x="168440" y="513949"/>
                  </a:cubicBezTo>
                  <a:close/>
                </a:path>
              </a:pathLst>
            </a:custGeom>
            <a:gradFill flip="none" rotWithShape="1">
              <a:gsLst>
                <a:gs pos="1000">
                  <a:srgbClr val="C99FA0"/>
                </a:gs>
                <a:gs pos="100000">
                  <a:schemeClr val="accent5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 w="9525"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Стрелка вправо 1"/>
            <p:cNvSpPr/>
            <p:nvPr/>
          </p:nvSpPr>
          <p:spPr>
            <a:xfrm>
              <a:off x="252000" y="3735582"/>
              <a:ext cx="8682343" cy="1098856"/>
            </a:xfrm>
            <a:custGeom>
              <a:avLst/>
              <a:gdLst>
                <a:gd name="connsiteX0" fmla="*/ 0 w 9144000"/>
                <a:gd name="connsiteY0" fmla="*/ 228600 h 914400"/>
                <a:gd name="connsiteX1" fmla="*/ 8686800 w 9144000"/>
                <a:gd name="connsiteY1" fmla="*/ 228600 h 914400"/>
                <a:gd name="connsiteX2" fmla="*/ 8686800 w 9144000"/>
                <a:gd name="connsiteY2" fmla="*/ 0 h 914400"/>
                <a:gd name="connsiteX3" fmla="*/ 9144000 w 9144000"/>
                <a:gd name="connsiteY3" fmla="*/ 457200 h 914400"/>
                <a:gd name="connsiteX4" fmla="*/ 8686800 w 9144000"/>
                <a:gd name="connsiteY4" fmla="*/ 914400 h 914400"/>
                <a:gd name="connsiteX5" fmla="*/ 8686800 w 9144000"/>
                <a:gd name="connsiteY5" fmla="*/ 685800 h 914400"/>
                <a:gd name="connsiteX6" fmla="*/ 0 w 9144000"/>
                <a:gd name="connsiteY6" fmla="*/ 685800 h 914400"/>
                <a:gd name="connsiteX7" fmla="*/ 0 w 9144000"/>
                <a:gd name="connsiteY7" fmla="*/ 228600 h 914400"/>
                <a:gd name="connsiteX0" fmla="*/ 0 w 9144000"/>
                <a:gd name="connsiteY0" fmla="*/ 0 h 685800"/>
                <a:gd name="connsiteX1" fmla="*/ 8686800 w 9144000"/>
                <a:gd name="connsiteY1" fmla="*/ 0 h 685800"/>
                <a:gd name="connsiteX2" fmla="*/ 9144000 w 9144000"/>
                <a:gd name="connsiteY2" fmla="*/ 228600 h 685800"/>
                <a:gd name="connsiteX3" fmla="*/ 8686800 w 9144000"/>
                <a:gd name="connsiteY3" fmla="*/ 685800 h 685800"/>
                <a:gd name="connsiteX4" fmla="*/ 8686800 w 9144000"/>
                <a:gd name="connsiteY4" fmla="*/ 457200 h 685800"/>
                <a:gd name="connsiteX5" fmla="*/ 0 w 9144000"/>
                <a:gd name="connsiteY5" fmla="*/ 457200 h 685800"/>
                <a:gd name="connsiteX6" fmla="*/ 0 w 9144000"/>
                <a:gd name="connsiteY6" fmla="*/ 0 h 685800"/>
                <a:gd name="connsiteX0" fmla="*/ 0 w 9144000"/>
                <a:gd name="connsiteY0" fmla="*/ 0 h 457200"/>
                <a:gd name="connsiteX1" fmla="*/ 8686800 w 9144000"/>
                <a:gd name="connsiteY1" fmla="*/ 0 h 457200"/>
                <a:gd name="connsiteX2" fmla="*/ 9144000 w 9144000"/>
                <a:gd name="connsiteY2" fmla="*/ 228600 h 457200"/>
                <a:gd name="connsiteX3" fmla="*/ 8686800 w 9144000"/>
                <a:gd name="connsiteY3" fmla="*/ 457200 h 457200"/>
                <a:gd name="connsiteX4" fmla="*/ 0 w 9144000"/>
                <a:gd name="connsiteY4" fmla="*/ 457200 h 457200"/>
                <a:gd name="connsiteX5" fmla="*/ 0 w 9144000"/>
                <a:gd name="connsiteY5" fmla="*/ 0 h 457200"/>
                <a:gd name="connsiteX0" fmla="*/ 0 w 9144000"/>
                <a:gd name="connsiteY0" fmla="*/ 0 h 457200"/>
                <a:gd name="connsiteX1" fmla="*/ 8686800 w 9144000"/>
                <a:gd name="connsiteY1" fmla="*/ 0 h 457200"/>
                <a:gd name="connsiteX2" fmla="*/ 9144000 w 9144000"/>
                <a:gd name="connsiteY2" fmla="*/ 228600 h 457200"/>
                <a:gd name="connsiteX3" fmla="*/ 8686800 w 9144000"/>
                <a:gd name="connsiteY3" fmla="*/ 457200 h 457200"/>
                <a:gd name="connsiteX4" fmla="*/ 0 w 9144000"/>
                <a:gd name="connsiteY4" fmla="*/ 457200 h 457200"/>
                <a:gd name="connsiteX5" fmla="*/ 0 w 9144000"/>
                <a:gd name="connsiteY5" fmla="*/ 228600 h 457200"/>
                <a:gd name="connsiteX6" fmla="*/ 0 w 9144000"/>
                <a:gd name="connsiteY6" fmla="*/ 0 h 457200"/>
                <a:gd name="connsiteX0" fmla="*/ 0 w 9144000"/>
                <a:gd name="connsiteY0" fmla="*/ 0 h 457200"/>
                <a:gd name="connsiteX1" fmla="*/ 8686800 w 9144000"/>
                <a:gd name="connsiteY1" fmla="*/ 0 h 457200"/>
                <a:gd name="connsiteX2" fmla="*/ 9144000 w 9144000"/>
                <a:gd name="connsiteY2" fmla="*/ 228600 h 457200"/>
                <a:gd name="connsiteX3" fmla="*/ 8686800 w 9144000"/>
                <a:gd name="connsiteY3" fmla="*/ 457200 h 457200"/>
                <a:gd name="connsiteX4" fmla="*/ 0 w 9144000"/>
                <a:gd name="connsiteY4" fmla="*/ 457200 h 457200"/>
                <a:gd name="connsiteX5" fmla="*/ 246336 w 9144000"/>
                <a:gd name="connsiteY5" fmla="*/ 228600 h 457200"/>
                <a:gd name="connsiteX6" fmla="*/ 0 w 9144000"/>
                <a:gd name="connsiteY6" fmla="*/ 0 h 457200"/>
                <a:gd name="connsiteX0" fmla="*/ 0 w 9144000"/>
                <a:gd name="connsiteY0" fmla="*/ 0 h 457200"/>
                <a:gd name="connsiteX1" fmla="*/ 8686800 w 9144000"/>
                <a:gd name="connsiteY1" fmla="*/ 0 h 457200"/>
                <a:gd name="connsiteX2" fmla="*/ 9144000 w 9144000"/>
                <a:gd name="connsiteY2" fmla="*/ 228600 h 457200"/>
                <a:gd name="connsiteX3" fmla="*/ 8686800 w 9144000"/>
                <a:gd name="connsiteY3" fmla="*/ 457200 h 457200"/>
                <a:gd name="connsiteX4" fmla="*/ 0 w 9144000"/>
                <a:gd name="connsiteY4" fmla="*/ 457200 h 457200"/>
                <a:gd name="connsiteX5" fmla="*/ 200435 w 9144000"/>
                <a:gd name="connsiteY5" fmla="*/ 236220 h 457200"/>
                <a:gd name="connsiteX6" fmla="*/ 0 w 9144000"/>
                <a:gd name="connsiteY6" fmla="*/ 0 h 457200"/>
                <a:gd name="connsiteX0" fmla="*/ 0 w 8686800"/>
                <a:gd name="connsiteY0" fmla="*/ 0 h 457200"/>
                <a:gd name="connsiteX1" fmla="*/ 8686800 w 8686800"/>
                <a:gd name="connsiteY1" fmla="*/ 0 h 457200"/>
                <a:gd name="connsiteX2" fmla="*/ 8686800 w 8686800"/>
                <a:gd name="connsiteY2" fmla="*/ 457200 h 457200"/>
                <a:gd name="connsiteX3" fmla="*/ 0 w 8686800"/>
                <a:gd name="connsiteY3" fmla="*/ 457200 h 457200"/>
                <a:gd name="connsiteX4" fmla="*/ 200435 w 8686800"/>
                <a:gd name="connsiteY4" fmla="*/ 236220 h 457200"/>
                <a:gd name="connsiteX5" fmla="*/ 0 w 8686800"/>
                <a:gd name="connsiteY5" fmla="*/ 0 h 457200"/>
                <a:gd name="connsiteX0" fmla="*/ 0 w 8686800"/>
                <a:gd name="connsiteY0" fmla="*/ 0 h 457200"/>
                <a:gd name="connsiteX1" fmla="*/ 8686800 w 8686800"/>
                <a:gd name="connsiteY1" fmla="*/ 0 h 457200"/>
                <a:gd name="connsiteX2" fmla="*/ 8686800 w 8686800"/>
                <a:gd name="connsiteY2" fmla="*/ 457200 h 457200"/>
                <a:gd name="connsiteX3" fmla="*/ 0 w 8686800"/>
                <a:gd name="connsiteY3" fmla="*/ 457200 h 457200"/>
                <a:gd name="connsiteX4" fmla="*/ 3012574 w 8686800"/>
                <a:gd name="connsiteY4" fmla="*/ 228776 h 457200"/>
                <a:gd name="connsiteX5" fmla="*/ 0 w 8686800"/>
                <a:gd name="connsiteY5" fmla="*/ 0 h 457200"/>
                <a:gd name="connsiteX0" fmla="*/ 0 w 8686800"/>
                <a:gd name="connsiteY0" fmla="*/ 0 h 457200"/>
                <a:gd name="connsiteX1" fmla="*/ 8686800 w 8686800"/>
                <a:gd name="connsiteY1" fmla="*/ 0 h 457200"/>
                <a:gd name="connsiteX2" fmla="*/ 8686800 w 8686800"/>
                <a:gd name="connsiteY2" fmla="*/ 457200 h 457200"/>
                <a:gd name="connsiteX3" fmla="*/ 0 w 8686800"/>
                <a:gd name="connsiteY3" fmla="*/ 457200 h 457200"/>
                <a:gd name="connsiteX4" fmla="*/ 3120733 w 8686800"/>
                <a:gd name="connsiteY4" fmla="*/ 236220 h 457200"/>
                <a:gd name="connsiteX5" fmla="*/ 0 w 8686800"/>
                <a:gd name="connsiteY5" fmla="*/ 0 h 457200"/>
                <a:gd name="connsiteX0" fmla="*/ 0 w 8686800"/>
                <a:gd name="connsiteY0" fmla="*/ 0 h 457200"/>
                <a:gd name="connsiteX1" fmla="*/ 8686800 w 8686800"/>
                <a:gd name="connsiteY1" fmla="*/ 0 h 457200"/>
                <a:gd name="connsiteX2" fmla="*/ 8686800 w 8686800"/>
                <a:gd name="connsiteY2" fmla="*/ 457200 h 457200"/>
                <a:gd name="connsiteX3" fmla="*/ 0 w 8686800"/>
                <a:gd name="connsiteY3" fmla="*/ 457200 h 457200"/>
                <a:gd name="connsiteX4" fmla="*/ 2985534 w 8686800"/>
                <a:gd name="connsiteY4" fmla="*/ 240872 h 457200"/>
                <a:gd name="connsiteX5" fmla="*/ 0 w 8686800"/>
                <a:gd name="connsiteY5" fmla="*/ 0 h 457200"/>
                <a:gd name="connsiteX0" fmla="*/ 0 w 8686800"/>
                <a:gd name="connsiteY0" fmla="*/ 0 h 457200"/>
                <a:gd name="connsiteX1" fmla="*/ 8686800 w 8686800"/>
                <a:gd name="connsiteY1" fmla="*/ 0 h 457200"/>
                <a:gd name="connsiteX2" fmla="*/ 8686800 w 8686800"/>
                <a:gd name="connsiteY2" fmla="*/ 457200 h 457200"/>
                <a:gd name="connsiteX3" fmla="*/ 0 w 8686800"/>
                <a:gd name="connsiteY3" fmla="*/ 457200 h 457200"/>
                <a:gd name="connsiteX4" fmla="*/ 2782728 w 8686800"/>
                <a:gd name="connsiteY4" fmla="*/ 231567 h 457200"/>
                <a:gd name="connsiteX5" fmla="*/ 0 w 8686800"/>
                <a:gd name="connsiteY5" fmla="*/ 0 h 457200"/>
                <a:gd name="connsiteX0" fmla="*/ 0 w 8686800"/>
                <a:gd name="connsiteY0" fmla="*/ 0 h 457200"/>
                <a:gd name="connsiteX1" fmla="*/ 8686800 w 8686800"/>
                <a:gd name="connsiteY1" fmla="*/ 0 h 457200"/>
                <a:gd name="connsiteX2" fmla="*/ 8686800 w 8686800"/>
                <a:gd name="connsiteY2" fmla="*/ 457200 h 457200"/>
                <a:gd name="connsiteX3" fmla="*/ 0 w 8686800"/>
                <a:gd name="connsiteY3" fmla="*/ 457200 h 457200"/>
                <a:gd name="connsiteX4" fmla="*/ 655166 w 8686800"/>
                <a:gd name="connsiteY4" fmla="*/ 288284 h 457200"/>
                <a:gd name="connsiteX5" fmla="*/ 0 w 8686800"/>
                <a:gd name="connsiteY5" fmla="*/ 0 h 457200"/>
                <a:gd name="connsiteX0" fmla="*/ 0 w 8686800"/>
                <a:gd name="connsiteY0" fmla="*/ 0 h 457200"/>
                <a:gd name="connsiteX1" fmla="*/ 8686800 w 8686800"/>
                <a:gd name="connsiteY1" fmla="*/ 0 h 457200"/>
                <a:gd name="connsiteX2" fmla="*/ 8686800 w 8686800"/>
                <a:gd name="connsiteY2" fmla="*/ 457200 h 457200"/>
                <a:gd name="connsiteX3" fmla="*/ 0 w 8686800"/>
                <a:gd name="connsiteY3" fmla="*/ 457200 h 457200"/>
                <a:gd name="connsiteX4" fmla="*/ 451102 w 8686800"/>
                <a:gd name="connsiteY4" fmla="*/ 227801 h 457200"/>
                <a:gd name="connsiteX5" fmla="*/ 0 w 8686800"/>
                <a:gd name="connsiteY5" fmla="*/ 0 h 457200"/>
                <a:gd name="connsiteX0" fmla="*/ 0 w 8686800"/>
                <a:gd name="connsiteY0" fmla="*/ 0 h 457200"/>
                <a:gd name="connsiteX1" fmla="*/ 8686800 w 8686800"/>
                <a:gd name="connsiteY1" fmla="*/ 0 h 457200"/>
                <a:gd name="connsiteX2" fmla="*/ 8686800 w 8686800"/>
                <a:gd name="connsiteY2" fmla="*/ 457200 h 457200"/>
                <a:gd name="connsiteX3" fmla="*/ 0 w 8686800"/>
                <a:gd name="connsiteY3" fmla="*/ 457200 h 457200"/>
                <a:gd name="connsiteX4" fmla="*/ 2884685 w 8686800"/>
                <a:gd name="connsiteY4" fmla="*/ 241759 h 457200"/>
                <a:gd name="connsiteX5" fmla="*/ 0 w 8686800"/>
                <a:gd name="connsiteY5" fmla="*/ 0 h 457200"/>
                <a:gd name="connsiteX0" fmla="*/ 0 w 8686800"/>
                <a:gd name="connsiteY0" fmla="*/ 0 h 457200"/>
                <a:gd name="connsiteX1" fmla="*/ 8686800 w 8686800"/>
                <a:gd name="connsiteY1" fmla="*/ 0 h 457200"/>
                <a:gd name="connsiteX2" fmla="*/ 8686800 w 8686800"/>
                <a:gd name="connsiteY2" fmla="*/ 457200 h 457200"/>
                <a:gd name="connsiteX3" fmla="*/ 0 w 8686800"/>
                <a:gd name="connsiteY3" fmla="*/ 457200 h 457200"/>
                <a:gd name="connsiteX4" fmla="*/ 0 w 8686800"/>
                <a:gd name="connsiteY4" fmla="*/ 0 h 457200"/>
                <a:gd name="connsiteX0" fmla="*/ 29517 w 8716317"/>
                <a:gd name="connsiteY0" fmla="*/ 0 h 457200"/>
                <a:gd name="connsiteX1" fmla="*/ 8716317 w 8716317"/>
                <a:gd name="connsiteY1" fmla="*/ 0 h 457200"/>
                <a:gd name="connsiteX2" fmla="*/ 8716317 w 8716317"/>
                <a:gd name="connsiteY2" fmla="*/ 457200 h 457200"/>
                <a:gd name="connsiteX3" fmla="*/ 29517 w 8716317"/>
                <a:gd name="connsiteY3" fmla="*/ 457200 h 457200"/>
                <a:gd name="connsiteX4" fmla="*/ 0 w 8716317"/>
                <a:gd name="connsiteY4" fmla="*/ 234319 h 457200"/>
                <a:gd name="connsiteX5" fmla="*/ 29517 w 8716317"/>
                <a:gd name="connsiteY5" fmla="*/ 0 h 457200"/>
                <a:gd name="connsiteX0" fmla="*/ 0 w 8686800"/>
                <a:gd name="connsiteY0" fmla="*/ 0 h 457200"/>
                <a:gd name="connsiteX1" fmla="*/ 8686800 w 8686800"/>
                <a:gd name="connsiteY1" fmla="*/ 0 h 457200"/>
                <a:gd name="connsiteX2" fmla="*/ 8686800 w 8686800"/>
                <a:gd name="connsiteY2" fmla="*/ 457200 h 457200"/>
                <a:gd name="connsiteX3" fmla="*/ 0 w 8686800"/>
                <a:gd name="connsiteY3" fmla="*/ 457200 h 457200"/>
                <a:gd name="connsiteX4" fmla="*/ 826497 w 8686800"/>
                <a:gd name="connsiteY4" fmla="*/ 226551 h 457200"/>
                <a:gd name="connsiteX5" fmla="*/ 0 w 8686800"/>
                <a:gd name="connsiteY5" fmla="*/ 0 h 457200"/>
                <a:gd name="connsiteX0" fmla="*/ 0 w 8686800"/>
                <a:gd name="connsiteY0" fmla="*/ 0 h 457200"/>
                <a:gd name="connsiteX1" fmla="*/ 8686800 w 8686800"/>
                <a:gd name="connsiteY1" fmla="*/ 0 h 457200"/>
                <a:gd name="connsiteX2" fmla="*/ 8686800 w 8686800"/>
                <a:gd name="connsiteY2" fmla="*/ 457200 h 457200"/>
                <a:gd name="connsiteX3" fmla="*/ 0 w 8686800"/>
                <a:gd name="connsiteY3" fmla="*/ 457200 h 457200"/>
                <a:gd name="connsiteX4" fmla="*/ 746935 w 8686800"/>
                <a:gd name="connsiteY4" fmla="*/ 235857 h 457200"/>
                <a:gd name="connsiteX5" fmla="*/ 0 w 8686800"/>
                <a:gd name="connsiteY5" fmla="*/ 0 h 457200"/>
                <a:gd name="connsiteX0" fmla="*/ 0 w 9699180"/>
                <a:gd name="connsiteY0" fmla="*/ 0 h 457200"/>
                <a:gd name="connsiteX1" fmla="*/ 9699180 w 9699180"/>
                <a:gd name="connsiteY1" fmla="*/ 327621 h 457200"/>
                <a:gd name="connsiteX2" fmla="*/ 8686800 w 9699180"/>
                <a:gd name="connsiteY2" fmla="*/ 457200 h 457200"/>
                <a:gd name="connsiteX3" fmla="*/ 0 w 9699180"/>
                <a:gd name="connsiteY3" fmla="*/ 457200 h 457200"/>
                <a:gd name="connsiteX4" fmla="*/ 746935 w 9699180"/>
                <a:gd name="connsiteY4" fmla="*/ 235857 h 457200"/>
                <a:gd name="connsiteX5" fmla="*/ 0 w 9699180"/>
                <a:gd name="connsiteY5" fmla="*/ 0 h 457200"/>
                <a:gd name="connsiteX0" fmla="*/ 0 w 9699180"/>
                <a:gd name="connsiteY0" fmla="*/ 62745 h 519945"/>
                <a:gd name="connsiteX1" fmla="*/ 9699180 w 9699180"/>
                <a:gd name="connsiteY1" fmla="*/ 390366 h 519945"/>
                <a:gd name="connsiteX2" fmla="*/ 8686800 w 9699180"/>
                <a:gd name="connsiteY2" fmla="*/ 519945 h 519945"/>
                <a:gd name="connsiteX3" fmla="*/ 0 w 9699180"/>
                <a:gd name="connsiteY3" fmla="*/ 519945 h 519945"/>
                <a:gd name="connsiteX4" fmla="*/ 746935 w 9699180"/>
                <a:gd name="connsiteY4" fmla="*/ 298602 h 519945"/>
                <a:gd name="connsiteX5" fmla="*/ 0 w 9699180"/>
                <a:gd name="connsiteY5" fmla="*/ 62745 h 519945"/>
                <a:gd name="connsiteX0" fmla="*/ 0 w 9699180"/>
                <a:gd name="connsiteY0" fmla="*/ 93842 h 551042"/>
                <a:gd name="connsiteX1" fmla="*/ 9699180 w 9699180"/>
                <a:gd name="connsiteY1" fmla="*/ 421463 h 551042"/>
                <a:gd name="connsiteX2" fmla="*/ 8686800 w 9699180"/>
                <a:gd name="connsiteY2" fmla="*/ 551042 h 551042"/>
                <a:gd name="connsiteX3" fmla="*/ 0 w 9699180"/>
                <a:gd name="connsiteY3" fmla="*/ 551042 h 551042"/>
                <a:gd name="connsiteX4" fmla="*/ 746935 w 9699180"/>
                <a:gd name="connsiteY4" fmla="*/ 329699 h 551042"/>
                <a:gd name="connsiteX5" fmla="*/ 0 w 9699180"/>
                <a:gd name="connsiteY5" fmla="*/ 93842 h 551042"/>
                <a:gd name="connsiteX0" fmla="*/ 0 w 9699180"/>
                <a:gd name="connsiteY0" fmla="*/ 5064 h 462264"/>
                <a:gd name="connsiteX1" fmla="*/ 9699180 w 9699180"/>
                <a:gd name="connsiteY1" fmla="*/ 332685 h 462264"/>
                <a:gd name="connsiteX2" fmla="*/ 8686800 w 9699180"/>
                <a:gd name="connsiteY2" fmla="*/ 462264 h 462264"/>
                <a:gd name="connsiteX3" fmla="*/ 0 w 9699180"/>
                <a:gd name="connsiteY3" fmla="*/ 462264 h 462264"/>
                <a:gd name="connsiteX4" fmla="*/ 746935 w 9699180"/>
                <a:gd name="connsiteY4" fmla="*/ 240921 h 462264"/>
                <a:gd name="connsiteX5" fmla="*/ 0 w 9699180"/>
                <a:gd name="connsiteY5" fmla="*/ 5064 h 462264"/>
                <a:gd name="connsiteX0" fmla="*/ 0 w 9699180"/>
                <a:gd name="connsiteY0" fmla="*/ 5064 h 805005"/>
                <a:gd name="connsiteX1" fmla="*/ 9699180 w 9699180"/>
                <a:gd name="connsiteY1" fmla="*/ 332685 h 805005"/>
                <a:gd name="connsiteX2" fmla="*/ 9671821 w 9699180"/>
                <a:gd name="connsiteY2" fmla="*/ 805005 h 805005"/>
                <a:gd name="connsiteX3" fmla="*/ 0 w 9699180"/>
                <a:gd name="connsiteY3" fmla="*/ 462264 h 805005"/>
                <a:gd name="connsiteX4" fmla="*/ 746935 w 9699180"/>
                <a:gd name="connsiteY4" fmla="*/ 240921 h 805005"/>
                <a:gd name="connsiteX5" fmla="*/ 0 w 9699180"/>
                <a:gd name="connsiteY5" fmla="*/ 5064 h 805005"/>
                <a:gd name="connsiteX0" fmla="*/ 0 w 9699180"/>
                <a:gd name="connsiteY0" fmla="*/ 5064 h 805005"/>
                <a:gd name="connsiteX1" fmla="*/ 9699180 w 9699180"/>
                <a:gd name="connsiteY1" fmla="*/ 332685 h 805005"/>
                <a:gd name="connsiteX2" fmla="*/ 9671821 w 9699180"/>
                <a:gd name="connsiteY2" fmla="*/ 805005 h 805005"/>
                <a:gd name="connsiteX3" fmla="*/ 0 w 9699180"/>
                <a:gd name="connsiteY3" fmla="*/ 462264 h 805005"/>
                <a:gd name="connsiteX4" fmla="*/ 746935 w 9699180"/>
                <a:gd name="connsiteY4" fmla="*/ 240921 h 805005"/>
                <a:gd name="connsiteX5" fmla="*/ 0 w 9699180"/>
                <a:gd name="connsiteY5" fmla="*/ 5064 h 805005"/>
                <a:gd name="connsiteX0" fmla="*/ 0 w 9701938"/>
                <a:gd name="connsiteY0" fmla="*/ 5064 h 805005"/>
                <a:gd name="connsiteX1" fmla="*/ 9699180 w 9701938"/>
                <a:gd name="connsiteY1" fmla="*/ 332685 h 805005"/>
                <a:gd name="connsiteX2" fmla="*/ 9671821 w 9701938"/>
                <a:gd name="connsiteY2" fmla="*/ 805005 h 805005"/>
                <a:gd name="connsiteX3" fmla="*/ 0 w 9701938"/>
                <a:gd name="connsiteY3" fmla="*/ 462264 h 805005"/>
                <a:gd name="connsiteX4" fmla="*/ 746935 w 9701938"/>
                <a:gd name="connsiteY4" fmla="*/ 240921 h 805005"/>
                <a:gd name="connsiteX5" fmla="*/ 0 w 9701938"/>
                <a:gd name="connsiteY5" fmla="*/ 5064 h 805005"/>
                <a:gd name="connsiteX0" fmla="*/ 0 w 9699180"/>
                <a:gd name="connsiteY0" fmla="*/ 5064 h 805005"/>
                <a:gd name="connsiteX1" fmla="*/ 9699180 w 9699180"/>
                <a:gd name="connsiteY1" fmla="*/ 332685 h 805005"/>
                <a:gd name="connsiteX2" fmla="*/ 9671821 w 9699180"/>
                <a:gd name="connsiteY2" fmla="*/ 805005 h 805005"/>
                <a:gd name="connsiteX3" fmla="*/ 0 w 9699180"/>
                <a:gd name="connsiteY3" fmla="*/ 462264 h 805005"/>
                <a:gd name="connsiteX4" fmla="*/ 746935 w 9699180"/>
                <a:gd name="connsiteY4" fmla="*/ 240921 h 805005"/>
                <a:gd name="connsiteX5" fmla="*/ 0 w 9699180"/>
                <a:gd name="connsiteY5" fmla="*/ 5064 h 805005"/>
                <a:gd name="connsiteX0" fmla="*/ 0 w 9699180"/>
                <a:gd name="connsiteY0" fmla="*/ 5064 h 805005"/>
                <a:gd name="connsiteX1" fmla="*/ 9699180 w 9699180"/>
                <a:gd name="connsiteY1" fmla="*/ 332685 h 805005"/>
                <a:gd name="connsiteX2" fmla="*/ 9671821 w 9699180"/>
                <a:gd name="connsiteY2" fmla="*/ 805005 h 805005"/>
                <a:gd name="connsiteX3" fmla="*/ 0 w 9699180"/>
                <a:gd name="connsiteY3" fmla="*/ 462264 h 805005"/>
                <a:gd name="connsiteX4" fmla="*/ 746935 w 9699180"/>
                <a:gd name="connsiteY4" fmla="*/ 240921 h 805005"/>
                <a:gd name="connsiteX5" fmla="*/ 0 w 9699180"/>
                <a:gd name="connsiteY5" fmla="*/ 5064 h 805005"/>
                <a:gd name="connsiteX0" fmla="*/ 0 w 9699180"/>
                <a:gd name="connsiteY0" fmla="*/ 5064 h 805005"/>
                <a:gd name="connsiteX1" fmla="*/ 9699180 w 9699180"/>
                <a:gd name="connsiteY1" fmla="*/ 332685 h 805005"/>
                <a:gd name="connsiteX2" fmla="*/ 9671821 w 9699180"/>
                <a:gd name="connsiteY2" fmla="*/ 805005 h 805005"/>
                <a:gd name="connsiteX3" fmla="*/ 0 w 9699180"/>
                <a:gd name="connsiteY3" fmla="*/ 462264 h 805005"/>
                <a:gd name="connsiteX4" fmla="*/ 746935 w 9699180"/>
                <a:gd name="connsiteY4" fmla="*/ 240921 h 805005"/>
                <a:gd name="connsiteX5" fmla="*/ 0 w 9699180"/>
                <a:gd name="connsiteY5" fmla="*/ 5064 h 805005"/>
                <a:gd name="connsiteX0" fmla="*/ 0 w 9699180"/>
                <a:gd name="connsiteY0" fmla="*/ 5064 h 805005"/>
                <a:gd name="connsiteX1" fmla="*/ 9699180 w 9699180"/>
                <a:gd name="connsiteY1" fmla="*/ 332685 h 805005"/>
                <a:gd name="connsiteX2" fmla="*/ 9671821 w 9699180"/>
                <a:gd name="connsiteY2" fmla="*/ 805005 h 805005"/>
                <a:gd name="connsiteX3" fmla="*/ 0 w 9699180"/>
                <a:gd name="connsiteY3" fmla="*/ 462264 h 805005"/>
                <a:gd name="connsiteX4" fmla="*/ 746935 w 9699180"/>
                <a:gd name="connsiteY4" fmla="*/ 240921 h 805005"/>
                <a:gd name="connsiteX5" fmla="*/ 0 w 9699180"/>
                <a:gd name="connsiteY5" fmla="*/ 5064 h 805005"/>
                <a:gd name="connsiteX0" fmla="*/ 0 w 9699180"/>
                <a:gd name="connsiteY0" fmla="*/ 5064 h 805005"/>
                <a:gd name="connsiteX1" fmla="*/ 9699180 w 9699180"/>
                <a:gd name="connsiteY1" fmla="*/ 332685 h 805005"/>
                <a:gd name="connsiteX2" fmla="*/ 9671821 w 9699180"/>
                <a:gd name="connsiteY2" fmla="*/ 805005 h 805005"/>
                <a:gd name="connsiteX3" fmla="*/ 0 w 9699180"/>
                <a:gd name="connsiteY3" fmla="*/ 462264 h 805005"/>
                <a:gd name="connsiteX4" fmla="*/ 746935 w 9699180"/>
                <a:gd name="connsiteY4" fmla="*/ 240921 h 805005"/>
                <a:gd name="connsiteX5" fmla="*/ 0 w 9699180"/>
                <a:gd name="connsiteY5" fmla="*/ 5064 h 805005"/>
                <a:gd name="connsiteX0" fmla="*/ 0 w 9699180"/>
                <a:gd name="connsiteY0" fmla="*/ 5064 h 870529"/>
                <a:gd name="connsiteX1" fmla="*/ 9699180 w 9699180"/>
                <a:gd name="connsiteY1" fmla="*/ 332685 h 870529"/>
                <a:gd name="connsiteX2" fmla="*/ 9590359 w 9699180"/>
                <a:gd name="connsiteY2" fmla="*/ 870529 h 870529"/>
                <a:gd name="connsiteX3" fmla="*/ 0 w 9699180"/>
                <a:gd name="connsiteY3" fmla="*/ 462264 h 870529"/>
                <a:gd name="connsiteX4" fmla="*/ 746935 w 9699180"/>
                <a:gd name="connsiteY4" fmla="*/ 240921 h 870529"/>
                <a:gd name="connsiteX5" fmla="*/ 0 w 9699180"/>
                <a:gd name="connsiteY5" fmla="*/ 5064 h 870529"/>
                <a:gd name="connsiteX0" fmla="*/ 0 w 9699180"/>
                <a:gd name="connsiteY0" fmla="*/ 5064 h 870529"/>
                <a:gd name="connsiteX1" fmla="*/ 9699180 w 9699180"/>
                <a:gd name="connsiteY1" fmla="*/ 332685 h 870529"/>
                <a:gd name="connsiteX2" fmla="*/ 9590359 w 9699180"/>
                <a:gd name="connsiteY2" fmla="*/ 870529 h 870529"/>
                <a:gd name="connsiteX3" fmla="*/ 0 w 9699180"/>
                <a:gd name="connsiteY3" fmla="*/ 462264 h 870529"/>
                <a:gd name="connsiteX4" fmla="*/ 746935 w 9699180"/>
                <a:gd name="connsiteY4" fmla="*/ 240921 h 870529"/>
                <a:gd name="connsiteX5" fmla="*/ 0 w 9699180"/>
                <a:gd name="connsiteY5" fmla="*/ 5064 h 870529"/>
                <a:gd name="connsiteX0" fmla="*/ 0 w 9730854"/>
                <a:gd name="connsiteY0" fmla="*/ 5064 h 870529"/>
                <a:gd name="connsiteX1" fmla="*/ 9699180 w 9730854"/>
                <a:gd name="connsiteY1" fmla="*/ 332685 h 870529"/>
                <a:gd name="connsiteX2" fmla="*/ 9590359 w 9730854"/>
                <a:gd name="connsiteY2" fmla="*/ 870529 h 870529"/>
                <a:gd name="connsiteX3" fmla="*/ 0 w 9730854"/>
                <a:gd name="connsiteY3" fmla="*/ 462264 h 870529"/>
                <a:gd name="connsiteX4" fmla="*/ 746935 w 9730854"/>
                <a:gd name="connsiteY4" fmla="*/ 240921 h 870529"/>
                <a:gd name="connsiteX5" fmla="*/ 0 w 9730854"/>
                <a:gd name="connsiteY5" fmla="*/ 5064 h 870529"/>
                <a:gd name="connsiteX0" fmla="*/ 0 w 9730851"/>
                <a:gd name="connsiteY0" fmla="*/ 5064 h 870529"/>
                <a:gd name="connsiteX1" fmla="*/ 9699180 w 9730851"/>
                <a:gd name="connsiteY1" fmla="*/ 332685 h 870529"/>
                <a:gd name="connsiteX2" fmla="*/ 9590359 w 9730851"/>
                <a:gd name="connsiteY2" fmla="*/ 870529 h 870529"/>
                <a:gd name="connsiteX3" fmla="*/ 0 w 9730851"/>
                <a:gd name="connsiteY3" fmla="*/ 462264 h 870529"/>
                <a:gd name="connsiteX4" fmla="*/ 746935 w 9730851"/>
                <a:gd name="connsiteY4" fmla="*/ 240921 h 870529"/>
                <a:gd name="connsiteX5" fmla="*/ 0 w 9730851"/>
                <a:gd name="connsiteY5" fmla="*/ 5064 h 870529"/>
                <a:gd name="connsiteX0" fmla="*/ 0 w 9730851"/>
                <a:gd name="connsiteY0" fmla="*/ 0 h 865465"/>
                <a:gd name="connsiteX1" fmla="*/ 9699180 w 9730851"/>
                <a:gd name="connsiteY1" fmla="*/ 327621 h 865465"/>
                <a:gd name="connsiteX2" fmla="*/ 9590359 w 9730851"/>
                <a:gd name="connsiteY2" fmla="*/ 865465 h 865465"/>
                <a:gd name="connsiteX3" fmla="*/ 0 w 9730851"/>
                <a:gd name="connsiteY3" fmla="*/ 457200 h 865465"/>
                <a:gd name="connsiteX4" fmla="*/ 746935 w 9730851"/>
                <a:gd name="connsiteY4" fmla="*/ 235857 h 865465"/>
                <a:gd name="connsiteX5" fmla="*/ 0 w 9730851"/>
                <a:gd name="connsiteY5" fmla="*/ 0 h 865465"/>
                <a:gd name="connsiteX0" fmla="*/ 0 w 9745721"/>
                <a:gd name="connsiteY0" fmla="*/ 0 h 648690"/>
                <a:gd name="connsiteX1" fmla="*/ 9699180 w 9745721"/>
                <a:gd name="connsiteY1" fmla="*/ 327621 h 648690"/>
                <a:gd name="connsiteX2" fmla="*/ 9641639 w 9745721"/>
                <a:gd name="connsiteY2" fmla="*/ 648690 h 648690"/>
                <a:gd name="connsiteX3" fmla="*/ 0 w 9745721"/>
                <a:gd name="connsiteY3" fmla="*/ 457200 h 648690"/>
                <a:gd name="connsiteX4" fmla="*/ 746935 w 9745721"/>
                <a:gd name="connsiteY4" fmla="*/ 235857 h 648690"/>
                <a:gd name="connsiteX5" fmla="*/ 0 w 9745721"/>
                <a:gd name="connsiteY5" fmla="*/ 0 h 648690"/>
                <a:gd name="connsiteX0" fmla="*/ 0 w 9745721"/>
                <a:gd name="connsiteY0" fmla="*/ 0 h 648690"/>
                <a:gd name="connsiteX1" fmla="*/ 9699180 w 9745721"/>
                <a:gd name="connsiteY1" fmla="*/ 327621 h 648690"/>
                <a:gd name="connsiteX2" fmla="*/ 9641639 w 9745721"/>
                <a:gd name="connsiteY2" fmla="*/ 648690 h 648690"/>
                <a:gd name="connsiteX3" fmla="*/ 0 w 9745721"/>
                <a:gd name="connsiteY3" fmla="*/ 457200 h 648690"/>
                <a:gd name="connsiteX4" fmla="*/ 746935 w 9745721"/>
                <a:gd name="connsiteY4" fmla="*/ 235857 h 648690"/>
                <a:gd name="connsiteX5" fmla="*/ 0 w 9745721"/>
                <a:gd name="connsiteY5" fmla="*/ 0 h 648690"/>
                <a:gd name="connsiteX0" fmla="*/ 0 w 9736717"/>
                <a:gd name="connsiteY0" fmla="*/ 0 h 648690"/>
                <a:gd name="connsiteX1" fmla="*/ 9699180 w 9736717"/>
                <a:gd name="connsiteY1" fmla="*/ 327621 h 648690"/>
                <a:gd name="connsiteX2" fmla="*/ 9641639 w 9736717"/>
                <a:gd name="connsiteY2" fmla="*/ 648690 h 648690"/>
                <a:gd name="connsiteX3" fmla="*/ 0 w 9736717"/>
                <a:gd name="connsiteY3" fmla="*/ 457200 h 648690"/>
                <a:gd name="connsiteX4" fmla="*/ 746935 w 9736717"/>
                <a:gd name="connsiteY4" fmla="*/ 235857 h 648690"/>
                <a:gd name="connsiteX5" fmla="*/ 0 w 9736717"/>
                <a:gd name="connsiteY5" fmla="*/ 0 h 648690"/>
                <a:gd name="connsiteX0" fmla="*/ 0 w 9740990"/>
                <a:gd name="connsiteY0" fmla="*/ 0 h 648690"/>
                <a:gd name="connsiteX1" fmla="*/ 9699180 w 9740990"/>
                <a:gd name="connsiteY1" fmla="*/ 327621 h 648690"/>
                <a:gd name="connsiteX2" fmla="*/ 9641639 w 9740990"/>
                <a:gd name="connsiteY2" fmla="*/ 648690 h 648690"/>
                <a:gd name="connsiteX3" fmla="*/ 0 w 9740990"/>
                <a:gd name="connsiteY3" fmla="*/ 457200 h 648690"/>
                <a:gd name="connsiteX4" fmla="*/ 746935 w 9740990"/>
                <a:gd name="connsiteY4" fmla="*/ 235857 h 648690"/>
                <a:gd name="connsiteX5" fmla="*/ 0 w 9740990"/>
                <a:gd name="connsiteY5" fmla="*/ 0 h 648690"/>
                <a:gd name="connsiteX0" fmla="*/ 0 w 9695034"/>
                <a:gd name="connsiteY0" fmla="*/ 94703 h 743393"/>
                <a:gd name="connsiteX1" fmla="*/ 9601430 w 9695034"/>
                <a:gd name="connsiteY1" fmla="*/ 211406 h 743393"/>
                <a:gd name="connsiteX2" fmla="*/ 9641639 w 9695034"/>
                <a:gd name="connsiteY2" fmla="*/ 743393 h 743393"/>
                <a:gd name="connsiteX3" fmla="*/ 0 w 9695034"/>
                <a:gd name="connsiteY3" fmla="*/ 551903 h 743393"/>
                <a:gd name="connsiteX4" fmla="*/ 746935 w 9695034"/>
                <a:gd name="connsiteY4" fmla="*/ 330560 h 743393"/>
                <a:gd name="connsiteX5" fmla="*/ 0 w 9695034"/>
                <a:gd name="connsiteY5" fmla="*/ 94703 h 743393"/>
                <a:gd name="connsiteX0" fmla="*/ 0 w 9695034"/>
                <a:gd name="connsiteY0" fmla="*/ 0 h 648690"/>
                <a:gd name="connsiteX1" fmla="*/ 9601430 w 9695034"/>
                <a:gd name="connsiteY1" fmla="*/ 116703 h 648690"/>
                <a:gd name="connsiteX2" fmla="*/ 9641639 w 9695034"/>
                <a:gd name="connsiteY2" fmla="*/ 648690 h 648690"/>
                <a:gd name="connsiteX3" fmla="*/ 0 w 9695034"/>
                <a:gd name="connsiteY3" fmla="*/ 457200 h 648690"/>
                <a:gd name="connsiteX4" fmla="*/ 746935 w 9695034"/>
                <a:gd name="connsiteY4" fmla="*/ 235857 h 648690"/>
                <a:gd name="connsiteX5" fmla="*/ 0 w 9695034"/>
                <a:gd name="connsiteY5" fmla="*/ 0 h 648690"/>
                <a:gd name="connsiteX0" fmla="*/ 0 w 9695034"/>
                <a:gd name="connsiteY0" fmla="*/ 0 h 648690"/>
                <a:gd name="connsiteX1" fmla="*/ 9601430 w 9695034"/>
                <a:gd name="connsiteY1" fmla="*/ 116703 h 648690"/>
                <a:gd name="connsiteX2" fmla="*/ 9641639 w 9695034"/>
                <a:gd name="connsiteY2" fmla="*/ 648690 h 648690"/>
                <a:gd name="connsiteX3" fmla="*/ 0 w 9695034"/>
                <a:gd name="connsiteY3" fmla="*/ 457200 h 648690"/>
                <a:gd name="connsiteX4" fmla="*/ 746935 w 9695034"/>
                <a:gd name="connsiteY4" fmla="*/ 235857 h 648690"/>
                <a:gd name="connsiteX5" fmla="*/ 0 w 9695034"/>
                <a:gd name="connsiteY5" fmla="*/ 0 h 648690"/>
                <a:gd name="connsiteX0" fmla="*/ 0 w 9684532"/>
                <a:gd name="connsiteY0" fmla="*/ 0 h 648690"/>
                <a:gd name="connsiteX1" fmla="*/ 9601430 w 9684532"/>
                <a:gd name="connsiteY1" fmla="*/ 116703 h 648690"/>
                <a:gd name="connsiteX2" fmla="*/ 9641639 w 9684532"/>
                <a:gd name="connsiteY2" fmla="*/ 648690 h 648690"/>
                <a:gd name="connsiteX3" fmla="*/ 0 w 9684532"/>
                <a:gd name="connsiteY3" fmla="*/ 457200 h 648690"/>
                <a:gd name="connsiteX4" fmla="*/ 746935 w 9684532"/>
                <a:gd name="connsiteY4" fmla="*/ 235857 h 648690"/>
                <a:gd name="connsiteX5" fmla="*/ 0 w 9684532"/>
                <a:gd name="connsiteY5" fmla="*/ 0 h 648690"/>
                <a:gd name="connsiteX0" fmla="*/ 0 w 9641638"/>
                <a:gd name="connsiteY0" fmla="*/ 0 h 648690"/>
                <a:gd name="connsiteX1" fmla="*/ 9601430 w 9641638"/>
                <a:gd name="connsiteY1" fmla="*/ 116703 h 648690"/>
                <a:gd name="connsiteX2" fmla="*/ 9641639 w 9641638"/>
                <a:gd name="connsiteY2" fmla="*/ 648690 h 648690"/>
                <a:gd name="connsiteX3" fmla="*/ 0 w 9641638"/>
                <a:gd name="connsiteY3" fmla="*/ 457200 h 648690"/>
                <a:gd name="connsiteX4" fmla="*/ 746935 w 9641638"/>
                <a:gd name="connsiteY4" fmla="*/ 235857 h 648690"/>
                <a:gd name="connsiteX5" fmla="*/ 0 w 9641638"/>
                <a:gd name="connsiteY5" fmla="*/ 0 h 648690"/>
                <a:gd name="connsiteX0" fmla="*/ 0 w 9625348"/>
                <a:gd name="connsiteY0" fmla="*/ 0 h 648690"/>
                <a:gd name="connsiteX1" fmla="*/ 9601430 w 9625348"/>
                <a:gd name="connsiteY1" fmla="*/ 116703 h 648690"/>
                <a:gd name="connsiteX2" fmla="*/ 9625348 w 9625348"/>
                <a:gd name="connsiteY2" fmla="*/ 648690 h 648690"/>
                <a:gd name="connsiteX3" fmla="*/ 0 w 9625348"/>
                <a:gd name="connsiteY3" fmla="*/ 457200 h 648690"/>
                <a:gd name="connsiteX4" fmla="*/ 746935 w 9625348"/>
                <a:gd name="connsiteY4" fmla="*/ 235857 h 648690"/>
                <a:gd name="connsiteX5" fmla="*/ 0 w 9625348"/>
                <a:gd name="connsiteY5" fmla="*/ 0 h 648690"/>
                <a:gd name="connsiteX0" fmla="*/ 0 w 9646138"/>
                <a:gd name="connsiteY0" fmla="*/ 0 h 838750"/>
                <a:gd name="connsiteX1" fmla="*/ 9601430 w 9646138"/>
                <a:gd name="connsiteY1" fmla="*/ 116703 h 838750"/>
                <a:gd name="connsiteX2" fmla="*/ 9646138 w 9646138"/>
                <a:gd name="connsiteY2" fmla="*/ 838750 h 838750"/>
                <a:gd name="connsiteX3" fmla="*/ 0 w 9646138"/>
                <a:gd name="connsiteY3" fmla="*/ 457200 h 838750"/>
                <a:gd name="connsiteX4" fmla="*/ 746935 w 9646138"/>
                <a:gd name="connsiteY4" fmla="*/ 235857 h 838750"/>
                <a:gd name="connsiteX5" fmla="*/ 0 w 9646138"/>
                <a:gd name="connsiteY5" fmla="*/ 0 h 838750"/>
                <a:gd name="connsiteX0" fmla="*/ 0 w 9646138"/>
                <a:gd name="connsiteY0" fmla="*/ 0 h 838750"/>
                <a:gd name="connsiteX1" fmla="*/ 9601430 w 9646138"/>
                <a:gd name="connsiteY1" fmla="*/ 116703 h 838750"/>
                <a:gd name="connsiteX2" fmla="*/ 9646138 w 9646138"/>
                <a:gd name="connsiteY2" fmla="*/ 838750 h 838750"/>
                <a:gd name="connsiteX3" fmla="*/ 0 w 9646138"/>
                <a:gd name="connsiteY3" fmla="*/ 457200 h 838750"/>
                <a:gd name="connsiteX4" fmla="*/ 746935 w 9646138"/>
                <a:gd name="connsiteY4" fmla="*/ 235857 h 838750"/>
                <a:gd name="connsiteX5" fmla="*/ 0 w 9646138"/>
                <a:gd name="connsiteY5" fmla="*/ 0 h 838750"/>
                <a:gd name="connsiteX0" fmla="*/ 0 w 9669019"/>
                <a:gd name="connsiteY0" fmla="*/ 0 h 838750"/>
                <a:gd name="connsiteX1" fmla="*/ 9663799 w 9669019"/>
                <a:gd name="connsiteY1" fmla="*/ 262903 h 838750"/>
                <a:gd name="connsiteX2" fmla="*/ 9646138 w 9669019"/>
                <a:gd name="connsiteY2" fmla="*/ 838750 h 838750"/>
                <a:gd name="connsiteX3" fmla="*/ 0 w 9669019"/>
                <a:gd name="connsiteY3" fmla="*/ 457200 h 838750"/>
                <a:gd name="connsiteX4" fmla="*/ 746935 w 9669019"/>
                <a:gd name="connsiteY4" fmla="*/ 235857 h 838750"/>
                <a:gd name="connsiteX5" fmla="*/ 0 w 9669019"/>
                <a:gd name="connsiteY5" fmla="*/ 0 h 838750"/>
                <a:gd name="connsiteX0" fmla="*/ 0 w 9669019"/>
                <a:gd name="connsiteY0" fmla="*/ 7215 h 845965"/>
                <a:gd name="connsiteX1" fmla="*/ 9663799 w 9669019"/>
                <a:gd name="connsiteY1" fmla="*/ 270118 h 845965"/>
                <a:gd name="connsiteX2" fmla="*/ 9646138 w 9669019"/>
                <a:gd name="connsiteY2" fmla="*/ 845965 h 845965"/>
                <a:gd name="connsiteX3" fmla="*/ 0 w 9669019"/>
                <a:gd name="connsiteY3" fmla="*/ 464415 h 845965"/>
                <a:gd name="connsiteX4" fmla="*/ 746935 w 9669019"/>
                <a:gd name="connsiteY4" fmla="*/ 243072 h 845965"/>
                <a:gd name="connsiteX5" fmla="*/ 0 w 9669019"/>
                <a:gd name="connsiteY5" fmla="*/ 7215 h 845965"/>
                <a:gd name="connsiteX0" fmla="*/ 0 w 9677971"/>
                <a:gd name="connsiteY0" fmla="*/ 7215 h 860890"/>
                <a:gd name="connsiteX1" fmla="*/ 9663799 w 9677971"/>
                <a:gd name="connsiteY1" fmla="*/ 270118 h 860890"/>
                <a:gd name="connsiteX2" fmla="*/ 9677971 w 9677971"/>
                <a:gd name="connsiteY2" fmla="*/ 860890 h 860890"/>
                <a:gd name="connsiteX3" fmla="*/ 0 w 9677971"/>
                <a:gd name="connsiteY3" fmla="*/ 464415 h 860890"/>
                <a:gd name="connsiteX4" fmla="*/ 746935 w 9677971"/>
                <a:gd name="connsiteY4" fmla="*/ 243072 h 860890"/>
                <a:gd name="connsiteX5" fmla="*/ 0 w 9677971"/>
                <a:gd name="connsiteY5" fmla="*/ 7215 h 860890"/>
                <a:gd name="connsiteX0" fmla="*/ 0 w 9677971"/>
                <a:gd name="connsiteY0" fmla="*/ 7215 h 860890"/>
                <a:gd name="connsiteX1" fmla="*/ 9663799 w 9677971"/>
                <a:gd name="connsiteY1" fmla="*/ 270118 h 860890"/>
                <a:gd name="connsiteX2" fmla="*/ 9677971 w 9677971"/>
                <a:gd name="connsiteY2" fmla="*/ 860890 h 860890"/>
                <a:gd name="connsiteX3" fmla="*/ 0 w 9677971"/>
                <a:gd name="connsiteY3" fmla="*/ 464415 h 860890"/>
                <a:gd name="connsiteX4" fmla="*/ 746935 w 9677971"/>
                <a:gd name="connsiteY4" fmla="*/ 243072 h 860890"/>
                <a:gd name="connsiteX5" fmla="*/ 0 w 9677971"/>
                <a:gd name="connsiteY5" fmla="*/ 7215 h 860890"/>
                <a:gd name="connsiteX0" fmla="*/ 0 w 9672519"/>
                <a:gd name="connsiteY0" fmla="*/ 7215 h 860890"/>
                <a:gd name="connsiteX1" fmla="*/ 9663799 w 9672519"/>
                <a:gd name="connsiteY1" fmla="*/ 270118 h 860890"/>
                <a:gd name="connsiteX2" fmla="*/ 9667360 w 9672519"/>
                <a:gd name="connsiteY2" fmla="*/ 860890 h 860890"/>
                <a:gd name="connsiteX3" fmla="*/ 0 w 9672519"/>
                <a:gd name="connsiteY3" fmla="*/ 464415 h 860890"/>
                <a:gd name="connsiteX4" fmla="*/ 746935 w 9672519"/>
                <a:gd name="connsiteY4" fmla="*/ 243072 h 860890"/>
                <a:gd name="connsiteX5" fmla="*/ 0 w 9672519"/>
                <a:gd name="connsiteY5" fmla="*/ 7215 h 860890"/>
                <a:gd name="connsiteX0" fmla="*/ 0 w 9672519"/>
                <a:gd name="connsiteY0" fmla="*/ 7215 h 860890"/>
                <a:gd name="connsiteX1" fmla="*/ 9663799 w 9672519"/>
                <a:gd name="connsiteY1" fmla="*/ 270118 h 860890"/>
                <a:gd name="connsiteX2" fmla="*/ 9667360 w 9672519"/>
                <a:gd name="connsiteY2" fmla="*/ 860890 h 860890"/>
                <a:gd name="connsiteX3" fmla="*/ 0 w 9672519"/>
                <a:gd name="connsiteY3" fmla="*/ 464415 h 860890"/>
                <a:gd name="connsiteX4" fmla="*/ 439208 w 9672519"/>
                <a:gd name="connsiteY4" fmla="*/ 235610 h 860890"/>
                <a:gd name="connsiteX5" fmla="*/ 0 w 9672519"/>
                <a:gd name="connsiteY5" fmla="*/ 7215 h 860890"/>
                <a:gd name="connsiteX0" fmla="*/ 0 w 9672519"/>
                <a:gd name="connsiteY0" fmla="*/ 7215 h 860890"/>
                <a:gd name="connsiteX1" fmla="*/ 9663799 w 9672519"/>
                <a:gd name="connsiteY1" fmla="*/ 270118 h 860890"/>
                <a:gd name="connsiteX2" fmla="*/ 9667360 w 9672519"/>
                <a:gd name="connsiteY2" fmla="*/ 860890 h 860890"/>
                <a:gd name="connsiteX3" fmla="*/ 0 w 9672519"/>
                <a:gd name="connsiteY3" fmla="*/ 464415 h 860890"/>
                <a:gd name="connsiteX4" fmla="*/ 439208 w 9672519"/>
                <a:gd name="connsiteY4" fmla="*/ 235610 h 860890"/>
                <a:gd name="connsiteX5" fmla="*/ 0 w 9672519"/>
                <a:gd name="connsiteY5" fmla="*/ 7215 h 860890"/>
                <a:gd name="connsiteX0" fmla="*/ 0 w 9672519"/>
                <a:gd name="connsiteY0" fmla="*/ 7215 h 860890"/>
                <a:gd name="connsiteX1" fmla="*/ 9663799 w 9672519"/>
                <a:gd name="connsiteY1" fmla="*/ 270118 h 860890"/>
                <a:gd name="connsiteX2" fmla="*/ 9667360 w 9672519"/>
                <a:gd name="connsiteY2" fmla="*/ 860890 h 860890"/>
                <a:gd name="connsiteX3" fmla="*/ 0 w 9672519"/>
                <a:gd name="connsiteY3" fmla="*/ 464415 h 860890"/>
                <a:gd name="connsiteX4" fmla="*/ 439208 w 9672519"/>
                <a:gd name="connsiteY4" fmla="*/ 235610 h 860890"/>
                <a:gd name="connsiteX5" fmla="*/ 0 w 9672519"/>
                <a:gd name="connsiteY5" fmla="*/ 7215 h 860890"/>
                <a:gd name="connsiteX0" fmla="*/ 0 w 9672519"/>
                <a:gd name="connsiteY0" fmla="*/ 7215 h 860890"/>
                <a:gd name="connsiteX1" fmla="*/ 9663799 w 9672519"/>
                <a:gd name="connsiteY1" fmla="*/ 270118 h 860890"/>
                <a:gd name="connsiteX2" fmla="*/ 9667360 w 9672519"/>
                <a:gd name="connsiteY2" fmla="*/ 860890 h 860890"/>
                <a:gd name="connsiteX3" fmla="*/ 0 w 9672519"/>
                <a:gd name="connsiteY3" fmla="*/ 464415 h 860890"/>
                <a:gd name="connsiteX4" fmla="*/ 439208 w 9672519"/>
                <a:gd name="connsiteY4" fmla="*/ 235610 h 860890"/>
                <a:gd name="connsiteX5" fmla="*/ 0 w 9672519"/>
                <a:gd name="connsiteY5" fmla="*/ 7215 h 8608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672519" h="860890">
                  <a:moveTo>
                    <a:pt x="0" y="7215"/>
                  </a:moveTo>
                  <a:cubicBezTo>
                    <a:pt x="9252631" y="25696"/>
                    <a:pt x="9168430" y="-103513"/>
                    <a:pt x="9663799" y="270118"/>
                  </a:cubicBezTo>
                  <a:cubicBezTo>
                    <a:pt x="9687259" y="497386"/>
                    <a:pt x="9654506" y="567481"/>
                    <a:pt x="9667360" y="860890"/>
                  </a:cubicBezTo>
                  <a:cubicBezTo>
                    <a:pt x="9217193" y="430566"/>
                    <a:pt x="9954918" y="432495"/>
                    <a:pt x="0" y="464415"/>
                  </a:cubicBezTo>
                  <a:cubicBezTo>
                    <a:pt x="199460" y="335911"/>
                    <a:pt x="292805" y="311878"/>
                    <a:pt x="439208" y="235610"/>
                  </a:cubicBezTo>
                  <a:cubicBezTo>
                    <a:pt x="253897" y="142066"/>
                    <a:pt x="227755" y="123145"/>
                    <a:pt x="0" y="7215"/>
                  </a:cubicBezTo>
                  <a:close/>
                </a:path>
              </a:pathLst>
            </a:custGeom>
            <a:solidFill>
              <a:srgbClr val="C99FA0"/>
            </a:solidFill>
            <a:ln w="19050"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35" name="Стрелка вправо 4"/>
            <p:cNvSpPr/>
            <p:nvPr/>
          </p:nvSpPr>
          <p:spPr>
            <a:xfrm>
              <a:off x="289613" y="5022821"/>
              <a:ext cx="8762938" cy="833306"/>
            </a:xfrm>
            <a:custGeom>
              <a:avLst/>
              <a:gdLst>
                <a:gd name="connsiteX0" fmla="*/ 0 w 2155800"/>
                <a:gd name="connsiteY0" fmla="*/ 133350 h 533400"/>
                <a:gd name="connsiteX1" fmla="*/ 1889100 w 2155800"/>
                <a:gd name="connsiteY1" fmla="*/ 133350 h 533400"/>
                <a:gd name="connsiteX2" fmla="*/ 1889100 w 2155800"/>
                <a:gd name="connsiteY2" fmla="*/ 0 h 533400"/>
                <a:gd name="connsiteX3" fmla="*/ 2155800 w 2155800"/>
                <a:gd name="connsiteY3" fmla="*/ 266700 h 533400"/>
                <a:gd name="connsiteX4" fmla="*/ 1889100 w 2155800"/>
                <a:gd name="connsiteY4" fmla="*/ 533400 h 533400"/>
                <a:gd name="connsiteX5" fmla="*/ 1889100 w 2155800"/>
                <a:gd name="connsiteY5" fmla="*/ 400050 h 533400"/>
                <a:gd name="connsiteX6" fmla="*/ 0 w 2155800"/>
                <a:gd name="connsiteY6" fmla="*/ 400050 h 533400"/>
                <a:gd name="connsiteX7" fmla="*/ 0 w 2155800"/>
                <a:gd name="connsiteY7" fmla="*/ 133350 h 533400"/>
                <a:gd name="connsiteX0" fmla="*/ 0 w 2155800"/>
                <a:gd name="connsiteY0" fmla="*/ 0 h 400050"/>
                <a:gd name="connsiteX1" fmla="*/ 1889100 w 2155800"/>
                <a:gd name="connsiteY1" fmla="*/ 0 h 400050"/>
                <a:gd name="connsiteX2" fmla="*/ 2155800 w 2155800"/>
                <a:gd name="connsiteY2" fmla="*/ 133350 h 400050"/>
                <a:gd name="connsiteX3" fmla="*/ 1889100 w 2155800"/>
                <a:gd name="connsiteY3" fmla="*/ 400050 h 400050"/>
                <a:gd name="connsiteX4" fmla="*/ 1889100 w 2155800"/>
                <a:gd name="connsiteY4" fmla="*/ 266700 h 400050"/>
                <a:gd name="connsiteX5" fmla="*/ 0 w 2155800"/>
                <a:gd name="connsiteY5" fmla="*/ 266700 h 400050"/>
                <a:gd name="connsiteX6" fmla="*/ 0 w 2155800"/>
                <a:gd name="connsiteY6" fmla="*/ 0 h 400050"/>
                <a:gd name="connsiteX0" fmla="*/ 0 w 2155800"/>
                <a:gd name="connsiteY0" fmla="*/ 0 h 266700"/>
                <a:gd name="connsiteX1" fmla="*/ 1889100 w 2155800"/>
                <a:gd name="connsiteY1" fmla="*/ 0 h 266700"/>
                <a:gd name="connsiteX2" fmla="*/ 2155800 w 2155800"/>
                <a:gd name="connsiteY2" fmla="*/ 133350 h 266700"/>
                <a:gd name="connsiteX3" fmla="*/ 1889100 w 2155800"/>
                <a:gd name="connsiteY3" fmla="*/ 266700 h 266700"/>
                <a:gd name="connsiteX4" fmla="*/ 0 w 2155800"/>
                <a:gd name="connsiteY4" fmla="*/ 266700 h 266700"/>
                <a:gd name="connsiteX5" fmla="*/ 0 w 2155800"/>
                <a:gd name="connsiteY5" fmla="*/ 0 h 266700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0 w 2155800"/>
                <a:gd name="connsiteY5" fmla="*/ 267512 h 267512"/>
                <a:gd name="connsiteX6" fmla="*/ 0 w 2155800"/>
                <a:gd name="connsiteY6" fmla="*/ 812 h 267512"/>
                <a:gd name="connsiteX0" fmla="*/ 0 w 2155800"/>
                <a:gd name="connsiteY0" fmla="*/ 812 h 267512"/>
                <a:gd name="connsiteX1" fmla="*/ 1500048 w 2155800"/>
                <a:gd name="connsiteY1" fmla="*/ 0 h 267512"/>
                <a:gd name="connsiteX2" fmla="*/ 1889100 w 2155800"/>
                <a:gd name="connsiteY2" fmla="*/ 812 h 267512"/>
                <a:gd name="connsiteX3" fmla="*/ 2155800 w 2155800"/>
                <a:gd name="connsiteY3" fmla="*/ 134162 h 267512"/>
                <a:gd name="connsiteX4" fmla="*/ 1889100 w 2155800"/>
                <a:gd name="connsiteY4" fmla="*/ 267512 h 267512"/>
                <a:gd name="connsiteX5" fmla="*/ 1496345 w 2155800"/>
                <a:gd name="connsiteY5" fmla="*/ 265974 h 267512"/>
                <a:gd name="connsiteX6" fmla="*/ 0 w 2155800"/>
                <a:gd name="connsiteY6" fmla="*/ 267512 h 267512"/>
                <a:gd name="connsiteX7" fmla="*/ 0 w 2155800"/>
                <a:gd name="connsiteY7" fmla="*/ 812 h 267512"/>
                <a:gd name="connsiteX0" fmla="*/ 0 w 2155800"/>
                <a:gd name="connsiteY0" fmla="*/ 3264 h 269964"/>
                <a:gd name="connsiteX1" fmla="*/ 1344488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0 w 2155800"/>
                <a:gd name="connsiteY7" fmla="*/ 269964 h 269964"/>
                <a:gd name="connsiteX8" fmla="*/ 0 w 2155800"/>
                <a:gd name="connsiteY8" fmla="*/ 3264 h 269964"/>
                <a:gd name="connsiteX0" fmla="*/ 0 w 2155800"/>
                <a:gd name="connsiteY0" fmla="*/ 3264 h 269964"/>
                <a:gd name="connsiteX1" fmla="*/ 1355600 w 2155800"/>
                <a:gd name="connsiteY1" fmla="*/ 0 h 269964"/>
                <a:gd name="connsiteX2" fmla="*/ 1500048 w 2155800"/>
                <a:gd name="connsiteY2" fmla="*/ 2452 h 269964"/>
                <a:gd name="connsiteX3" fmla="*/ 1889100 w 2155800"/>
                <a:gd name="connsiteY3" fmla="*/ 3264 h 269964"/>
                <a:gd name="connsiteX4" fmla="*/ 2155800 w 2155800"/>
                <a:gd name="connsiteY4" fmla="*/ 136614 h 269964"/>
                <a:gd name="connsiteX5" fmla="*/ 1889100 w 2155800"/>
                <a:gd name="connsiteY5" fmla="*/ 269964 h 269964"/>
                <a:gd name="connsiteX6" fmla="*/ 1496345 w 2155800"/>
                <a:gd name="connsiteY6" fmla="*/ 268426 h 269964"/>
                <a:gd name="connsiteX7" fmla="*/ 1355599 w 2155800"/>
                <a:gd name="connsiteY7" fmla="*/ 267192 h 269964"/>
                <a:gd name="connsiteX8" fmla="*/ 0 w 2155800"/>
                <a:gd name="connsiteY8" fmla="*/ 269964 h 269964"/>
                <a:gd name="connsiteX9" fmla="*/ 0 w 2155800"/>
                <a:gd name="connsiteY9" fmla="*/ 3264 h 269964"/>
                <a:gd name="connsiteX0" fmla="*/ 0 w 2155800"/>
                <a:gd name="connsiteY0" fmla="*/ 3264 h 269964"/>
                <a:gd name="connsiteX1" fmla="*/ 1218558 w 2155800"/>
                <a:gd name="connsiteY1" fmla="*/ 1770 h 269964"/>
                <a:gd name="connsiteX2" fmla="*/ 1355600 w 2155800"/>
                <a:gd name="connsiteY2" fmla="*/ 0 h 269964"/>
                <a:gd name="connsiteX3" fmla="*/ 1500048 w 2155800"/>
                <a:gd name="connsiteY3" fmla="*/ 2452 h 269964"/>
                <a:gd name="connsiteX4" fmla="*/ 1889100 w 2155800"/>
                <a:gd name="connsiteY4" fmla="*/ 3264 h 269964"/>
                <a:gd name="connsiteX5" fmla="*/ 2155800 w 2155800"/>
                <a:gd name="connsiteY5" fmla="*/ 136614 h 269964"/>
                <a:gd name="connsiteX6" fmla="*/ 1889100 w 2155800"/>
                <a:gd name="connsiteY6" fmla="*/ 269964 h 269964"/>
                <a:gd name="connsiteX7" fmla="*/ 1496345 w 2155800"/>
                <a:gd name="connsiteY7" fmla="*/ 268426 h 269964"/>
                <a:gd name="connsiteX8" fmla="*/ 1355599 w 2155800"/>
                <a:gd name="connsiteY8" fmla="*/ 267192 h 269964"/>
                <a:gd name="connsiteX9" fmla="*/ 0 w 2155800"/>
                <a:gd name="connsiteY9" fmla="*/ 269964 h 269964"/>
                <a:gd name="connsiteX10" fmla="*/ 0 w 2155800"/>
                <a:gd name="connsiteY10" fmla="*/ 3264 h 269964"/>
                <a:gd name="connsiteX0" fmla="*/ 0 w 2155800"/>
                <a:gd name="connsiteY0" fmla="*/ 3264 h 270731"/>
                <a:gd name="connsiteX1" fmla="*/ 1218558 w 2155800"/>
                <a:gd name="connsiteY1" fmla="*/ 1770 h 270731"/>
                <a:gd name="connsiteX2" fmla="*/ 1355600 w 2155800"/>
                <a:gd name="connsiteY2" fmla="*/ 0 h 270731"/>
                <a:gd name="connsiteX3" fmla="*/ 1500048 w 2155800"/>
                <a:gd name="connsiteY3" fmla="*/ 2452 h 270731"/>
                <a:gd name="connsiteX4" fmla="*/ 1889100 w 2155800"/>
                <a:gd name="connsiteY4" fmla="*/ 3264 h 270731"/>
                <a:gd name="connsiteX5" fmla="*/ 2155800 w 2155800"/>
                <a:gd name="connsiteY5" fmla="*/ 136614 h 270731"/>
                <a:gd name="connsiteX6" fmla="*/ 1889100 w 2155800"/>
                <a:gd name="connsiteY6" fmla="*/ 269964 h 270731"/>
                <a:gd name="connsiteX7" fmla="*/ 1496345 w 2155800"/>
                <a:gd name="connsiteY7" fmla="*/ 268426 h 270731"/>
                <a:gd name="connsiteX8" fmla="*/ 1355599 w 2155800"/>
                <a:gd name="connsiteY8" fmla="*/ 267192 h 270731"/>
                <a:gd name="connsiteX9" fmla="*/ 1218558 w 2155800"/>
                <a:gd name="connsiteY9" fmla="*/ 270731 h 270731"/>
                <a:gd name="connsiteX10" fmla="*/ 0 w 2155800"/>
                <a:gd name="connsiteY10" fmla="*/ 269964 h 270731"/>
                <a:gd name="connsiteX11" fmla="*/ 0 w 2155800"/>
                <a:gd name="connsiteY11" fmla="*/ 3264 h 270731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287603"/>
                <a:gd name="connsiteX1" fmla="*/ 1218558 w 2155800"/>
                <a:gd name="connsiteY1" fmla="*/ 18642 h 287603"/>
                <a:gd name="connsiteX2" fmla="*/ 1355600 w 2155800"/>
                <a:gd name="connsiteY2" fmla="*/ 16872 h 287603"/>
                <a:gd name="connsiteX3" fmla="*/ 1500048 w 2155800"/>
                <a:gd name="connsiteY3" fmla="*/ 19324 h 287603"/>
                <a:gd name="connsiteX4" fmla="*/ 1889100 w 2155800"/>
                <a:gd name="connsiteY4" fmla="*/ 20136 h 287603"/>
                <a:gd name="connsiteX5" fmla="*/ 2155800 w 2155800"/>
                <a:gd name="connsiteY5" fmla="*/ 153486 h 287603"/>
                <a:gd name="connsiteX6" fmla="*/ 1889100 w 2155800"/>
                <a:gd name="connsiteY6" fmla="*/ 286836 h 287603"/>
                <a:gd name="connsiteX7" fmla="*/ 1496345 w 2155800"/>
                <a:gd name="connsiteY7" fmla="*/ 285298 h 287603"/>
                <a:gd name="connsiteX8" fmla="*/ 1355599 w 2155800"/>
                <a:gd name="connsiteY8" fmla="*/ 284064 h 287603"/>
                <a:gd name="connsiteX9" fmla="*/ 1218558 w 2155800"/>
                <a:gd name="connsiteY9" fmla="*/ 287603 h 287603"/>
                <a:gd name="connsiteX10" fmla="*/ 0 w 2155800"/>
                <a:gd name="connsiteY10" fmla="*/ 286836 h 287603"/>
                <a:gd name="connsiteX11" fmla="*/ 0 w 2155800"/>
                <a:gd name="connsiteY11" fmla="*/ 20136 h 287603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20136 h 306954"/>
                <a:gd name="connsiteX1" fmla="*/ 1218558 w 2155800"/>
                <a:gd name="connsiteY1" fmla="*/ 18642 h 306954"/>
                <a:gd name="connsiteX2" fmla="*/ 1355600 w 2155800"/>
                <a:gd name="connsiteY2" fmla="*/ 16872 h 306954"/>
                <a:gd name="connsiteX3" fmla="*/ 1500048 w 2155800"/>
                <a:gd name="connsiteY3" fmla="*/ 19324 h 306954"/>
                <a:gd name="connsiteX4" fmla="*/ 1889100 w 2155800"/>
                <a:gd name="connsiteY4" fmla="*/ 20136 h 306954"/>
                <a:gd name="connsiteX5" fmla="*/ 2155800 w 2155800"/>
                <a:gd name="connsiteY5" fmla="*/ 153486 h 306954"/>
                <a:gd name="connsiteX6" fmla="*/ 1889100 w 2155800"/>
                <a:gd name="connsiteY6" fmla="*/ 286836 h 306954"/>
                <a:gd name="connsiteX7" fmla="*/ 1496345 w 2155800"/>
                <a:gd name="connsiteY7" fmla="*/ 285298 h 306954"/>
                <a:gd name="connsiteX8" fmla="*/ 1355599 w 2155800"/>
                <a:gd name="connsiteY8" fmla="*/ 284064 h 306954"/>
                <a:gd name="connsiteX9" fmla="*/ 1218558 w 2155800"/>
                <a:gd name="connsiteY9" fmla="*/ 287603 h 306954"/>
                <a:gd name="connsiteX10" fmla="*/ 0 w 2155800"/>
                <a:gd name="connsiteY10" fmla="*/ 286836 h 306954"/>
                <a:gd name="connsiteX11" fmla="*/ 0 w 2155800"/>
                <a:gd name="connsiteY11" fmla="*/ 20136 h 306954"/>
                <a:gd name="connsiteX0" fmla="*/ 0 w 2155800"/>
                <a:gd name="connsiteY0" fmla="*/ 130982 h 417800"/>
                <a:gd name="connsiteX1" fmla="*/ 1216706 w 2155800"/>
                <a:gd name="connsiteY1" fmla="*/ 2 h 417800"/>
                <a:gd name="connsiteX2" fmla="*/ 1355600 w 2155800"/>
                <a:gd name="connsiteY2" fmla="*/ 127718 h 417800"/>
                <a:gd name="connsiteX3" fmla="*/ 1500048 w 2155800"/>
                <a:gd name="connsiteY3" fmla="*/ 130170 h 417800"/>
                <a:gd name="connsiteX4" fmla="*/ 1889100 w 2155800"/>
                <a:gd name="connsiteY4" fmla="*/ 130982 h 417800"/>
                <a:gd name="connsiteX5" fmla="*/ 2155800 w 2155800"/>
                <a:gd name="connsiteY5" fmla="*/ 264332 h 417800"/>
                <a:gd name="connsiteX6" fmla="*/ 1889100 w 2155800"/>
                <a:gd name="connsiteY6" fmla="*/ 397682 h 417800"/>
                <a:gd name="connsiteX7" fmla="*/ 1496345 w 2155800"/>
                <a:gd name="connsiteY7" fmla="*/ 396144 h 417800"/>
                <a:gd name="connsiteX8" fmla="*/ 1355599 w 2155800"/>
                <a:gd name="connsiteY8" fmla="*/ 394910 h 417800"/>
                <a:gd name="connsiteX9" fmla="*/ 1218558 w 2155800"/>
                <a:gd name="connsiteY9" fmla="*/ 398449 h 417800"/>
                <a:gd name="connsiteX10" fmla="*/ 0 w 2155800"/>
                <a:gd name="connsiteY10" fmla="*/ 397682 h 417800"/>
                <a:gd name="connsiteX11" fmla="*/ 0 w 2155800"/>
                <a:gd name="connsiteY11" fmla="*/ 130982 h 417800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0982 h 404973"/>
                <a:gd name="connsiteX1" fmla="*/ 1216706 w 2155800"/>
                <a:gd name="connsiteY1" fmla="*/ 2 h 404973"/>
                <a:gd name="connsiteX2" fmla="*/ 1355600 w 2155800"/>
                <a:gd name="connsiteY2" fmla="*/ 127718 h 404973"/>
                <a:gd name="connsiteX3" fmla="*/ 1500048 w 2155800"/>
                <a:gd name="connsiteY3" fmla="*/ 130170 h 404973"/>
                <a:gd name="connsiteX4" fmla="*/ 1889100 w 2155800"/>
                <a:gd name="connsiteY4" fmla="*/ 130982 h 404973"/>
                <a:gd name="connsiteX5" fmla="*/ 2155800 w 2155800"/>
                <a:gd name="connsiteY5" fmla="*/ 264332 h 404973"/>
                <a:gd name="connsiteX6" fmla="*/ 1889100 w 2155800"/>
                <a:gd name="connsiteY6" fmla="*/ 397682 h 404973"/>
                <a:gd name="connsiteX7" fmla="*/ 1496345 w 2155800"/>
                <a:gd name="connsiteY7" fmla="*/ 396144 h 404973"/>
                <a:gd name="connsiteX8" fmla="*/ 1355599 w 2155800"/>
                <a:gd name="connsiteY8" fmla="*/ 394910 h 404973"/>
                <a:gd name="connsiteX9" fmla="*/ 1220410 w 2155800"/>
                <a:gd name="connsiteY9" fmla="*/ 263452 h 404973"/>
                <a:gd name="connsiteX10" fmla="*/ 0 w 2155800"/>
                <a:gd name="connsiteY10" fmla="*/ 397682 h 404973"/>
                <a:gd name="connsiteX11" fmla="*/ 0 w 2155800"/>
                <a:gd name="connsiteY11" fmla="*/ 130982 h 404973"/>
                <a:gd name="connsiteX0" fmla="*/ 0 w 2155800"/>
                <a:gd name="connsiteY0" fmla="*/ 131020 h 405011"/>
                <a:gd name="connsiteX1" fmla="*/ 1216706 w 2155800"/>
                <a:gd name="connsiteY1" fmla="*/ 40 h 405011"/>
                <a:gd name="connsiteX2" fmla="*/ 1355600 w 2155800"/>
                <a:gd name="connsiteY2" fmla="*/ 127756 h 405011"/>
                <a:gd name="connsiteX3" fmla="*/ 1500048 w 2155800"/>
                <a:gd name="connsiteY3" fmla="*/ 130208 h 405011"/>
                <a:gd name="connsiteX4" fmla="*/ 1889100 w 2155800"/>
                <a:gd name="connsiteY4" fmla="*/ 131020 h 405011"/>
                <a:gd name="connsiteX5" fmla="*/ 2155800 w 2155800"/>
                <a:gd name="connsiteY5" fmla="*/ 264370 h 405011"/>
                <a:gd name="connsiteX6" fmla="*/ 1889100 w 2155800"/>
                <a:gd name="connsiteY6" fmla="*/ 397720 h 405011"/>
                <a:gd name="connsiteX7" fmla="*/ 1496345 w 2155800"/>
                <a:gd name="connsiteY7" fmla="*/ 396182 h 405011"/>
                <a:gd name="connsiteX8" fmla="*/ 1355599 w 2155800"/>
                <a:gd name="connsiteY8" fmla="*/ 394948 h 405011"/>
                <a:gd name="connsiteX9" fmla="*/ 1220410 w 2155800"/>
                <a:gd name="connsiteY9" fmla="*/ 263490 h 405011"/>
                <a:gd name="connsiteX10" fmla="*/ 0 w 2155800"/>
                <a:gd name="connsiteY10" fmla="*/ 397720 h 405011"/>
                <a:gd name="connsiteX11" fmla="*/ 0 w 2155800"/>
                <a:gd name="connsiteY11" fmla="*/ 131020 h 405011"/>
                <a:gd name="connsiteX0" fmla="*/ 0 w 2155800"/>
                <a:gd name="connsiteY0" fmla="*/ 21278 h 441286"/>
                <a:gd name="connsiteX1" fmla="*/ 1216706 w 2155800"/>
                <a:gd name="connsiteY1" fmla="*/ 36315 h 441286"/>
                <a:gd name="connsiteX2" fmla="*/ 1355600 w 2155800"/>
                <a:gd name="connsiteY2" fmla="*/ 164031 h 441286"/>
                <a:gd name="connsiteX3" fmla="*/ 1500048 w 2155800"/>
                <a:gd name="connsiteY3" fmla="*/ 166483 h 441286"/>
                <a:gd name="connsiteX4" fmla="*/ 1889100 w 2155800"/>
                <a:gd name="connsiteY4" fmla="*/ 167295 h 441286"/>
                <a:gd name="connsiteX5" fmla="*/ 2155800 w 2155800"/>
                <a:gd name="connsiteY5" fmla="*/ 300645 h 441286"/>
                <a:gd name="connsiteX6" fmla="*/ 1889100 w 2155800"/>
                <a:gd name="connsiteY6" fmla="*/ 433995 h 441286"/>
                <a:gd name="connsiteX7" fmla="*/ 1496345 w 2155800"/>
                <a:gd name="connsiteY7" fmla="*/ 432457 h 441286"/>
                <a:gd name="connsiteX8" fmla="*/ 1355599 w 2155800"/>
                <a:gd name="connsiteY8" fmla="*/ 431223 h 441286"/>
                <a:gd name="connsiteX9" fmla="*/ 1220410 w 2155800"/>
                <a:gd name="connsiteY9" fmla="*/ 299765 h 441286"/>
                <a:gd name="connsiteX10" fmla="*/ 0 w 2155800"/>
                <a:gd name="connsiteY10" fmla="*/ 433995 h 441286"/>
                <a:gd name="connsiteX11" fmla="*/ 0 w 2155800"/>
                <a:gd name="connsiteY11" fmla="*/ 21278 h 441286"/>
                <a:gd name="connsiteX0" fmla="*/ 0 w 2155800"/>
                <a:gd name="connsiteY0" fmla="*/ 0 h 420008"/>
                <a:gd name="connsiteX1" fmla="*/ 1216706 w 2155800"/>
                <a:gd name="connsiteY1" fmla="*/ 15037 h 420008"/>
                <a:gd name="connsiteX2" fmla="*/ 1355600 w 2155800"/>
                <a:gd name="connsiteY2" fmla="*/ 142753 h 420008"/>
                <a:gd name="connsiteX3" fmla="*/ 1500048 w 2155800"/>
                <a:gd name="connsiteY3" fmla="*/ 145205 h 420008"/>
                <a:gd name="connsiteX4" fmla="*/ 1889100 w 2155800"/>
                <a:gd name="connsiteY4" fmla="*/ 146017 h 420008"/>
                <a:gd name="connsiteX5" fmla="*/ 2155800 w 2155800"/>
                <a:gd name="connsiteY5" fmla="*/ 279367 h 420008"/>
                <a:gd name="connsiteX6" fmla="*/ 1889100 w 2155800"/>
                <a:gd name="connsiteY6" fmla="*/ 412717 h 420008"/>
                <a:gd name="connsiteX7" fmla="*/ 1496345 w 2155800"/>
                <a:gd name="connsiteY7" fmla="*/ 411179 h 420008"/>
                <a:gd name="connsiteX8" fmla="*/ 1355599 w 2155800"/>
                <a:gd name="connsiteY8" fmla="*/ 409945 h 420008"/>
                <a:gd name="connsiteX9" fmla="*/ 1220410 w 2155800"/>
                <a:gd name="connsiteY9" fmla="*/ 278487 h 420008"/>
                <a:gd name="connsiteX10" fmla="*/ 0 w 2155800"/>
                <a:gd name="connsiteY10" fmla="*/ 412717 h 420008"/>
                <a:gd name="connsiteX11" fmla="*/ 0 w 2155800"/>
                <a:gd name="connsiteY11" fmla="*/ 0 h 420008"/>
                <a:gd name="connsiteX0" fmla="*/ 0 w 2157652"/>
                <a:gd name="connsiteY0" fmla="*/ 5105 h 414093"/>
                <a:gd name="connsiteX1" fmla="*/ 1218558 w 2157652"/>
                <a:gd name="connsiteY1" fmla="*/ 9122 h 414093"/>
                <a:gd name="connsiteX2" fmla="*/ 1357452 w 2157652"/>
                <a:gd name="connsiteY2" fmla="*/ 136838 h 414093"/>
                <a:gd name="connsiteX3" fmla="*/ 1501900 w 2157652"/>
                <a:gd name="connsiteY3" fmla="*/ 139290 h 414093"/>
                <a:gd name="connsiteX4" fmla="*/ 1890952 w 2157652"/>
                <a:gd name="connsiteY4" fmla="*/ 140102 h 414093"/>
                <a:gd name="connsiteX5" fmla="*/ 2157652 w 2157652"/>
                <a:gd name="connsiteY5" fmla="*/ 273452 h 414093"/>
                <a:gd name="connsiteX6" fmla="*/ 1890952 w 2157652"/>
                <a:gd name="connsiteY6" fmla="*/ 406802 h 414093"/>
                <a:gd name="connsiteX7" fmla="*/ 1498197 w 2157652"/>
                <a:gd name="connsiteY7" fmla="*/ 405264 h 414093"/>
                <a:gd name="connsiteX8" fmla="*/ 1357451 w 2157652"/>
                <a:gd name="connsiteY8" fmla="*/ 404030 h 414093"/>
                <a:gd name="connsiteX9" fmla="*/ 1222262 w 2157652"/>
                <a:gd name="connsiteY9" fmla="*/ 272572 h 414093"/>
                <a:gd name="connsiteX10" fmla="*/ 1852 w 2157652"/>
                <a:gd name="connsiteY10" fmla="*/ 406802 h 414093"/>
                <a:gd name="connsiteX11" fmla="*/ 0 w 2157652"/>
                <a:gd name="connsiteY11" fmla="*/ 5105 h 414093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1852 w 2157652"/>
                <a:gd name="connsiteY10" fmla="*/ 409556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0 w 2157652"/>
                <a:gd name="connsiteY0" fmla="*/ 7859 h 416847"/>
                <a:gd name="connsiteX1" fmla="*/ 1218558 w 2157652"/>
                <a:gd name="connsiteY1" fmla="*/ 11876 h 416847"/>
                <a:gd name="connsiteX2" fmla="*/ 1357452 w 2157652"/>
                <a:gd name="connsiteY2" fmla="*/ 139592 h 416847"/>
                <a:gd name="connsiteX3" fmla="*/ 1501900 w 2157652"/>
                <a:gd name="connsiteY3" fmla="*/ 142044 h 416847"/>
                <a:gd name="connsiteX4" fmla="*/ 1890952 w 2157652"/>
                <a:gd name="connsiteY4" fmla="*/ 142856 h 416847"/>
                <a:gd name="connsiteX5" fmla="*/ 2157652 w 2157652"/>
                <a:gd name="connsiteY5" fmla="*/ 276206 h 416847"/>
                <a:gd name="connsiteX6" fmla="*/ 1890952 w 2157652"/>
                <a:gd name="connsiteY6" fmla="*/ 409556 h 416847"/>
                <a:gd name="connsiteX7" fmla="*/ 1498197 w 2157652"/>
                <a:gd name="connsiteY7" fmla="*/ 408018 h 416847"/>
                <a:gd name="connsiteX8" fmla="*/ 1357451 w 2157652"/>
                <a:gd name="connsiteY8" fmla="*/ 406784 h 416847"/>
                <a:gd name="connsiteX9" fmla="*/ 1222262 w 2157652"/>
                <a:gd name="connsiteY9" fmla="*/ 275326 h 416847"/>
                <a:gd name="connsiteX10" fmla="*/ 5556 w 2157652"/>
                <a:gd name="connsiteY10" fmla="*/ 274559 h 416847"/>
                <a:gd name="connsiteX11" fmla="*/ 0 w 2157652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7859 h 416847"/>
                <a:gd name="connsiteX1" fmla="*/ 1218736 w 2157830"/>
                <a:gd name="connsiteY1" fmla="*/ 11876 h 416847"/>
                <a:gd name="connsiteX2" fmla="*/ 1357630 w 2157830"/>
                <a:gd name="connsiteY2" fmla="*/ 139592 h 416847"/>
                <a:gd name="connsiteX3" fmla="*/ 1502078 w 2157830"/>
                <a:gd name="connsiteY3" fmla="*/ 142044 h 416847"/>
                <a:gd name="connsiteX4" fmla="*/ 1891130 w 2157830"/>
                <a:gd name="connsiteY4" fmla="*/ 142856 h 416847"/>
                <a:gd name="connsiteX5" fmla="*/ 2157830 w 2157830"/>
                <a:gd name="connsiteY5" fmla="*/ 276206 h 416847"/>
                <a:gd name="connsiteX6" fmla="*/ 1891130 w 2157830"/>
                <a:gd name="connsiteY6" fmla="*/ 409556 h 416847"/>
                <a:gd name="connsiteX7" fmla="*/ 1498375 w 2157830"/>
                <a:gd name="connsiteY7" fmla="*/ 408018 h 416847"/>
                <a:gd name="connsiteX8" fmla="*/ 1357629 w 2157830"/>
                <a:gd name="connsiteY8" fmla="*/ 406784 h 416847"/>
                <a:gd name="connsiteX9" fmla="*/ 1222440 w 2157830"/>
                <a:gd name="connsiteY9" fmla="*/ 275326 h 416847"/>
                <a:gd name="connsiteX10" fmla="*/ 178 w 2157830"/>
                <a:gd name="connsiteY10" fmla="*/ 274559 h 416847"/>
                <a:gd name="connsiteX11" fmla="*/ 178 w 2157830"/>
                <a:gd name="connsiteY11" fmla="*/ 7859 h 416847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11400"/>
                <a:gd name="connsiteX1" fmla="*/ 1218736 w 2157830"/>
                <a:gd name="connsiteY1" fmla="*/ 6429 h 411400"/>
                <a:gd name="connsiteX2" fmla="*/ 1357630 w 2157830"/>
                <a:gd name="connsiteY2" fmla="*/ 134145 h 411400"/>
                <a:gd name="connsiteX3" fmla="*/ 1502078 w 2157830"/>
                <a:gd name="connsiteY3" fmla="*/ 136597 h 411400"/>
                <a:gd name="connsiteX4" fmla="*/ 1891130 w 2157830"/>
                <a:gd name="connsiteY4" fmla="*/ 137409 h 411400"/>
                <a:gd name="connsiteX5" fmla="*/ 2157830 w 2157830"/>
                <a:gd name="connsiteY5" fmla="*/ 270759 h 411400"/>
                <a:gd name="connsiteX6" fmla="*/ 1891130 w 2157830"/>
                <a:gd name="connsiteY6" fmla="*/ 404109 h 411400"/>
                <a:gd name="connsiteX7" fmla="*/ 1498375 w 2157830"/>
                <a:gd name="connsiteY7" fmla="*/ 402571 h 411400"/>
                <a:gd name="connsiteX8" fmla="*/ 1357629 w 2157830"/>
                <a:gd name="connsiteY8" fmla="*/ 401337 h 411400"/>
                <a:gd name="connsiteX9" fmla="*/ 1222440 w 2157830"/>
                <a:gd name="connsiteY9" fmla="*/ 269879 h 411400"/>
                <a:gd name="connsiteX10" fmla="*/ 178 w 2157830"/>
                <a:gd name="connsiteY10" fmla="*/ 269112 h 411400"/>
                <a:gd name="connsiteX11" fmla="*/ 178 w 2157830"/>
                <a:gd name="connsiteY11" fmla="*/ 2412 h 411400"/>
                <a:gd name="connsiteX0" fmla="*/ 178 w 2157830"/>
                <a:gd name="connsiteY0" fmla="*/ 2412 h 404109"/>
                <a:gd name="connsiteX1" fmla="*/ 1218736 w 2157830"/>
                <a:gd name="connsiteY1" fmla="*/ 6429 h 404109"/>
                <a:gd name="connsiteX2" fmla="*/ 1357630 w 2157830"/>
                <a:gd name="connsiteY2" fmla="*/ 134145 h 404109"/>
                <a:gd name="connsiteX3" fmla="*/ 1502078 w 2157830"/>
                <a:gd name="connsiteY3" fmla="*/ 136597 h 404109"/>
                <a:gd name="connsiteX4" fmla="*/ 1891130 w 2157830"/>
                <a:gd name="connsiteY4" fmla="*/ 137409 h 404109"/>
                <a:gd name="connsiteX5" fmla="*/ 2157830 w 2157830"/>
                <a:gd name="connsiteY5" fmla="*/ 270759 h 404109"/>
                <a:gd name="connsiteX6" fmla="*/ 1891130 w 2157830"/>
                <a:gd name="connsiteY6" fmla="*/ 404109 h 404109"/>
                <a:gd name="connsiteX7" fmla="*/ 1498375 w 2157830"/>
                <a:gd name="connsiteY7" fmla="*/ 402571 h 404109"/>
                <a:gd name="connsiteX8" fmla="*/ 1357629 w 2157830"/>
                <a:gd name="connsiteY8" fmla="*/ 401337 h 404109"/>
                <a:gd name="connsiteX9" fmla="*/ 1222440 w 2157830"/>
                <a:gd name="connsiteY9" fmla="*/ 269879 h 404109"/>
                <a:gd name="connsiteX10" fmla="*/ 178 w 2157830"/>
                <a:gd name="connsiteY10" fmla="*/ 269112 h 404109"/>
                <a:gd name="connsiteX11" fmla="*/ 178 w 2157830"/>
                <a:gd name="connsiteY11" fmla="*/ 2412 h 404109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178 w 2157830"/>
                <a:gd name="connsiteY11" fmla="*/ 287740 h 422737"/>
                <a:gd name="connsiteX12" fmla="*/ 178 w 2157830"/>
                <a:gd name="connsiteY12" fmla="*/ 21040 h 422737"/>
                <a:gd name="connsiteX0" fmla="*/ 178 w 2157830"/>
                <a:gd name="connsiteY0" fmla="*/ 21040 h 422737"/>
                <a:gd name="connsiteX1" fmla="*/ 379821 w 2157830"/>
                <a:gd name="connsiteY1" fmla="*/ 17778 h 422737"/>
                <a:gd name="connsiteX2" fmla="*/ 1218736 w 2157830"/>
                <a:gd name="connsiteY2" fmla="*/ 25057 h 422737"/>
                <a:gd name="connsiteX3" fmla="*/ 1357630 w 2157830"/>
                <a:gd name="connsiteY3" fmla="*/ 152773 h 422737"/>
                <a:gd name="connsiteX4" fmla="*/ 1502078 w 2157830"/>
                <a:gd name="connsiteY4" fmla="*/ 155225 h 422737"/>
                <a:gd name="connsiteX5" fmla="*/ 1891130 w 2157830"/>
                <a:gd name="connsiteY5" fmla="*/ 156037 h 422737"/>
                <a:gd name="connsiteX6" fmla="*/ 2157830 w 2157830"/>
                <a:gd name="connsiteY6" fmla="*/ 289387 h 422737"/>
                <a:gd name="connsiteX7" fmla="*/ 1891130 w 2157830"/>
                <a:gd name="connsiteY7" fmla="*/ 422737 h 422737"/>
                <a:gd name="connsiteX8" fmla="*/ 1498375 w 2157830"/>
                <a:gd name="connsiteY8" fmla="*/ 421199 h 422737"/>
                <a:gd name="connsiteX9" fmla="*/ 1357629 w 2157830"/>
                <a:gd name="connsiteY9" fmla="*/ 419965 h 422737"/>
                <a:gd name="connsiteX10" fmla="*/ 1222440 w 2157830"/>
                <a:gd name="connsiteY10" fmla="*/ 288507 h 422737"/>
                <a:gd name="connsiteX11" fmla="*/ 377969 w 2157830"/>
                <a:gd name="connsiteY11" fmla="*/ 282261 h 422737"/>
                <a:gd name="connsiteX12" fmla="*/ 178 w 2157830"/>
                <a:gd name="connsiteY12" fmla="*/ 287740 h 422737"/>
                <a:gd name="connsiteX13" fmla="*/ 178 w 2157830"/>
                <a:gd name="connsiteY13" fmla="*/ 21040 h 422737"/>
                <a:gd name="connsiteX0" fmla="*/ 1935 w 2157735"/>
                <a:gd name="connsiteY0" fmla="*/ 6063 h 586837"/>
                <a:gd name="connsiteX1" fmla="*/ 379726 w 2157735"/>
                <a:gd name="connsiteY1" fmla="*/ 181878 h 586837"/>
                <a:gd name="connsiteX2" fmla="*/ 1218641 w 2157735"/>
                <a:gd name="connsiteY2" fmla="*/ 189157 h 586837"/>
                <a:gd name="connsiteX3" fmla="*/ 1357535 w 2157735"/>
                <a:gd name="connsiteY3" fmla="*/ 316873 h 586837"/>
                <a:gd name="connsiteX4" fmla="*/ 1501983 w 2157735"/>
                <a:gd name="connsiteY4" fmla="*/ 319325 h 586837"/>
                <a:gd name="connsiteX5" fmla="*/ 1891035 w 2157735"/>
                <a:gd name="connsiteY5" fmla="*/ 320137 h 586837"/>
                <a:gd name="connsiteX6" fmla="*/ 2157735 w 2157735"/>
                <a:gd name="connsiteY6" fmla="*/ 453487 h 586837"/>
                <a:gd name="connsiteX7" fmla="*/ 1891035 w 2157735"/>
                <a:gd name="connsiteY7" fmla="*/ 586837 h 586837"/>
                <a:gd name="connsiteX8" fmla="*/ 1498280 w 2157735"/>
                <a:gd name="connsiteY8" fmla="*/ 585299 h 586837"/>
                <a:gd name="connsiteX9" fmla="*/ 1357534 w 2157735"/>
                <a:gd name="connsiteY9" fmla="*/ 584065 h 586837"/>
                <a:gd name="connsiteX10" fmla="*/ 1222345 w 2157735"/>
                <a:gd name="connsiteY10" fmla="*/ 452607 h 586837"/>
                <a:gd name="connsiteX11" fmla="*/ 377874 w 2157735"/>
                <a:gd name="connsiteY11" fmla="*/ 446361 h 586837"/>
                <a:gd name="connsiteX12" fmla="*/ 83 w 2157735"/>
                <a:gd name="connsiteY12" fmla="*/ 451840 h 586837"/>
                <a:gd name="connsiteX13" fmla="*/ 1935 w 2157735"/>
                <a:gd name="connsiteY13" fmla="*/ 6063 h 586837"/>
                <a:gd name="connsiteX0" fmla="*/ 0 w 2155800"/>
                <a:gd name="connsiteY0" fmla="*/ 6063 h 586837"/>
                <a:gd name="connsiteX1" fmla="*/ 377791 w 2155800"/>
                <a:gd name="connsiteY1" fmla="*/ 181878 h 586837"/>
                <a:gd name="connsiteX2" fmla="*/ 1216706 w 2155800"/>
                <a:gd name="connsiteY2" fmla="*/ 189157 h 586837"/>
                <a:gd name="connsiteX3" fmla="*/ 1355600 w 2155800"/>
                <a:gd name="connsiteY3" fmla="*/ 316873 h 586837"/>
                <a:gd name="connsiteX4" fmla="*/ 1500048 w 2155800"/>
                <a:gd name="connsiteY4" fmla="*/ 319325 h 586837"/>
                <a:gd name="connsiteX5" fmla="*/ 1889100 w 2155800"/>
                <a:gd name="connsiteY5" fmla="*/ 320137 h 586837"/>
                <a:gd name="connsiteX6" fmla="*/ 2155800 w 2155800"/>
                <a:gd name="connsiteY6" fmla="*/ 453487 h 586837"/>
                <a:gd name="connsiteX7" fmla="*/ 1889100 w 2155800"/>
                <a:gd name="connsiteY7" fmla="*/ 586837 h 586837"/>
                <a:gd name="connsiteX8" fmla="*/ 1496345 w 2155800"/>
                <a:gd name="connsiteY8" fmla="*/ 585299 h 586837"/>
                <a:gd name="connsiteX9" fmla="*/ 1355599 w 2155800"/>
                <a:gd name="connsiteY9" fmla="*/ 584065 h 586837"/>
                <a:gd name="connsiteX10" fmla="*/ 1220410 w 2155800"/>
                <a:gd name="connsiteY10" fmla="*/ 452607 h 586837"/>
                <a:gd name="connsiteX11" fmla="*/ 375939 w 2155800"/>
                <a:gd name="connsiteY11" fmla="*/ 446361 h 586837"/>
                <a:gd name="connsiteX12" fmla="*/ 1852 w 2155800"/>
                <a:gd name="connsiteY12" fmla="*/ 258988 h 586837"/>
                <a:gd name="connsiteX13" fmla="*/ 0 w 2155800"/>
                <a:gd name="connsiteY13" fmla="*/ 6063 h 586837"/>
                <a:gd name="connsiteX0" fmla="*/ 0 w 2155800"/>
                <a:gd name="connsiteY0" fmla="*/ 14464 h 595238"/>
                <a:gd name="connsiteX1" fmla="*/ 377791 w 2155800"/>
                <a:gd name="connsiteY1" fmla="*/ 190279 h 595238"/>
                <a:gd name="connsiteX2" fmla="*/ 1216706 w 2155800"/>
                <a:gd name="connsiteY2" fmla="*/ 197558 h 595238"/>
                <a:gd name="connsiteX3" fmla="*/ 1355600 w 2155800"/>
                <a:gd name="connsiteY3" fmla="*/ 325274 h 595238"/>
                <a:gd name="connsiteX4" fmla="*/ 1500048 w 2155800"/>
                <a:gd name="connsiteY4" fmla="*/ 327726 h 595238"/>
                <a:gd name="connsiteX5" fmla="*/ 1889100 w 2155800"/>
                <a:gd name="connsiteY5" fmla="*/ 328538 h 595238"/>
                <a:gd name="connsiteX6" fmla="*/ 2155800 w 2155800"/>
                <a:gd name="connsiteY6" fmla="*/ 461888 h 595238"/>
                <a:gd name="connsiteX7" fmla="*/ 1889100 w 2155800"/>
                <a:gd name="connsiteY7" fmla="*/ 595238 h 595238"/>
                <a:gd name="connsiteX8" fmla="*/ 1496345 w 2155800"/>
                <a:gd name="connsiteY8" fmla="*/ 593700 h 595238"/>
                <a:gd name="connsiteX9" fmla="*/ 1355599 w 2155800"/>
                <a:gd name="connsiteY9" fmla="*/ 592466 h 595238"/>
                <a:gd name="connsiteX10" fmla="*/ 1220410 w 2155800"/>
                <a:gd name="connsiteY10" fmla="*/ 461008 h 595238"/>
                <a:gd name="connsiteX11" fmla="*/ 375939 w 2155800"/>
                <a:gd name="connsiteY11" fmla="*/ 454762 h 595238"/>
                <a:gd name="connsiteX12" fmla="*/ 1852 w 2155800"/>
                <a:gd name="connsiteY12" fmla="*/ 267389 h 595238"/>
                <a:gd name="connsiteX13" fmla="*/ 0 w 2155800"/>
                <a:gd name="connsiteY13" fmla="*/ 14464 h 595238"/>
                <a:gd name="connsiteX0" fmla="*/ 0 w 2155800"/>
                <a:gd name="connsiteY0" fmla="*/ 6064 h 586838"/>
                <a:gd name="connsiteX1" fmla="*/ 377791 w 2155800"/>
                <a:gd name="connsiteY1" fmla="*/ 181879 h 586838"/>
                <a:gd name="connsiteX2" fmla="*/ 1216706 w 2155800"/>
                <a:gd name="connsiteY2" fmla="*/ 189158 h 586838"/>
                <a:gd name="connsiteX3" fmla="*/ 1355600 w 2155800"/>
                <a:gd name="connsiteY3" fmla="*/ 316874 h 586838"/>
                <a:gd name="connsiteX4" fmla="*/ 1500048 w 2155800"/>
                <a:gd name="connsiteY4" fmla="*/ 319326 h 586838"/>
                <a:gd name="connsiteX5" fmla="*/ 1889100 w 2155800"/>
                <a:gd name="connsiteY5" fmla="*/ 320138 h 586838"/>
                <a:gd name="connsiteX6" fmla="*/ 2155800 w 2155800"/>
                <a:gd name="connsiteY6" fmla="*/ 453488 h 586838"/>
                <a:gd name="connsiteX7" fmla="*/ 1889100 w 2155800"/>
                <a:gd name="connsiteY7" fmla="*/ 586838 h 586838"/>
                <a:gd name="connsiteX8" fmla="*/ 1496345 w 2155800"/>
                <a:gd name="connsiteY8" fmla="*/ 585300 h 586838"/>
                <a:gd name="connsiteX9" fmla="*/ 1355599 w 2155800"/>
                <a:gd name="connsiteY9" fmla="*/ 584066 h 586838"/>
                <a:gd name="connsiteX10" fmla="*/ 1220410 w 2155800"/>
                <a:gd name="connsiteY10" fmla="*/ 452608 h 586838"/>
                <a:gd name="connsiteX11" fmla="*/ 375939 w 2155800"/>
                <a:gd name="connsiteY11" fmla="*/ 446362 h 586838"/>
                <a:gd name="connsiteX12" fmla="*/ 1852 w 2155800"/>
                <a:gd name="connsiteY12" fmla="*/ 258989 h 586838"/>
                <a:gd name="connsiteX13" fmla="*/ 0 w 2155800"/>
                <a:gd name="connsiteY13" fmla="*/ 6064 h 586838"/>
                <a:gd name="connsiteX0" fmla="*/ 0 w 2155800"/>
                <a:gd name="connsiteY0" fmla="*/ 4 h 580778"/>
                <a:gd name="connsiteX1" fmla="*/ 377791 w 2155800"/>
                <a:gd name="connsiteY1" fmla="*/ 175819 h 580778"/>
                <a:gd name="connsiteX2" fmla="*/ 1216706 w 2155800"/>
                <a:gd name="connsiteY2" fmla="*/ 183098 h 580778"/>
                <a:gd name="connsiteX3" fmla="*/ 1355600 w 2155800"/>
                <a:gd name="connsiteY3" fmla="*/ 310814 h 580778"/>
                <a:gd name="connsiteX4" fmla="*/ 1500048 w 2155800"/>
                <a:gd name="connsiteY4" fmla="*/ 313266 h 580778"/>
                <a:gd name="connsiteX5" fmla="*/ 1889100 w 2155800"/>
                <a:gd name="connsiteY5" fmla="*/ 314078 h 580778"/>
                <a:gd name="connsiteX6" fmla="*/ 2155800 w 2155800"/>
                <a:gd name="connsiteY6" fmla="*/ 447428 h 580778"/>
                <a:gd name="connsiteX7" fmla="*/ 1889100 w 2155800"/>
                <a:gd name="connsiteY7" fmla="*/ 580778 h 580778"/>
                <a:gd name="connsiteX8" fmla="*/ 1496345 w 2155800"/>
                <a:gd name="connsiteY8" fmla="*/ 579240 h 580778"/>
                <a:gd name="connsiteX9" fmla="*/ 1355599 w 2155800"/>
                <a:gd name="connsiteY9" fmla="*/ 578006 h 580778"/>
                <a:gd name="connsiteX10" fmla="*/ 1220410 w 2155800"/>
                <a:gd name="connsiteY10" fmla="*/ 446548 h 580778"/>
                <a:gd name="connsiteX11" fmla="*/ 375939 w 2155800"/>
                <a:gd name="connsiteY11" fmla="*/ 440302 h 580778"/>
                <a:gd name="connsiteX12" fmla="*/ 1852 w 2155800"/>
                <a:gd name="connsiteY12" fmla="*/ 252929 h 580778"/>
                <a:gd name="connsiteX13" fmla="*/ 0 w 2155800"/>
                <a:gd name="connsiteY13" fmla="*/ 4 h 580778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6 h 580780"/>
                <a:gd name="connsiteX1" fmla="*/ 377791 w 2155800"/>
                <a:gd name="connsiteY1" fmla="*/ 175821 h 580780"/>
                <a:gd name="connsiteX2" fmla="*/ 1216706 w 2155800"/>
                <a:gd name="connsiteY2" fmla="*/ 183100 h 580780"/>
                <a:gd name="connsiteX3" fmla="*/ 1355600 w 2155800"/>
                <a:gd name="connsiteY3" fmla="*/ 310816 h 580780"/>
                <a:gd name="connsiteX4" fmla="*/ 1500048 w 2155800"/>
                <a:gd name="connsiteY4" fmla="*/ 313268 h 580780"/>
                <a:gd name="connsiteX5" fmla="*/ 1889100 w 2155800"/>
                <a:gd name="connsiteY5" fmla="*/ 314080 h 580780"/>
                <a:gd name="connsiteX6" fmla="*/ 2155800 w 2155800"/>
                <a:gd name="connsiteY6" fmla="*/ 447430 h 580780"/>
                <a:gd name="connsiteX7" fmla="*/ 1889100 w 2155800"/>
                <a:gd name="connsiteY7" fmla="*/ 580780 h 580780"/>
                <a:gd name="connsiteX8" fmla="*/ 1496345 w 2155800"/>
                <a:gd name="connsiteY8" fmla="*/ 579242 h 580780"/>
                <a:gd name="connsiteX9" fmla="*/ 1355599 w 2155800"/>
                <a:gd name="connsiteY9" fmla="*/ 578008 h 580780"/>
                <a:gd name="connsiteX10" fmla="*/ 1220410 w 2155800"/>
                <a:gd name="connsiteY10" fmla="*/ 446550 h 580780"/>
                <a:gd name="connsiteX11" fmla="*/ 375939 w 2155800"/>
                <a:gd name="connsiteY11" fmla="*/ 440304 h 580780"/>
                <a:gd name="connsiteX12" fmla="*/ 1852 w 2155800"/>
                <a:gd name="connsiteY12" fmla="*/ 252931 h 580780"/>
                <a:gd name="connsiteX13" fmla="*/ 0 w 2155800"/>
                <a:gd name="connsiteY13" fmla="*/ 6 h 580780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10 h 580784"/>
                <a:gd name="connsiteX1" fmla="*/ 377791 w 2155800"/>
                <a:gd name="connsiteY1" fmla="*/ 175825 h 580784"/>
                <a:gd name="connsiteX2" fmla="*/ 1216706 w 2155800"/>
                <a:gd name="connsiteY2" fmla="*/ 183104 h 580784"/>
                <a:gd name="connsiteX3" fmla="*/ 1355600 w 2155800"/>
                <a:gd name="connsiteY3" fmla="*/ 310820 h 580784"/>
                <a:gd name="connsiteX4" fmla="*/ 1500048 w 2155800"/>
                <a:gd name="connsiteY4" fmla="*/ 313272 h 580784"/>
                <a:gd name="connsiteX5" fmla="*/ 1889100 w 2155800"/>
                <a:gd name="connsiteY5" fmla="*/ 314084 h 580784"/>
                <a:gd name="connsiteX6" fmla="*/ 2155800 w 2155800"/>
                <a:gd name="connsiteY6" fmla="*/ 447434 h 580784"/>
                <a:gd name="connsiteX7" fmla="*/ 1889100 w 2155800"/>
                <a:gd name="connsiteY7" fmla="*/ 580784 h 580784"/>
                <a:gd name="connsiteX8" fmla="*/ 1496345 w 2155800"/>
                <a:gd name="connsiteY8" fmla="*/ 579246 h 580784"/>
                <a:gd name="connsiteX9" fmla="*/ 1355599 w 2155800"/>
                <a:gd name="connsiteY9" fmla="*/ 578012 h 580784"/>
                <a:gd name="connsiteX10" fmla="*/ 1220410 w 2155800"/>
                <a:gd name="connsiteY10" fmla="*/ 446554 h 580784"/>
                <a:gd name="connsiteX11" fmla="*/ 375939 w 2155800"/>
                <a:gd name="connsiteY11" fmla="*/ 440308 h 580784"/>
                <a:gd name="connsiteX12" fmla="*/ 1852 w 2155800"/>
                <a:gd name="connsiteY12" fmla="*/ 252935 h 580784"/>
                <a:gd name="connsiteX13" fmla="*/ 0 w 2155800"/>
                <a:gd name="connsiteY13" fmla="*/ 10 h 580784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1889100 w 2155800"/>
                <a:gd name="connsiteY5" fmla="*/ 314913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1889100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0 w 2155800"/>
                <a:gd name="connsiteY0" fmla="*/ 839 h 581613"/>
                <a:gd name="connsiteX1" fmla="*/ 377791 w 2155800"/>
                <a:gd name="connsiteY1" fmla="*/ 176654 h 581613"/>
                <a:gd name="connsiteX2" fmla="*/ 1216706 w 2155800"/>
                <a:gd name="connsiteY2" fmla="*/ 183933 h 581613"/>
                <a:gd name="connsiteX3" fmla="*/ 1355600 w 2155800"/>
                <a:gd name="connsiteY3" fmla="*/ 311649 h 581613"/>
                <a:gd name="connsiteX4" fmla="*/ 1500048 w 2155800"/>
                <a:gd name="connsiteY4" fmla="*/ 314101 h 581613"/>
                <a:gd name="connsiteX5" fmla="*/ 2086792 w 2155800"/>
                <a:gd name="connsiteY5" fmla="*/ 323310 h 581613"/>
                <a:gd name="connsiteX6" fmla="*/ 2155800 w 2155800"/>
                <a:gd name="connsiteY6" fmla="*/ 448263 h 581613"/>
                <a:gd name="connsiteX7" fmla="*/ 2086792 w 2155800"/>
                <a:gd name="connsiteY7" fmla="*/ 581613 h 581613"/>
                <a:gd name="connsiteX8" fmla="*/ 1496345 w 2155800"/>
                <a:gd name="connsiteY8" fmla="*/ 580075 h 581613"/>
                <a:gd name="connsiteX9" fmla="*/ 1355599 w 2155800"/>
                <a:gd name="connsiteY9" fmla="*/ 578841 h 581613"/>
                <a:gd name="connsiteX10" fmla="*/ 1220410 w 2155800"/>
                <a:gd name="connsiteY10" fmla="*/ 447383 h 581613"/>
                <a:gd name="connsiteX11" fmla="*/ 375939 w 2155800"/>
                <a:gd name="connsiteY11" fmla="*/ 441137 h 581613"/>
                <a:gd name="connsiteX12" fmla="*/ 1852 w 2155800"/>
                <a:gd name="connsiteY12" fmla="*/ 253764 h 581613"/>
                <a:gd name="connsiteX13" fmla="*/ 0 w 2155800"/>
                <a:gd name="connsiteY13" fmla="*/ 839 h 581613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8052 w 2183852"/>
                <a:gd name="connsiteY0" fmla="*/ 843 h 581617"/>
                <a:gd name="connsiteX1" fmla="*/ 405843 w 2183852"/>
                <a:gd name="connsiteY1" fmla="*/ 176658 h 581617"/>
                <a:gd name="connsiteX2" fmla="*/ 1244758 w 2183852"/>
                <a:gd name="connsiteY2" fmla="*/ 183937 h 581617"/>
                <a:gd name="connsiteX3" fmla="*/ 1383652 w 2183852"/>
                <a:gd name="connsiteY3" fmla="*/ 311653 h 581617"/>
                <a:gd name="connsiteX4" fmla="*/ 1528100 w 2183852"/>
                <a:gd name="connsiteY4" fmla="*/ 314105 h 581617"/>
                <a:gd name="connsiteX5" fmla="*/ 2114844 w 2183852"/>
                <a:gd name="connsiteY5" fmla="*/ 323314 h 581617"/>
                <a:gd name="connsiteX6" fmla="*/ 2183852 w 2183852"/>
                <a:gd name="connsiteY6" fmla="*/ 448267 h 581617"/>
                <a:gd name="connsiteX7" fmla="*/ 2114844 w 2183852"/>
                <a:gd name="connsiteY7" fmla="*/ 581617 h 581617"/>
                <a:gd name="connsiteX8" fmla="*/ 1524397 w 2183852"/>
                <a:gd name="connsiteY8" fmla="*/ 580079 h 581617"/>
                <a:gd name="connsiteX9" fmla="*/ 1383651 w 2183852"/>
                <a:gd name="connsiteY9" fmla="*/ 578845 h 581617"/>
                <a:gd name="connsiteX10" fmla="*/ 1248462 w 2183852"/>
                <a:gd name="connsiteY10" fmla="*/ 447387 h 581617"/>
                <a:gd name="connsiteX11" fmla="*/ 403991 w 2183852"/>
                <a:gd name="connsiteY11" fmla="*/ 441141 h 581617"/>
                <a:gd name="connsiteX12" fmla="*/ 29904 w 2183852"/>
                <a:gd name="connsiteY12" fmla="*/ 253768 h 581617"/>
                <a:gd name="connsiteX13" fmla="*/ 28053 w 2183852"/>
                <a:gd name="connsiteY13" fmla="*/ 116046 h 581617"/>
                <a:gd name="connsiteX14" fmla="*/ 28052 w 2183852"/>
                <a:gd name="connsiteY14" fmla="*/ 843 h 581617"/>
                <a:gd name="connsiteX0" fmla="*/ 27732 w 2183532"/>
                <a:gd name="connsiteY0" fmla="*/ 842 h 581616"/>
                <a:gd name="connsiteX1" fmla="*/ 405523 w 2183532"/>
                <a:gd name="connsiteY1" fmla="*/ 176657 h 581616"/>
                <a:gd name="connsiteX2" fmla="*/ 1244438 w 2183532"/>
                <a:gd name="connsiteY2" fmla="*/ 183936 h 581616"/>
                <a:gd name="connsiteX3" fmla="*/ 1383332 w 2183532"/>
                <a:gd name="connsiteY3" fmla="*/ 311652 h 581616"/>
                <a:gd name="connsiteX4" fmla="*/ 1527780 w 2183532"/>
                <a:gd name="connsiteY4" fmla="*/ 314104 h 581616"/>
                <a:gd name="connsiteX5" fmla="*/ 2114524 w 2183532"/>
                <a:gd name="connsiteY5" fmla="*/ 323313 h 581616"/>
                <a:gd name="connsiteX6" fmla="*/ 2183532 w 2183532"/>
                <a:gd name="connsiteY6" fmla="*/ 448266 h 581616"/>
                <a:gd name="connsiteX7" fmla="*/ 2114524 w 2183532"/>
                <a:gd name="connsiteY7" fmla="*/ 581616 h 581616"/>
                <a:gd name="connsiteX8" fmla="*/ 1524077 w 2183532"/>
                <a:gd name="connsiteY8" fmla="*/ 580078 h 581616"/>
                <a:gd name="connsiteX9" fmla="*/ 1383331 w 2183532"/>
                <a:gd name="connsiteY9" fmla="*/ 578844 h 581616"/>
                <a:gd name="connsiteX10" fmla="*/ 1248142 w 2183532"/>
                <a:gd name="connsiteY10" fmla="*/ 447386 h 581616"/>
                <a:gd name="connsiteX11" fmla="*/ 403671 w 2183532"/>
                <a:gd name="connsiteY11" fmla="*/ 441140 h 581616"/>
                <a:gd name="connsiteX12" fmla="*/ 29584 w 2183532"/>
                <a:gd name="connsiteY12" fmla="*/ 253767 h 581616"/>
                <a:gd name="connsiteX13" fmla="*/ 27733 w 2183532"/>
                <a:gd name="connsiteY13" fmla="*/ 116045 h 581616"/>
                <a:gd name="connsiteX14" fmla="*/ 27732 w 2183532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27577 w 2183377"/>
                <a:gd name="connsiteY0" fmla="*/ 842 h 581616"/>
                <a:gd name="connsiteX1" fmla="*/ 405368 w 2183377"/>
                <a:gd name="connsiteY1" fmla="*/ 176657 h 581616"/>
                <a:gd name="connsiteX2" fmla="*/ 1244283 w 2183377"/>
                <a:gd name="connsiteY2" fmla="*/ 183936 h 581616"/>
                <a:gd name="connsiteX3" fmla="*/ 1383177 w 2183377"/>
                <a:gd name="connsiteY3" fmla="*/ 311652 h 581616"/>
                <a:gd name="connsiteX4" fmla="*/ 1527625 w 2183377"/>
                <a:gd name="connsiteY4" fmla="*/ 314104 h 581616"/>
                <a:gd name="connsiteX5" fmla="*/ 2114369 w 2183377"/>
                <a:gd name="connsiteY5" fmla="*/ 323313 h 581616"/>
                <a:gd name="connsiteX6" fmla="*/ 2183377 w 2183377"/>
                <a:gd name="connsiteY6" fmla="*/ 448266 h 581616"/>
                <a:gd name="connsiteX7" fmla="*/ 2114369 w 2183377"/>
                <a:gd name="connsiteY7" fmla="*/ 581616 h 581616"/>
                <a:gd name="connsiteX8" fmla="*/ 1523922 w 2183377"/>
                <a:gd name="connsiteY8" fmla="*/ 580078 h 581616"/>
                <a:gd name="connsiteX9" fmla="*/ 1383176 w 2183377"/>
                <a:gd name="connsiteY9" fmla="*/ 578844 h 581616"/>
                <a:gd name="connsiteX10" fmla="*/ 1247987 w 2183377"/>
                <a:gd name="connsiteY10" fmla="*/ 447386 h 581616"/>
                <a:gd name="connsiteX11" fmla="*/ 403516 w 2183377"/>
                <a:gd name="connsiteY11" fmla="*/ 441140 h 581616"/>
                <a:gd name="connsiteX12" fmla="*/ 29429 w 2183377"/>
                <a:gd name="connsiteY12" fmla="*/ 253767 h 581616"/>
                <a:gd name="connsiteX13" fmla="*/ 27578 w 2183377"/>
                <a:gd name="connsiteY13" fmla="*/ 116045 h 581616"/>
                <a:gd name="connsiteX14" fmla="*/ 27577 w 2183377"/>
                <a:gd name="connsiteY14" fmla="*/ 842 h 581616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18044 w 2173844"/>
                <a:gd name="connsiteY0" fmla="*/ 840 h 581614"/>
                <a:gd name="connsiteX1" fmla="*/ 395835 w 2173844"/>
                <a:gd name="connsiteY1" fmla="*/ 176655 h 581614"/>
                <a:gd name="connsiteX2" fmla="*/ 1234750 w 2173844"/>
                <a:gd name="connsiteY2" fmla="*/ 183934 h 581614"/>
                <a:gd name="connsiteX3" fmla="*/ 1373644 w 2173844"/>
                <a:gd name="connsiteY3" fmla="*/ 311650 h 581614"/>
                <a:gd name="connsiteX4" fmla="*/ 1518092 w 2173844"/>
                <a:gd name="connsiteY4" fmla="*/ 314102 h 581614"/>
                <a:gd name="connsiteX5" fmla="*/ 2104836 w 2173844"/>
                <a:gd name="connsiteY5" fmla="*/ 323311 h 581614"/>
                <a:gd name="connsiteX6" fmla="*/ 2173844 w 2173844"/>
                <a:gd name="connsiteY6" fmla="*/ 448264 h 581614"/>
                <a:gd name="connsiteX7" fmla="*/ 2104836 w 2173844"/>
                <a:gd name="connsiteY7" fmla="*/ 581614 h 581614"/>
                <a:gd name="connsiteX8" fmla="*/ 1514389 w 2173844"/>
                <a:gd name="connsiteY8" fmla="*/ 580076 h 581614"/>
                <a:gd name="connsiteX9" fmla="*/ 1373643 w 2173844"/>
                <a:gd name="connsiteY9" fmla="*/ 578842 h 581614"/>
                <a:gd name="connsiteX10" fmla="*/ 1238454 w 2173844"/>
                <a:gd name="connsiteY10" fmla="*/ 447384 h 581614"/>
                <a:gd name="connsiteX11" fmla="*/ 393983 w 2173844"/>
                <a:gd name="connsiteY11" fmla="*/ 441138 h 581614"/>
                <a:gd name="connsiteX12" fmla="*/ 19896 w 2173844"/>
                <a:gd name="connsiteY12" fmla="*/ 253765 h 581614"/>
                <a:gd name="connsiteX13" fmla="*/ 72847 w 2173844"/>
                <a:gd name="connsiteY13" fmla="*/ 118798 h 581614"/>
                <a:gd name="connsiteX14" fmla="*/ 18044 w 2173844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18798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840 h 581614"/>
                <a:gd name="connsiteX1" fmla="*/ 377791 w 2155800"/>
                <a:gd name="connsiteY1" fmla="*/ 176655 h 581614"/>
                <a:gd name="connsiteX2" fmla="*/ 1216706 w 2155800"/>
                <a:gd name="connsiteY2" fmla="*/ 183934 h 581614"/>
                <a:gd name="connsiteX3" fmla="*/ 1355600 w 2155800"/>
                <a:gd name="connsiteY3" fmla="*/ 311650 h 581614"/>
                <a:gd name="connsiteX4" fmla="*/ 1500048 w 2155800"/>
                <a:gd name="connsiteY4" fmla="*/ 314102 h 581614"/>
                <a:gd name="connsiteX5" fmla="*/ 2086792 w 2155800"/>
                <a:gd name="connsiteY5" fmla="*/ 323311 h 581614"/>
                <a:gd name="connsiteX6" fmla="*/ 2155800 w 2155800"/>
                <a:gd name="connsiteY6" fmla="*/ 448264 h 581614"/>
                <a:gd name="connsiteX7" fmla="*/ 2086792 w 2155800"/>
                <a:gd name="connsiteY7" fmla="*/ 581614 h 581614"/>
                <a:gd name="connsiteX8" fmla="*/ 1496345 w 2155800"/>
                <a:gd name="connsiteY8" fmla="*/ 580076 h 581614"/>
                <a:gd name="connsiteX9" fmla="*/ 1355599 w 2155800"/>
                <a:gd name="connsiteY9" fmla="*/ 578842 h 581614"/>
                <a:gd name="connsiteX10" fmla="*/ 1220410 w 2155800"/>
                <a:gd name="connsiteY10" fmla="*/ 447384 h 581614"/>
                <a:gd name="connsiteX11" fmla="*/ 375939 w 2155800"/>
                <a:gd name="connsiteY11" fmla="*/ 441138 h 581614"/>
                <a:gd name="connsiteX12" fmla="*/ 1852 w 2155800"/>
                <a:gd name="connsiteY12" fmla="*/ 253765 h 581614"/>
                <a:gd name="connsiteX13" fmla="*/ 54803 w 2155800"/>
                <a:gd name="connsiteY13" fmla="*/ 127063 h 581614"/>
                <a:gd name="connsiteX14" fmla="*/ 0 w 2155800"/>
                <a:gd name="connsiteY14" fmla="*/ 840 h 581614"/>
                <a:gd name="connsiteX0" fmla="*/ 0 w 2155800"/>
                <a:gd name="connsiteY0" fmla="*/ 1877 h 582651"/>
                <a:gd name="connsiteX1" fmla="*/ 377791 w 2155800"/>
                <a:gd name="connsiteY1" fmla="*/ 177692 h 582651"/>
                <a:gd name="connsiteX2" fmla="*/ 1216706 w 2155800"/>
                <a:gd name="connsiteY2" fmla="*/ 184971 h 582651"/>
                <a:gd name="connsiteX3" fmla="*/ 1355600 w 2155800"/>
                <a:gd name="connsiteY3" fmla="*/ 312687 h 582651"/>
                <a:gd name="connsiteX4" fmla="*/ 1500048 w 2155800"/>
                <a:gd name="connsiteY4" fmla="*/ 315139 h 582651"/>
                <a:gd name="connsiteX5" fmla="*/ 2086792 w 2155800"/>
                <a:gd name="connsiteY5" fmla="*/ 324348 h 582651"/>
                <a:gd name="connsiteX6" fmla="*/ 2155800 w 2155800"/>
                <a:gd name="connsiteY6" fmla="*/ 449301 h 582651"/>
                <a:gd name="connsiteX7" fmla="*/ 2086792 w 2155800"/>
                <a:gd name="connsiteY7" fmla="*/ 582651 h 582651"/>
                <a:gd name="connsiteX8" fmla="*/ 1496345 w 2155800"/>
                <a:gd name="connsiteY8" fmla="*/ 581113 h 582651"/>
                <a:gd name="connsiteX9" fmla="*/ 1355599 w 2155800"/>
                <a:gd name="connsiteY9" fmla="*/ 579879 h 582651"/>
                <a:gd name="connsiteX10" fmla="*/ 1220410 w 2155800"/>
                <a:gd name="connsiteY10" fmla="*/ 448421 h 582651"/>
                <a:gd name="connsiteX11" fmla="*/ 375939 w 2155800"/>
                <a:gd name="connsiteY11" fmla="*/ 442175 h 582651"/>
                <a:gd name="connsiteX12" fmla="*/ 1852 w 2155800"/>
                <a:gd name="connsiteY12" fmla="*/ 254802 h 582651"/>
                <a:gd name="connsiteX13" fmla="*/ 54803 w 2155800"/>
                <a:gd name="connsiteY13" fmla="*/ 128100 h 582651"/>
                <a:gd name="connsiteX14" fmla="*/ 0 w 2155800"/>
                <a:gd name="connsiteY14" fmla="*/ 1877 h 582651"/>
                <a:gd name="connsiteX0" fmla="*/ 0 w 2155800"/>
                <a:gd name="connsiteY0" fmla="*/ 17891 h 598665"/>
                <a:gd name="connsiteX1" fmla="*/ 377791 w 2155800"/>
                <a:gd name="connsiteY1" fmla="*/ 193706 h 598665"/>
                <a:gd name="connsiteX2" fmla="*/ 1216706 w 2155800"/>
                <a:gd name="connsiteY2" fmla="*/ 200985 h 598665"/>
                <a:gd name="connsiteX3" fmla="*/ 1355600 w 2155800"/>
                <a:gd name="connsiteY3" fmla="*/ 328701 h 598665"/>
                <a:gd name="connsiteX4" fmla="*/ 1500048 w 2155800"/>
                <a:gd name="connsiteY4" fmla="*/ 331153 h 598665"/>
                <a:gd name="connsiteX5" fmla="*/ 2086792 w 2155800"/>
                <a:gd name="connsiteY5" fmla="*/ 340362 h 598665"/>
                <a:gd name="connsiteX6" fmla="*/ 2155800 w 2155800"/>
                <a:gd name="connsiteY6" fmla="*/ 465315 h 598665"/>
                <a:gd name="connsiteX7" fmla="*/ 2086792 w 2155800"/>
                <a:gd name="connsiteY7" fmla="*/ 598665 h 598665"/>
                <a:gd name="connsiteX8" fmla="*/ 1496345 w 2155800"/>
                <a:gd name="connsiteY8" fmla="*/ 597127 h 598665"/>
                <a:gd name="connsiteX9" fmla="*/ 1355599 w 2155800"/>
                <a:gd name="connsiteY9" fmla="*/ 595893 h 598665"/>
                <a:gd name="connsiteX10" fmla="*/ 1220410 w 2155800"/>
                <a:gd name="connsiteY10" fmla="*/ 464435 h 598665"/>
                <a:gd name="connsiteX11" fmla="*/ 375939 w 2155800"/>
                <a:gd name="connsiteY11" fmla="*/ 458189 h 598665"/>
                <a:gd name="connsiteX12" fmla="*/ 1852 w 2155800"/>
                <a:gd name="connsiteY12" fmla="*/ 270816 h 598665"/>
                <a:gd name="connsiteX13" fmla="*/ 54803 w 2155800"/>
                <a:gd name="connsiteY13" fmla="*/ 144114 h 598665"/>
                <a:gd name="connsiteX14" fmla="*/ 0 w 2155800"/>
                <a:gd name="connsiteY14" fmla="*/ 17891 h 598665"/>
                <a:gd name="connsiteX0" fmla="*/ 0 w 2155800"/>
                <a:gd name="connsiteY0" fmla="*/ 14262 h 595036"/>
                <a:gd name="connsiteX1" fmla="*/ 377791 w 2155800"/>
                <a:gd name="connsiteY1" fmla="*/ 190077 h 595036"/>
                <a:gd name="connsiteX2" fmla="*/ 1216706 w 2155800"/>
                <a:gd name="connsiteY2" fmla="*/ 197356 h 595036"/>
                <a:gd name="connsiteX3" fmla="*/ 1355600 w 2155800"/>
                <a:gd name="connsiteY3" fmla="*/ 325072 h 595036"/>
                <a:gd name="connsiteX4" fmla="*/ 1500048 w 2155800"/>
                <a:gd name="connsiteY4" fmla="*/ 327524 h 595036"/>
                <a:gd name="connsiteX5" fmla="*/ 2086792 w 2155800"/>
                <a:gd name="connsiteY5" fmla="*/ 336733 h 595036"/>
                <a:gd name="connsiteX6" fmla="*/ 2155800 w 2155800"/>
                <a:gd name="connsiteY6" fmla="*/ 461686 h 595036"/>
                <a:gd name="connsiteX7" fmla="*/ 2086792 w 2155800"/>
                <a:gd name="connsiteY7" fmla="*/ 595036 h 595036"/>
                <a:gd name="connsiteX8" fmla="*/ 1496345 w 2155800"/>
                <a:gd name="connsiteY8" fmla="*/ 593498 h 595036"/>
                <a:gd name="connsiteX9" fmla="*/ 1355599 w 2155800"/>
                <a:gd name="connsiteY9" fmla="*/ 592264 h 595036"/>
                <a:gd name="connsiteX10" fmla="*/ 1220410 w 2155800"/>
                <a:gd name="connsiteY10" fmla="*/ 460806 h 595036"/>
                <a:gd name="connsiteX11" fmla="*/ 375939 w 2155800"/>
                <a:gd name="connsiteY11" fmla="*/ 454560 h 595036"/>
                <a:gd name="connsiteX12" fmla="*/ 1852 w 2155800"/>
                <a:gd name="connsiteY12" fmla="*/ 267187 h 595036"/>
                <a:gd name="connsiteX13" fmla="*/ 54803 w 2155800"/>
                <a:gd name="connsiteY13" fmla="*/ 140485 h 595036"/>
                <a:gd name="connsiteX14" fmla="*/ 0 w 2155800"/>
                <a:gd name="connsiteY14" fmla="*/ 14262 h 595036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220410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216706 w 2155800"/>
                <a:gd name="connsiteY2" fmla="*/ 189794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355600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6741 w 2155800"/>
                <a:gd name="connsiteY3" fmla="*/ 313837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355599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1016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07969 w 2155800"/>
                <a:gd name="connsiteY3" fmla="*/ 321183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9723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03495 w 2155800"/>
                <a:gd name="connsiteY9" fmla="*/ 584702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1751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500048 w 2155800"/>
                <a:gd name="connsiteY4" fmla="*/ 31996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3758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1498929 w 2155800"/>
                <a:gd name="connsiteY4" fmla="*/ 325472 h 587474"/>
                <a:gd name="connsiteX5" fmla="*/ 2086792 w 2155800"/>
                <a:gd name="connsiteY5" fmla="*/ 329171 h 587474"/>
                <a:gd name="connsiteX6" fmla="*/ 2155800 w 2155800"/>
                <a:gd name="connsiteY6" fmla="*/ 454124 h 587474"/>
                <a:gd name="connsiteX7" fmla="*/ 2086792 w 2155800"/>
                <a:gd name="connsiteY7" fmla="*/ 587474 h 587474"/>
                <a:gd name="connsiteX8" fmla="*/ 1496345 w 2155800"/>
                <a:gd name="connsiteY8" fmla="*/ 585936 h 587474"/>
                <a:gd name="connsiteX9" fmla="*/ 1245249 w 2155800"/>
                <a:gd name="connsiteY9" fmla="*/ 581029 h 587474"/>
                <a:gd name="connsiteX10" fmla="*/ 1075763 w 2155800"/>
                <a:gd name="connsiteY10" fmla="*/ 453244 h 587474"/>
                <a:gd name="connsiteX11" fmla="*/ 375939 w 2155800"/>
                <a:gd name="connsiteY11" fmla="*/ 446998 h 587474"/>
                <a:gd name="connsiteX12" fmla="*/ 1852 w 2155800"/>
                <a:gd name="connsiteY12" fmla="*/ 259625 h 587474"/>
                <a:gd name="connsiteX13" fmla="*/ 54803 w 2155800"/>
                <a:gd name="connsiteY13" fmla="*/ 132923 h 587474"/>
                <a:gd name="connsiteX14" fmla="*/ 0 w 2155800"/>
                <a:gd name="connsiteY14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496345 w 2155800"/>
                <a:gd name="connsiteY7" fmla="*/ 585936 h 587474"/>
                <a:gd name="connsiteX8" fmla="*/ 1245249 w 2155800"/>
                <a:gd name="connsiteY8" fmla="*/ 581029 h 587474"/>
                <a:gd name="connsiteX9" fmla="*/ 1075763 w 2155800"/>
                <a:gd name="connsiteY9" fmla="*/ 453244 h 587474"/>
                <a:gd name="connsiteX10" fmla="*/ 375939 w 2155800"/>
                <a:gd name="connsiteY10" fmla="*/ 446998 h 587474"/>
                <a:gd name="connsiteX11" fmla="*/ 1852 w 2155800"/>
                <a:gd name="connsiteY11" fmla="*/ 259625 h 587474"/>
                <a:gd name="connsiteX12" fmla="*/ 54803 w 2155800"/>
                <a:gd name="connsiteY12" fmla="*/ 132923 h 587474"/>
                <a:gd name="connsiteX13" fmla="*/ 0 w 2155800"/>
                <a:gd name="connsiteY13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8232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078023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42891 w 2155800"/>
                <a:gd name="connsiteY2" fmla="*/ 186121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075763 w 2155800"/>
                <a:gd name="connsiteY8" fmla="*/ 45324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8754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6700 h 587474"/>
                <a:gd name="connsiteX1" fmla="*/ 377791 w 2155800"/>
                <a:gd name="connsiteY1" fmla="*/ 182515 h 587474"/>
                <a:gd name="connsiteX2" fmla="*/ 1186509 w 2155800"/>
                <a:gd name="connsiteY2" fmla="*/ 188876 h 587474"/>
                <a:gd name="connsiteX3" fmla="*/ 1245995 w 2155800"/>
                <a:gd name="connsiteY3" fmla="*/ 328530 h 587474"/>
                <a:gd name="connsiteX4" fmla="*/ 2086792 w 2155800"/>
                <a:gd name="connsiteY4" fmla="*/ 329171 h 587474"/>
                <a:gd name="connsiteX5" fmla="*/ 2155800 w 2155800"/>
                <a:gd name="connsiteY5" fmla="*/ 454124 h 587474"/>
                <a:gd name="connsiteX6" fmla="*/ 2086792 w 2155800"/>
                <a:gd name="connsiteY6" fmla="*/ 587474 h 587474"/>
                <a:gd name="connsiteX7" fmla="*/ 1245249 w 2155800"/>
                <a:gd name="connsiteY7" fmla="*/ 581029 h 587474"/>
                <a:gd name="connsiteX8" fmla="*/ 1179775 w 2155800"/>
                <a:gd name="connsiteY8" fmla="*/ 450489 h 587474"/>
                <a:gd name="connsiteX9" fmla="*/ 375939 w 2155800"/>
                <a:gd name="connsiteY9" fmla="*/ 446998 h 587474"/>
                <a:gd name="connsiteX10" fmla="*/ 1852 w 2155800"/>
                <a:gd name="connsiteY10" fmla="*/ 259625 h 587474"/>
                <a:gd name="connsiteX11" fmla="*/ 54803 w 2155800"/>
                <a:gd name="connsiteY11" fmla="*/ 132923 h 587474"/>
                <a:gd name="connsiteX12" fmla="*/ 0 w 2155800"/>
                <a:gd name="connsiteY12" fmla="*/ 6700 h 587474"/>
                <a:gd name="connsiteX0" fmla="*/ 0 w 2155800"/>
                <a:gd name="connsiteY0" fmla="*/ 4848 h 585622"/>
                <a:gd name="connsiteX1" fmla="*/ 377791 w 2155800"/>
                <a:gd name="connsiteY1" fmla="*/ 180663 h 585622"/>
                <a:gd name="connsiteX2" fmla="*/ 1186509 w 2155800"/>
                <a:gd name="connsiteY2" fmla="*/ 187024 h 585622"/>
                <a:gd name="connsiteX3" fmla="*/ 1245995 w 2155800"/>
                <a:gd name="connsiteY3" fmla="*/ 326678 h 585622"/>
                <a:gd name="connsiteX4" fmla="*/ 2086792 w 2155800"/>
                <a:gd name="connsiteY4" fmla="*/ 327319 h 585622"/>
                <a:gd name="connsiteX5" fmla="*/ 2155800 w 2155800"/>
                <a:gd name="connsiteY5" fmla="*/ 452272 h 585622"/>
                <a:gd name="connsiteX6" fmla="*/ 2086792 w 2155800"/>
                <a:gd name="connsiteY6" fmla="*/ 585622 h 585622"/>
                <a:gd name="connsiteX7" fmla="*/ 1245249 w 2155800"/>
                <a:gd name="connsiteY7" fmla="*/ 579177 h 585622"/>
                <a:gd name="connsiteX8" fmla="*/ 1179775 w 2155800"/>
                <a:gd name="connsiteY8" fmla="*/ 448637 h 585622"/>
                <a:gd name="connsiteX9" fmla="*/ 375939 w 2155800"/>
                <a:gd name="connsiteY9" fmla="*/ 445146 h 585622"/>
                <a:gd name="connsiteX10" fmla="*/ 1852 w 2155800"/>
                <a:gd name="connsiteY10" fmla="*/ 257773 h 585622"/>
                <a:gd name="connsiteX11" fmla="*/ 54803 w 2155800"/>
                <a:gd name="connsiteY11" fmla="*/ 131071 h 585622"/>
                <a:gd name="connsiteX12" fmla="*/ 0 w 2155800"/>
                <a:gd name="connsiteY12" fmla="*/ 4848 h 585622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5725 h 586499"/>
                <a:gd name="connsiteX1" fmla="*/ 377791 w 2155800"/>
                <a:gd name="connsiteY1" fmla="*/ 181540 h 586499"/>
                <a:gd name="connsiteX2" fmla="*/ 1186509 w 2155800"/>
                <a:gd name="connsiteY2" fmla="*/ 187901 h 586499"/>
                <a:gd name="connsiteX3" fmla="*/ 1245995 w 2155800"/>
                <a:gd name="connsiteY3" fmla="*/ 327555 h 586499"/>
                <a:gd name="connsiteX4" fmla="*/ 2086792 w 2155800"/>
                <a:gd name="connsiteY4" fmla="*/ 328196 h 586499"/>
                <a:gd name="connsiteX5" fmla="*/ 2155800 w 2155800"/>
                <a:gd name="connsiteY5" fmla="*/ 453149 h 586499"/>
                <a:gd name="connsiteX6" fmla="*/ 2086792 w 2155800"/>
                <a:gd name="connsiteY6" fmla="*/ 586499 h 586499"/>
                <a:gd name="connsiteX7" fmla="*/ 1245249 w 2155800"/>
                <a:gd name="connsiteY7" fmla="*/ 580054 h 586499"/>
                <a:gd name="connsiteX8" fmla="*/ 1179775 w 2155800"/>
                <a:gd name="connsiteY8" fmla="*/ 449514 h 586499"/>
                <a:gd name="connsiteX9" fmla="*/ 375939 w 2155800"/>
                <a:gd name="connsiteY9" fmla="*/ 446023 h 586499"/>
                <a:gd name="connsiteX10" fmla="*/ 1852 w 2155800"/>
                <a:gd name="connsiteY10" fmla="*/ 258650 h 586499"/>
                <a:gd name="connsiteX11" fmla="*/ 54803 w 2155800"/>
                <a:gd name="connsiteY11" fmla="*/ 131948 h 586499"/>
                <a:gd name="connsiteX12" fmla="*/ 0 w 2155800"/>
                <a:gd name="connsiteY12" fmla="*/ 5725 h 586499"/>
                <a:gd name="connsiteX0" fmla="*/ 0 w 2155800"/>
                <a:gd name="connsiteY0" fmla="*/ 1480 h 582254"/>
                <a:gd name="connsiteX1" fmla="*/ 377791 w 2155800"/>
                <a:gd name="connsiteY1" fmla="*/ 177295 h 582254"/>
                <a:gd name="connsiteX2" fmla="*/ 1186509 w 2155800"/>
                <a:gd name="connsiteY2" fmla="*/ 183656 h 582254"/>
                <a:gd name="connsiteX3" fmla="*/ 1245995 w 2155800"/>
                <a:gd name="connsiteY3" fmla="*/ 323310 h 582254"/>
                <a:gd name="connsiteX4" fmla="*/ 2086792 w 2155800"/>
                <a:gd name="connsiteY4" fmla="*/ 323951 h 582254"/>
                <a:gd name="connsiteX5" fmla="*/ 2155800 w 2155800"/>
                <a:gd name="connsiteY5" fmla="*/ 448904 h 582254"/>
                <a:gd name="connsiteX6" fmla="*/ 2086792 w 2155800"/>
                <a:gd name="connsiteY6" fmla="*/ 582254 h 582254"/>
                <a:gd name="connsiteX7" fmla="*/ 1245249 w 2155800"/>
                <a:gd name="connsiteY7" fmla="*/ 575809 h 582254"/>
                <a:gd name="connsiteX8" fmla="*/ 1179775 w 2155800"/>
                <a:gd name="connsiteY8" fmla="*/ 445269 h 582254"/>
                <a:gd name="connsiteX9" fmla="*/ 375939 w 2155800"/>
                <a:gd name="connsiteY9" fmla="*/ 441778 h 582254"/>
                <a:gd name="connsiteX10" fmla="*/ 1852 w 2155800"/>
                <a:gd name="connsiteY10" fmla="*/ 254405 h 582254"/>
                <a:gd name="connsiteX11" fmla="*/ 54803 w 2155800"/>
                <a:gd name="connsiteY11" fmla="*/ 127703 h 582254"/>
                <a:gd name="connsiteX12" fmla="*/ 0 w 2155800"/>
                <a:gd name="connsiteY12" fmla="*/ 1480 h 582254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75939 w 2155800"/>
                <a:gd name="connsiteY9" fmla="*/ 448062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377791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6560 h 587334"/>
                <a:gd name="connsiteX1" fmla="*/ 399041 w 2155800"/>
                <a:gd name="connsiteY1" fmla="*/ 187885 h 587334"/>
                <a:gd name="connsiteX2" fmla="*/ 1186509 w 2155800"/>
                <a:gd name="connsiteY2" fmla="*/ 188736 h 587334"/>
                <a:gd name="connsiteX3" fmla="*/ 1245995 w 2155800"/>
                <a:gd name="connsiteY3" fmla="*/ 328390 h 587334"/>
                <a:gd name="connsiteX4" fmla="*/ 2086792 w 2155800"/>
                <a:gd name="connsiteY4" fmla="*/ 329031 h 587334"/>
                <a:gd name="connsiteX5" fmla="*/ 2155800 w 2155800"/>
                <a:gd name="connsiteY5" fmla="*/ 453984 h 587334"/>
                <a:gd name="connsiteX6" fmla="*/ 2086792 w 2155800"/>
                <a:gd name="connsiteY6" fmla="*/ 587334 h 587334"/>
                <a:gd name="connsiteX7" fmla="*/ 1245249 w 2155800"/>
                <a:gd name="connsiteY7" fmla="*/ 580889 h 587334"/>
                <a:gd name="connsiteX8" fmla="*/ 1179775 w 2155800"/>
                <a:gd name="connsiteY8" fmla="*/ 450349 h 587334"/>
                <a:gd name="connsiteX9" fmla="*/ 398307 w 2155800"/>
                <a:gd name="connsiteY9" fmla="*/ 444104 h 587334"/>
                <a:gd name="connsiteX10" fmla="*/ 1852 w 2155800"/>
                <a:gd name="connsiteY10" fmla="*/ 259485 h 587334"/>
                <a:gd name="connsiteX11" fmla="*/ 54803 w 2155800"/>
                <a:gd name="connsiteY11" fmla="*/ 132783 h 587334"/>
                <a:gd name="connsiteX12" fmla="*/ 0 w 2155800"/>
                <a:gd name="connsiteY12" fmla="*/ 6560 h 587334"/>
                <a:gd name="connsiteX0" fmla="*/ 0 w 2155800"/>
                <a:gd name="connsiteY0" fmla="*/ 6011 h 586785"/>
                <a:gd name="connsiteX1" fmla="*/ 400159 w 2155800"/>
                <a:gd name="connsiteY1" fmla="*/ 190091 h 586785"/>
                <a:gd name="connsiteX2" fmla="*/ 1186509 w 2155800"/>
                <a:gd name="connsiteY2" fmla="*/ 188187 h 586785"/>
                <a:gd name="connsiteX3" fmla="*/ 1245995 w 2155800"/>
                <a:gd name="connsiteY3" fmla="*/ 327841 h 586785"/>
                <a:gd name="connsiteX4" fmla="*/ 2086792 w 2155800"/>
                <a:gd name="connsiteY4" fmla="*/ 328482 h 586785"/>
                <a:gd name="connsiteX5" fmla="*/ 2155800 w 2155800"/>
                <a:gd name="connsiteY5" fmla="*/ 453435 h 586785"/>
                <a:gd name="connsiteX6" fmla="*/ 2086792 w 2155800"/>
                <a:gd name="connsiteY6" fmla="*/ 586785 h 586785"/>
                <a:gd name="connsiteX7" fmla="*/ 1245249 w 2155800"/>
                <a:gd name="connsiteY7" fmla="*/ 580340 h 586785"/>
                <a:gd name="connsiteX8" fmla="*/ 1179775 w 2155800"/>
                <a:gd name="connsiteY8" fmla="*/ 449800 h 586785"/>
                <a:gd name="connsiteX9" fmla="*/ 398307 w 2155800"/>
                <a:gd name="connsiteY9" fmla="*/ 443555 h 586785"/>
                <a:gd name="connsiteX10" fmla="*/ 1852 w 2155800"/>
                <a:gd name="connsiteY10" fmla="*/ 258936 h 586785"/>
                <a:gd name="connsiteX11" fmla="*/ 54803 w 2155800"/>
                <a:gd name="connsiteY11" fmla="*/ 132234 h 586785"/>
                <a:gd name="connsiteX12" fmla="*/ 0 w 2155800"/>
                <a:gd name="connsiteY12" fmla="*/ 6011 h 586785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7764 h 588538"/>
                <a:gd name="connsiteX1" fmla="*/ 400159 w 2155800"/>
                <a:gd name="connsiteY1" fmla="*/ 183579 h 588538"/>
                <a:gd name="connsiteX2" fmla="*/ 1186509 w 2155800"/>
                <a:gd name="connsiteY2" fmla="*/ 189940 h 588538"/>
                <a:gd name="connsiteX3" fmla="*/ 1245995 w 2155800"/>
                <a:gd name="connsiteY3" fmla="*/ 329594 h 588538"/>
                <a:gd name="connsiteX4" fmla="*/ 2086792 w 2155800"/>
                <a:gd name="connsiteY4" fmla="*/ 330235 h 588538"/>
                <a:gd name="connsiteX5" fmla="*/ 2155800 w 2155800"/>
                <a:gd name="connsiteY5" fmla="*/ 455188 h 588538"/>
                <a:gd name="connsiteX6" fmla="*/ 2086792 w 2155800"/>
                <a:gd name="connsiteY6" fmla="*/ 588538 h 588538"/>
                <a:gd name="connsiteX7" fmla="*/ 1245249 w 2155800"/>
                <a:gd name="connsiteY7" fmla="*/ 582093 h 588538"/>
                <a:gd name="connsiteX8" fmla="*/ 1179775 w 2155800"/>
                <a:gd name="connsiteY8" fmla="*/ 451553 h 588538"/>
                <a:gd name="connsiteX9" fmla="*/ 398307 w 2155800"/>
                <a:gd name="connsiteY9" fmla="*/ 445308 h 588538"/>
                <a:gd name="connsiteX10" fmla="*/ 1852 w 2155800"/>
                <a:gd name="connsiteY10" fmla="*/ 260689 h 588538"/>
                <a:gd name="connsiteX11" fmla="*/ 54803 w 2155800"/>
                <a:gd name="connsiteY11" fmla="*/ 133987 h 588538"/>
                <a:gd name="connsiteX12" fmla="*/ 0 w 2155800"/>
                <a:gd name="connsiteY12" fmla="*/ 7764 h 588538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2885 h 583659"/>
                <a:gd name="connsiteX1" fmla="*/ 400159 w 2155800"/>
                <a:gd name="connsiteY1" fmla="*/ 178700 h 583659"/>
                <a:gd name="connsiteX2" fmla="*/ 1186509 w 2155800"/>
                <a:gd name="connsiteY2" fmla="*/ 185061 h 583659"/>
                <a:gd name="connsiteX3" fmla="*/ 1245995 w 2155800"/>
                <a:gd name="connsiteY3" fmla="*/ 324715 h 583659"/>
                <a:gd name="connsiteX4" fmla="*/ 2086792 w 2155800"/>
                <a:gd name="connsiteY4" fmla="*/ 325356 h 583659"/>
                <a:gd name="connsiteX5" fmla="*/ 2155800 w 2155800"/>
                <a:gd name="connsiteY5" fmla="*/ 450309 h 583659"/>
                <a:gd name="connsiteX6" fmla="*/ 2086792 w 2155800"/>
                <a:gd name="connsiteY6" fmla="*/ 583659 h 583659"/>
                <a:gd name="connsiteX7" fmla="*/ 1245249 w 2155800"/>
                <a:gd name="connsiteY7" fmla="*/ 577214 h 583659"/>
                <a:gd name="connsiteX8" fmla="*/ 1179775 w 2155800"/>
                <a:gd name="connsiteY8" fmla="*/ 446674 h 583659"/>
                <a:gd name="connsiteX9" fmla="*/ 398307 w 2155800"/>
                <a:gd name="connsiteY9" fmla="*/ 440429 h 583659"/>
                <a:gd name="connsiteX10" fmla="*/ 1852 w 2155800"/>
                <a:gd name="connsiteY10" fmla="*/ 255810 h 583659"/>
                <a:gd name="connsiteX11" fmla="*/ 54803 w 2155800"/>
                <a:gd name="connsiteY11" fmla="*/ 129108 h 583659"/>
                <a:gd name="connsiteX12" fmla="*/ 0 w 2155800"/>
                <a:gd name="connsiteY12" fmla="*/ 2885 h 583659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54803 w 2155800"/>
                <a:gd name="connsiteY11" fmla="*/ 12622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086792 w 2155800"/>
                <a:gd name="connsiteY4" fmla="*/ 322471 h 580774"/>
                <a:gd name="connsiteX5" fmla="*/ 2155800 w 2155800"/>
                <a:gd name="connsiteY5" fmla="*/ 447424 h 580774"/>
                <a:gd name="connsiteX6" fmla="*/ 2086792 w 2155800"/>
                <a:gd name="connsiteY6" fmla="*/ 580774 h 580774"/>
                <a:gd name="connsiteX7" fmla="*/ 1245249 w 2155800"/>
                <a:gd name="connsiteY7" fmla="*/ 574329 h 580774"/>
                <a:gd name="connsiteX8" fmla="*/ 1179775 w 2155800"/>
                <a:gd name="connsiteY8" fmla="*/ 443789 h 580774"/>
                <a:gd name="connsiteX9" fmla="*/ 398307 w 2155800"/>
                <a:gd name="connsiteY9" fmla="*/ 437544 h 580774"/>
                <a:gd name="connsiteX10" fmla="*/ 1852 w 2155800"/>
                <a:gd name="connsiteY10" fmla="*/ 252925 h 580774"/>
                <a:gd name="connsiteX11" fmla="*/ 36909 w 2155800"/>
                <a:gd name="connsiteY11" fmla="*/ 137243 h 580774"/>
                <a:gd name="connsiteX12" fmla="*/ 0 w 2155800"/>
                <a:gd name="connsiteY12" fmla="*/ 0 h 580774"/>
                <a:gd name="connsiteX0" fmla="*/ 0 w 2155800"/>
                <a:gd name="connsiteY0" fmla="*/ 0 h 580774"/>
                <a:gd name="connsiteX1" fmla="*/ 400159 w 2155800"/>
                <a:gd name="connsiteY1" fmla="*/ 175815 h 580774"/>
                <a:gd name="connsiteX2" fmla="*/ 1186509 w 2155800"/>
                <a:gd name="connsiteY2" fmla="*/ 182176 h 580774"/>
                <a:gd name="connsiteX3" fmla="*/ 1245995 w 2155800"/>
                <a:gd name="connsiteY3" fmla="*/ 321830 h 580774"/>
                <a:gd name="connsiteX4" fmla="*/ 2155800 w 2155800"/>
                <a:gd name="connsiteY4" fmla="*/ 447424 h 580774"/>
                <a:gd name="connsiteX5" fmla="*/ 2086792 w 2155800"/>
                <a:gd name="connsiteY5" fmla="*/ 580774 h 580774"/>
                <a:gd name="connsiteX6" fmla="*/ 1245249 w 2155800"/>
                <a:gd name="connsiteY6" fmla="*/ 574329 h 580774"/>
                <a:gd name="connsiteX7" fmla="*/ 1179775 w 2155800"/>
                <a:gd name="connsiteY7" fmla="*/ 443789 h 580774"/>
                <a:gd name="connsiteX8" fmla="*/ 398307 w 2155800"/>
                <a:gd name="connsiteY8" fmla="*/ 437544 h 580774"/>
                <a:gd name="connsiteX9" fmla="*/ 1852 w 2155800"/>
                <a:gd name="connsiteY9" fmla="*/ 252925 h 580774"/>
                <a:gd name="connsiteX10" fmla="*/ 36909 w 2155800"/>
                <a:gd name="connsiteY10" fmla="*/ 137243 h 580774"/>
                <a:gd name="connsiteX11" fmla="*/ 0 w 2155800"/>
                <a:gd name="connsiteY11" fmla="*/ 0 h 580774"/>
                <a:gd name="connsiteX0" fmla="*/ 0 w 2086792"/>
                <a:gd name="connsiteY0" fmla="*/ 0 h 580774"/>
                <a:gd name="connsiteX1" fmla="*/ 400159 w 2086792"/>
                <a:gd name="connsiteY1" fmla="*/ 175815 h 580774"/>
                <a:gd name="connsiteX2" fmla="*/ 1186509 w 2086792"/>
                <a:gd name="connsiteY2" fmla="*/ 182176 h 580774"/>
                <a:gd name="connsiteX3" fmla="*/ 1245995 w 2086792"/>
                <a:gd name="connsiteY3" fmla="*/ 321830 h 580774"/>
                <a:gd name="connsiteX4" fmla="*/ 2086792 w 2086792"/>
                <a:gd name="connsiteY4" fmla="*/ 580774 h 580774"/>
                <a:gd name="connsiteX5" fmla="*/ 1245249 w 2086792"/>
                <a:gd name="connsiteY5" fmla="*/ 574329 h 580774"/>
                <a:gd name="connsiteX6" fmla="*/ 1179775 w 2086792"/>
                <a:gd name="connsiteY6" fmla="*/ 443789 h 580774"/>
                <a:gd name="connsiteX7" fmla="*/ 398307 w 2086792"/>
                <a:gd name="connsiteY7" fmla="*/ 437544 h 580774"/>
                <a:gd name="connsiteX8" fmla="*/ 1852 w 2086792"/>
                <a:gd name="connsiteY8" fmla="*/ 252925 h 580774"/>
                <a:gd name="connsiteX9" fmla="*/ 36909 w 2086792"/>
                <a:gd name="connsiteY9" fmla="*/ 137243 h 580774"/>
                <a:gd name="connsiteX10" fmla="*/ 0 w 2086792"/>
                <a:gd name="connsiteY10" fmla="*/ 0 h 580774"/>
                <a:gd name="connsiteX0" fmla="*/ 0 w 1245995"/>
                <a:gd name="connsiteY0" fmla="*/ 0 h 575267"/>
                <a:gd name="connsiteX1" fmla="*/ 400159 w 1245995"/>
                <a:gd name="connsiteY1" fmla="*/ 175815 h 575267"/>
                <a:gd name="connsiteX2" fmla="*/ 1186509 w 1245995"/>
                <a:gd name="connsiteY2" fmla="*/ 182176 h 575267"/>
                <a:gd name="connsiteX3" fmla="*/ 1245995 w 1245995"/>
                <a:gd name="connsiteY3" fmla="*/ 321830 h 575267"/>
                <a:gd name="connsiteX4" fmla="*/ 1245249 w 1245995"/>
                <a:gd name="connsiteY4" fmla="*/ 574329 h 575267"/>
                <a:gd name="connsiteX5" fmla="*/ 1179775 w 1245995"/>
                <a:gd name="connsiteY5" fmla="*/ 443789 h 575267"/>
                <a:gd name="connsiteX6" fmla="*/ 398307 w 1245995"/>
                <a:gd name="connsiteY6" fmla="*/ 437544 h 575267"/>
                <a:gd name="connsiteX7" fmla="*/ 1852 w 1245995"/>
                <a:gd name="connsiteY7" fmla="*/ 252925 h 575267"/>
                <a:gd name="connsiteX8" fmla="*/ 36909 w 1245995"/>
                <a:gd name="connsiteY8" fmla="*/ 137243 h 575267"/>
                <a:gd name="connsiteX9" fmla="*/ 0 w 1245995"/>
                <a:gd name="connsiteY9" fmla="*/ 0 h 575267"/>
                <a:gd name="connsiteX0" fmla="*/ 929878 w 1244143"/>
                <a:gd name="connsiteY0" fmla="*/ 10996 h 550401"/>
                <a:gd name="connsiteX1" fmla="*/ 398307 w 1244143"/>
                <a:gd name="connsiteY1" fmla="*/ 150949 h 550401"/>
                <a:gd name="connsiteX2" fmla="*/ 1184657 w 1244143"/>
                <a:gd name="connsiteY2" fmla="*/ 157310 h 550401"/>
                <a:gd name="connsiteX3" fmla="*/ 1244143 w 1244143"/>
                <a:gd name="connsiteY3" fmla="*/ 296964 h 550401"/>
                <a:gd name="connsiteX4" fmla="*/ 1243397 w 1244143"/>
                <a:gd name="connsiteY4" fmla="*/ 549463 h 550401"/>
                <a:gd name="connsiteX5" fmla="*/ 1177923 w 1244143"/>
                <a:gd name="connsiteY5" fmla="*/ 418923 h 550401"/>
                <a:gd name="connsiteX6" fmla="*/ 396455 w 1244143"/>
                <a:gd name="connsiteY6" fmla="*/ 412678 h 550401"/>
                <a:gd name="connsiteX7" fmla="*/ 0 w 1244143"/>
                <a:gd name="connsiteY7" fmla="*/ 228059 h 550401"/>
                <a:gd name="connsiteX8" fmla="*/ 35057 w 1244143"/>
                <a:gd name="connsiteY8" fmla="*/ 112377 h 550401"/>
                <a:gd name="connsiteX9" fmla="*/ 929878 w 1244143"/>
                <a:gd name="connsiteY9" fmla="*/ 10996 h 550401"/>
                <a:gd name="connsiteX0" fmla="*/ 929878 w 1244143"/>
                <a:gd name="connsiteY0" fmla="*/ 10996 h 550401"/>
                <a:gd name="connsiteX1" fmla="*/ 398307 w 1244143"/>
                <a:gd name="connsiteY1" fmla="*/ 150949 h 550401"/>
                <a:gd name="connsiteX2" fmla="*/ 1184657 w 1244143"/>
                <a:gd name="connsiteY2" fmla="*/ 157310 h 550401"/>
                <a:gd name="connsiteX3" fmla="*/ 1244143 w 1244143"/>
                <a:gd name="connsiteY3" fmla="*/ 296964 h 550401"/>
                <a:gd name="connsiteX4" fmla="*/ 1243397 w 1244143"/>
                <a:gd name="connsiteY4" fmla="*/ 549463 h 550401"/>
                <a:gd name="connsiteX5" fmla="*/ 1177923 w 1244143"/>
                <a:gd name="connsiteY5" fmla="*/ 418923 h 550401"/>
                <a:gd name="connsiteX6" fmla="*/ 396455 w 1244143"/>
                <a:gd name="connsiteY6" fmla="*/ 412678 h 550401"/>
                <a:gd name="connsiteX7" fmla="*/ 0 w 1244143"/>
                <a:gd name="connsiteY7" fmla="*/ 228059 h 550401"/>
                <a:gd name="connsiteX8" fmla="*/ 929878 w 1244143"/>
                <a:gd name="connsiteY8" fmla="*/ 10996 h 550401"/>
                <a:gd name="connsiteX0" fmla="*/ 537728 w 851993"/>
                <a:gd name="connsiteY0" fmla="*/ 10996 h 550401"/>
                <a:gd name="connsiteX1" fmla="*/ 6157 w 851993"/>
                <a:gd name="connsiteY1" fmla="*/ 150949 h 550401"/>
                <a:gd name="connsiteX2" fmla="*/ 792507 w 851993"/>
                <a:gd name="connsiteY2" fmla="*/ 157310 h 550401"/>
                <a:gd name="connsiteX3" fmla="*/ 851993 w 851993"/>
                <a:gd name="connsiteY3" fmla="*/ 296964 h 550401"/>
                <a:gd name="connsiteX4" fmla="*/ 851247 w 851993"/>
                <a:gd name="connsiteY4" fmla="*/ 549463 h 550401"/>
                <a:gd name="connsiteX5" fmla="*/ 785773 w 851993"/>
                <a:gd name="connsiteY5" fmla="*/ 418923 h 550401"/>
                <a:gd name="connsiteX6" fmla="*/ 4305 w 851993"/>
                <a:gd name="connsiteY6" fmla="*/ 412678 h 550401"/>
                <a:gd name="connsiteX7" fmla="*/ 4563 w 851993"/>
                <a:gd name="connsiteY7" fmla="*/ 147370 h 550401"/>
                <a:gd name="connsiteX8" fmla="*/ 537728 w 851993"/>
                <a:gd name="connsiteY8" fmla="*/ 10996 h 550401"/>
                <a:gd name="connsiteX0" fmla="*/ 570433 w 884698"/>
                <a:gd name="connsiteY0" fmla="*/ 10996 h 550401"/>
                <a:gd name="connsiteX1" fmla="*/ 38862 w 884698"/>
                <a:gd name="connsiteY1" fmla="*/ 150949 h 550401"/>
                <a:gd name="connsiteX2" fmla="*/ 825212 w 884698"/>
                <a:gd name="connsiteY2" fmla="*/ 157310 h 550401"/>
                <a:gd name="connsiteX3" fmla="*/ 884698 w 884698"/>
                <a:gd name="connsiteY3" fmla="*/ 296964 h 550401"/>
                <a:gd name="connsiteX4" fmla="*/ 883952 w 884698"/>
                <a:gd name="connsiteY4" fmla="*/ 549463 h 550401"/>
                <a:gd name="connsiteX5" fmla="*/ 818478 w 884698"/>
                <a:gd name="connsiteY5" fmla="*/ 418923 h 550401"/>
                <a:gd name="connsiteX6" fmla="*/ 37010 w 884698"/>
                <a:gd name="connsiteY6" fmla="*/ 412678 h 550401"/>
                <a:gd name="connsiteX7" fmla="*/ 37268 w 884698"/>
                <a:gd name="connsiteY7" fmla="*/ 147370 h 550401"/>
                <a:gd name="connsiteX8" fmla="*/ 570433 w 884698"/>
                <a:gd name="connsiteY8" fmla="*/ 10996 h 550401"/>
                <a:gd name="connsiteX0" fmla="*/ 570433 w 884698"/>
                <a:gd name="connsiteY0" fmla="*/ 10996 h 550401"/>
                <a:gd name="connsiteX1" fmla="*/ 38862 w 884698"/>
                <a:gd name="connsiteY1" fmla="*/ 150949 h 550401"/>
                <a:gd name="connsiteX2" fmla="*/ 825212 w 884698"/>
                <a:gd name="connsiteY2" fmla="*/ 157310 h 550401"/>
                <a:gd name="connsiteX3" fmla="*/ 884698 w 884698"/>
                <a:gd name="connsiteY3" fmla="*/ 296964 h 550401"/>
                <a:gd name="connsiteX4" fmla="*/ 883952 w 884698"/>
                <a:gd name="connsiteY4" fmla="*/ 549463 h 550401"/>
                <a:gd name="connsiteX5" fmla="*/ 818478 w 884698"/>
                <a:gd name="connsiteY5" fmla="*/ 418923 h 550401"/>
                <a:gd name="connsiteX6" fmla="*/ 37010 w 884698"/>
                <a:gd name="connsiteY6" fmla="*/ 412678 h 550401"/>
                <a:gd name="connsiteX7" fmla="*/ 37268 w 884698"/>
                <a:gd name="connsiteY7" fmla="*/ 147370 h 550401"/>
                <a:gd name="connsiteX8" fmla="*/ 570433 w 884698"/>
                <a:gd name="connsiteY8" fmla="*/ 10996 h 550401"/>
                <a:gd name="connsiteX0" fmla="*/ 570433 w 884698"/>
                <a:gd name="connsiteY0" fmla="*/ 199963 h 739368"/>
                <a:gd name="connsiteX1" fmla="*/ 38862 w 884698"/>
                <a:gd name="connsiteY1" fmla="*/ 339916 h 739368"/>
                <a:gd name="connsiteX2" fmla="*/ 825212 w 884698"/>
                <a:gd name="connsiteY2" fmla="*/ 346277 h 739368"/>
                <a:gd name="connsiteX3" fmla="*/ 884698 w 884698"/>
                <a:gd name="connsiteY3" fmla="*/ 485931 h 739368"/>
                <a:gd name="connsiteX4" fmla="*/ 883952 w 884698"/>
                <a:gd name="connsiteY4" fmla="*/ 738430 h 739368"/>
                <a:gd name="connsiteX5" fmla="*/ 818478 w 884698"/>
                <a:gd name="connsiteY5" fmla="*/ 607890 h 739368"/>
                <a:gd name="connsiteX6" fmla="*/ 37010 w 884698"/>
                <a:gd name="connsiteY6" fmla="*/ 601645 h 739368"/>
                <a:gd name="connsiteX7" fmla="*/ 37268 w 884698"/>
                <a:gd name="connsiteY7" fmla="*/ 336337 h 739368"/>
                <a:gd name="connsiteX8" fmla="*/ 570433 w 884698"/>
                <a:gd name="connsiteY8" fmla="*/ 199963 h 739368"/>
                <a:gd name="connsiteX0" fmla="*/ 577712 w 884698"/>
                <a:gd name="connsiteY0" fmla="*/ 144170 h 952541"/>
                <a:gd name="connsiteX1" fmla="*/ 38862 w 884698"/>
                <a:gd name="connsiteY1" fmla="*/ 553089 h 952541"/>
                <a:gd name="connsiteX2" fmla="*/ 825212 w 884698"/>
                <a:gd name="connsiteY2" fmla="*/ 559450 h 952541"/>
                <a:gd name="connsiteX3" fmla="*/ 884698 w 884698"/>
                <a:gd name="connsiteY3" fmla="*/ 699104 h 952541"/>
                <a:gd name="connsiteX4" fmla="*/ 883952 w 884698"/>
                <a:gd name="connsiteY4" fmla="*/ 951603 h 952541"/>
                <a:gd name="connsiteX5" fmla="*/ 818478 w 884698"/>
                <a:gd name="connsiteY5" fmla="*/ 821063 h 952541"/>
                <a:gd name="connsiteX6" fmla="*/ 37010 w 884698"/>
                <a:gd name="connsiteY6" fmla="*/ 814818 h 952541"/>
                <a:gd name="connsiteX7" fmla="*/ 37268 w 884698"/>
                <a:gd name="connsiteY7" fmla="*/ 549510 h 952541"/>
                <a:gd name="connsiteX8" fmla="*/ 577712 w 884698"/>
                <a:gd name="connsiteY8" fmla="*/ 144170 h 952541"/>
                <a:gd name="connsiteX0" fmla="*/ 552319 w 864791"/>
                <a:gd name="connsiteY0" fmla="*/ 144170 h 952677"/>
                <a:gd name="connsiteX1" fmla="*/ 13469 w 864791"/>
                <a:gd name="connsiteY1" fmla="*/ 553089 h 952677"/>
                <a:gd name="connsiteX2" fmla="*/ 799819 w 864791"/>
                <a:gd name="connsiteY2" fmla="*/ 559450 h 952677"/>
                <a:gd name="connsiteX3" fmla="*/ 859305 w 864791"/>
                <a:gd name="connsiteY3" fmla="*/ 699104 h 952677"/>
                <a:gd name="connsiteX4" fmla="*/ 858559 w 864791"/>
                <a:gd name="connsiteY4" fmla="*/ 951603 h 952677"/>
                <a:gd name="connsiteX5" fmla="*/ 793085 w 864791"/>
                <a:gd name="connsiteY5" fmla="*/ 821063 h 952677"/>
                <a:gd name="connsiteX6" fmla="*/ 109885 w 864791"/>
                <a:gd name="connsiteY6" fmla="*/ 814818 h 952677"/>
                <a:gd name="connsiteX7" fmla="*/ 11875 w 864791"/>
                <a:gd name="connsiteY7" fmla="*/ 549510 h 952677"/>
                <a:gd name="connsiteX8" fmla="*/ 552319 w 864791"/>
                <a:gd name="connsiteY8" fmla="*/ 144170 h 952677"/>
                <a:gd name="connsiteX0" fmla="*/ 577632 w 890104"/>
                <a:gd name="connsiteY0" fmla="*/ 144170 h 952677"/>
                <a:gd name="connsiteX1" fmla="*/ 38782 w 890104"/>
                <a:gd name="connsiteY1" fmla="*/ 553089 h 952677"/>
                <a:gd name="connsiteX2" fmla="*/ 825132 w 890104"/>
                <a:gd name="connsiteY2" fmla="*/ 559450 h 952677"/>
                <a:gd name="connsiteX3" fmla="*/ 884618 w 890104"/>
                <a:gd name="connsiteY3" fmla="*/ 699104 h 952677"/>
                <a:gd name="connsiteX4" fmla="*/ 883872 w 890104"/>
                <a:gd name="connsiteY4" fmla="*/ 951603 h 952677"/>
                <a:gd name="connsiteX5" fmla="*/ 818398 w 890104"/>
                <a:gd name="connsiteY5" fmla="*/ 821063 h 952677"/>
                <a:gd name="connsiteX6" fmla="*/ 135198 w 890104"/>
                <a:gd name="connsiteY6" fmla="*/ 814818 h 952677"/>
                <a:gd name="connsiteX7" fmla="*/ 37188 w 890104"/>
                <a:gd name="connsiteY7" fmla="*/ 549510 h 952677"/>
                <a:gd name="connsiteX8" fmla="*/ 577632 w 890104"/>
                <a:gd name="connsiteY8" fmla="*/ 144170 h 952677"/>
                <a:gd name="connsiteX0" fmla="*/ 559932 w 872404"/>
                <a:gd name="connsiteY0" fmla="*/ 144170 h 952677"/>
                <a:gd name="connsiteX1" fmla="*/ 21082 w 872404"/>
                <a:gd name="connsiteY1" fmla="*/ 553089 h 952677"/>
                <a:gd name="connsiteX2" fmla="*/ 807432 w 872404"/>
                <a:gd name="connsiteY2" fmla="*/ 559450 h 952677"/>
                <a:gd name="connsiteX3" fmla="*/ 866918 w 872404"/>
                <a:gd name="connsiteY3" fmla="*/ 699104 h 952677"/>
                <a:gd name="connsiteX4" fmla="*/ 866172 w 872404"/>
                <a:gd name="connsiteY4" fmla="*/ 951603 h 952677"/>
                <a:gd name="connsiteX5" fmla="*/ 800698 w 872404"/>
                <a:gd name="connsiteY5" fmla="*/ 821063 h 952677"/>
                <a:gd name="connsiteX6" fmla="*/ 117498 w 872404"/>
                <a:gd name="connsiteY6" fmla="*/ 814818 h 952677"/>
                <a:gd name="connsiteX7" fmla="*/ 19488 w 872404"/>
                <a:gd name="connsiteY7" fmla="*/ 549510 h 952677"/>
                <a:gd name="connsiteX8" fmla="*/ 559932 w 872404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2916 w 855832"/>
                <a:gd name="connsiteY7" fmla="*/ 549510 h 952677"/>
                <a:gd name="connsiteX8" fmla="*/ 543360 w 855832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68428 w 855832"/>
                <a:gd name="connsiteY7" fmla="*/ 558475 h 952677"/>
                <a:gd name="connsiteX8" fmla="*/ 543360 w 855832"/>
                <a:gd name="connsiteY8" fmla="*/ 144170 h 952677"/>
                <a:gd name="connsiteX0" fmla="*/ 543360 w 855832"/>
                <a:gd name="connsiteY0" fmla="*/ 144170 h 952677"/>
                <a:gd name="connsiteX1" fmla="*/ 4510 w 855832"/>
                <a:gd name="connsiteY1" fmla="*/ 553089 h 952677"/>
                <a:gd name="connsiteX2" fmla="*/ 790860 w 855832"/>
                <a:gd name="connsiteY2" fmla="*/ 559450 h 952677"/>
                <a:gd name="connsiteX3" fmla="*/ 850346 w 855832"/>
                <a:gd name="connsiteY3" fmla="*/ 699104 h 952677"/>
                <a:gd name="connsiteX4" fmla="*/ 849600 w 855832"/>
                <a:gd name="connsiteY4" fmla="*/ 951603 h 952677"/>
                <a:gd name="connsiteX5" fmla="*/ 784126 w 855832"/>
                <a:gd name="connsiteY5" fmla="*/ 821063 h 952677"/>
                <a:gd name="connsiteX6" fmla="*/ 100926 w 855832"/>
                <a:gd name="connsiteY6" fmla="*/ 814818 h 952677"/>
                <a:gd name="connsiteX7" fmla="*/ 68428 w 855832"/>
                <a:gd name="connsiteY7" fmla="*/ 558475 h 952677"/>
                <a:gd name="connsiteX8" fmla="*/ 230452 w 855832"/>
                <a:gd name="connsiteY8" fmla="*/ 493477 h 952677"/>
                <a:gd name="connsiteX9" fmla="*/ 543360 w 855832"/>
                <a:gd name="connsiteY9" fmla="*/ 144170 h 952677"/>
                <a:gd name="connsiteX0" fmla="*/ 584119 w 896591"/>
                <a:gd name="connsiteY0" fmla="*/ 144170 h 952677"/>
                <a:gd name="connsiteX1" fmla="*/ 45269 w 896591"/>
                <a:gd name="connsiteY1" fmla="*/ 553089 h 952677"/>
                <a:gd name="connsiteX2" fmla="*/ 831619 w 896591"/>
                <a:gd name="connsiteY2" fmla="*/ 559450 h 952677"/>
                <a:gd name="connsiteX3" fmla="*/ 891105 w 896591"/>
                <a:gd name="connsiteY3" fmla="*/ 699104 h 952677"/>
                <a:gd name="connsiteX4" fmla="*/ 890359 w 896591"/>
                <a:gd name="connsiteY4" fmla="*/ 951603 h 952677"/>
                <a:gd name="connsiteX5" fmla="*/ 824885 w 896591"/>
                <a:gd name="connsiteY5" fmla="*/ 821063 h 952677"/>
                <a:gd name="connsiteX6" fmla="*/ 141685 w 896591"/>
                <a:gd name="connsiteY6" fmla="*/ 814818 h 952677"/>
                <a:gd name="connsiteX7" fmla="*/ 0 w 896591"/>
                <a:gd name="connsiteY7" fmla="*/ 558475 h 952677"/>
                <a:gd name="connsiteX8" fmla="*/ 271211 w 896591"/>
                <a:gd name="connsiteY8" fmla="*/ 493477 h 952677"/>
                <a:gd name="connsiteX9" fmla="*/ 584119 w 896591"/>
                <a:gd name="connsiteY9" fmla="*/ 144170 h 952677"/>
                <a:gd name="connsiteX0" fmla="*/ 584119 w 902526"/>
                <a:gd name="connsiteY0" fmla="*/ 142814 h 951321"/>
                <a:gd name="connsiteX1" fmla="*/ 45269 w 902526"/>
                <a:gd name="connsiteY1" fmla="*/ 560698 h 951321"/>
                <a:gd name="connsiteX2" fmla="*/ 831619 w 902526"/>
                <a:gd name="connsiteY2" fmla="*/ 558094 h 951321"/>
                <a:gd name="connsiteX3" fmla="*/ 891105 w 902526"/>
                <a:gd name="connsiteY3" fmla="*/ 697748 h 951321"/>
                <a:gd name="connsiteX4" fmla="*/ 890359 w 902526"/>
                <a:gd name="connsiteY4" fmla="*/ 950247 h 951321"/>
                <a:gd name="connsiteX5" fmla="*/ 824885 w 902526"/>
                <a:gd name="connsiteY5" fmla="*/ 819707 h 951321"/>
                <a:gd name="connsiteX6" fmla="*/ 141685 w 902526"/>
                <a:gd name="connsiteY6" fmla="*/ 813462 h 951321"/>
                <a:gd name="connsiteX7" fmla="*/ 0 w 902526"/>
                <a:gd name="connsiteY7" fmla="*/ 557119 h 951321"/>
                <a:gd name="connsiteX8" fmla="*/ 271211 w 902526"/>
                <a:gd name="connsiteY8" fmla="*/ 492121 h 951321"/>
                <a:gd name="connsiteX9" fmla="*/ 584119 w 902526"/>
                <a:gd name="connsiteY9" fmla="*/ 142814 h 951321"/>
                <a:gd name="connsiteX0" fmla="*/ 620444 w 938851"/>
                <a:gd name="connsiteY0" fmla="*/ 2047 h 810554"/>
                <a:gd name="connsiteX1" fmla="*/ 85522 w 938851"/>
                <a:gd name="connsiteY1" fmla="*/ 216871 h 810554"/>
                <a:gd name="connsiteX2" fmla="*/ 81594 w 938851"/>
                <a:gd name="connsiteY2" fmla="*/ 419931 h 810554"/>
                <a:gd name="connsiteX3" fmla="*/ 867944 w 938851"/>
                <a:gd name="connsiteY3" fmla="*/ 417327 h 810554"/>
                <a:gd name="connsiteX4" fmla="*/ 927430 w 938851"/>
                <a:gd name="connsiteY4" fmla="*/ 556981 h 810554"/>
                <a:gd name="connsiteX5" fmla="*/ 926684 w 938851"/>
                <a:gd name="connsiteY5" fmla="*/ 809480 h 810554"/>
                <a:gd name="connsiteX6" fmla="*/ 861210 w 938851"/>
                <a:gd name="connsiteY6" fmla="*/ 678940 h 810554"/>
                <a:gd name="connsiteX7" fmla="*/ 178010 w 938851"/>
                <a:gd name="connsiteY7" fmla="*/ 672695 h 810554"/>
                <a:gd name="connsiteX8" fmla="*/ 36325 w 938851"/>
                <a:gd name="connsiteY8" fmla="*/ 416352 h 810554"/>
                <a:gd name="connsiteX9" fmla="*/ 307536 w 938851"/>
                <a:gd name="connsiteY9" fmla="*/ 351354 h 810554"/>
                <a:gd name="connsiteX10" fmla="*/ 620444 w 938851"/>
                <a:gd name="connsiteY10" fmla="*/ 2047 h 810554"/>
                <a:gd name="connsiteX0" fmla="*/ 584119 w 902526"/>
                <a:gd name="connsiteY0" fmla="*/ 261889 h 1070396"/>
                <a:gd name="connsiteX1" fmla="*/ 191140 w 902526"/>
                <a:gd name="connsiteY1" fmla="*/ 10505 h 1070396"/>
                <a:gd name="connsiteX2" fmla="*/ 45269 w 902526"/>
                <a:gd name="connsiteY2" fmla="*/ 679773 h 1070396"/>
                <a:gd name="connsiteX3" fmla="*/ 831619 w 902526"/>
                <a:gd name="connsiteY3" fmla="*/ 677169 h 1070396"/>
                <a:gd name="connsiteX4" fmla="*/ 891105 w 902526"/>
                <a:gd name="connsiteY4" fmla="*/ 816823 h 1070396"/>
                <a:gd name="connsiteX5" fmla="*/ 890359 w 902526"/>
                <a:gd name="connsiteY5" fmla="*/ 1069322 h 1070396"/>
                <a:gd name="connsiteX6" fmla="*/ 824885 w 902526"/>
                <a:gd name="connsiteY6" fmla="*/ 938782 h 1070396"/>
                <a:gd name="connsiteX7" fmla="*/ 141685 w 902526"/>
                <a:gd name="connsiteY7" fmla="*/ 932537 h 1070396"/>
                <a:gd name="connsiteX8" fmla="*/ 0 w 902526"/>
                <a:gd name="connsiteY8" fmla="*/ 676194 h 1070396"/>
                <a:gd name="connsiteX9" fmla="*/ 271211 w 902526"/>
                <a:gd name="connsiteY9" fmla="*/ 611196 h 1070396"/>
                <a:gd name="connsiteX10" fmla="*/ 584119 w 902526"/>
                <a:gd name="connsiteY10" fmla="*/ 261889 h 1070396"/>
                <a:gd name="connsiteX0" fmla="*/ 584119 w 902526"/>
                <a:gd name="connsiteY0" fmla="*/ 261889 h 1070396"/>
                <a:gd name="connsiteX1" fmla="*/ 191140 w 902526"/>
                <a:gd name="connsiteY1" fmla="*/ 10505 h 1070396"/>
                <a:gd name="connsiteX2" fmla="*/ 45269 w 902526"/>
                <a:gd name="connsiteY2" fmla="*/ 679773 h 1070396"/>
                <a:gd name="connsiteX3" fmla="*/ 831619 w 902526"/>
                <a:gd name="connsiteY3" fmla="*/ 677169 h 1070396"/>
                <a:gd name="connsiteX4" fmla="*/ 891105 w 902526"/>
                <a:gd name="connsiteY4" fmla="*/ 816823 h 1070396"/>
                <a:gd name="connsiteX5" fmla="*/ 890359 w 902526"/>
                <a:gd name="connsiteY5" fmla="*/ 1069322 h 1070396"/>
                <a:gd name="connsiteX6" fmla="*/ 824885 w 902526"/>
                <a:gd name="connsiteY6" fmla="*/ 938782 h 1070396"/>
                <a:gd name="connsiteX7" fmla="*/ 141685 w 902526"/>
                <a:gd name="connsiteY7" fmla="*/ 932537 h 1070396"/>
                <a:gd name="connsiteX8" fmla="*/ 0 w 902526"/>
                <a:gd name="connsiteY8" fmla="*/ 676194 h 1070396"/>
                <a:gd name="connsiteX9" fmla="*/ 271211 w 902526"/>
                <a:gd name="connsiteY9" fmla="*/ 611196 h 1070396"/>
                <a:gd name="connsiteX10" fmla="*/ 584119 w 902526"/>
                <a:gd name="connsiteY10" fmla="*/ 261889 h 1070396"/>
                <a:gd name="connsiteX0" fmla="*/ 719668 w 1038075"/>
                <a:gd name="connsiteY0" fmla="*/ 261889 h 1070396"/>
                <a:gd name="connsiteX1" fmla="*/ 326689 w 1038075"/>
                <a:gd name="connsiteY1" fmla="*/ 10505 h 1070396"/>
                <a:gd name="connsiteX2" fmla="*/ 180818 w 1038075"/>
                <a:gd name="connsiteY2" fmla="*/ 679773 h 1070396"/>
                <a:gd name="connsiteX3" fmla="*/ 967168 w 1038075"/>
                <a:gd name="connsiteY3" fmla="*/ 677169 h 1070396"/>
                <a:gd name="connsiteX4" fmla="*/ 1026654 w 1038075"/>
                <a:gd name="connsiteY4" fmla="*/ 816823 h 1070396"/>
                <a:gd name="connsiteX5" fmla="*/ 1025908 w 1038075"/>
                <a:gd name="connsiteY5" fmla="*/ 1069322 h 1070396"/>
                <a:gd name="connsiteX6" fmla="*/ 960434 w 1038075"/>
                <a:gd name="connsiteY6" fmla="*/ 938782 h 1070396"/>
                <a:gd name="connsiteX7" fmla="*/ 277234 w 1038075"/>
                <a:gd name="connsiteY7" fmla="*/ 932537 h 1070396"/>
                <a:gd name="connsiteX8" fmla="*/ 135549 w 1038075"/>
                <a:gd name="connsiteY8" fmla="*/ 676194 h 1070396"/>
                <a:gd name="connsiteX9" fmla="*/ 17326 w 1038075"/>
                <a:gd name="connsiteY9" fmla="*/ 207747 h 1070396"/>
                <a:gd name="connsiteX10" fmla="*/ 719668 w 1038075"/>
                <a:gd name="connsiteY10" fmla="*/ 261889 h 1070396"/>
                <a:gd name="connsiteX0" fmla="*/ 719668 w 1038075"/>
                <a:gd name="connsiteY0" fmla="*/ 261889 h 1070168"/>
                <a:gd name="connsiteX1" fmla="*/ 326689 w 1038075"/>
                <a:gd name="connsiteY1" fmla="*/ 10505 h 1070168"/>
                <a:gd name="connsiteX2" fmla="*/ 180818 w 1038075"/>
                <a:gd name="connsiteY2" fmla="*/ 679773 h 1070168"/>
                <a:gd name="connsiteX3" fmla="*/ 967168 w 1038075"/>
                <a:gd name="connsiteY3" fmla="*/ 677169 h 1070168"/>
                <a:gd name="connsiteX4" fmla="*/ 1026654 w 1038075"/>
                <a:gd name="connsiteY4" fmla="*/ 816823 h 1070168"/>
                <a:gd name="connsiteX5" fmla="*/ 1025908 w 1038075"/>
                <a:gd name="connsiteY5" fmla="*/ 1069322 h 1070168"/>
                <a:gd name="connsiteX6" fmla="*/ 960434 w 1038075"/>
                <a:gd name="connsiteY6" fmla="*/ 938782 h 1070168"/>
                <a:gd name="connsiteX7" fmla="*/ 277234 w 1038075"/>
                <a:gd name="connsiteY7" fmla="*/ 932537 h 1070168"/>
                <a:gd name="connsiteX8" fmla="*/ 135549 w 1038075"/>
                <a:gd name="connsiteY8" fmla="*/ 676194 h 1070168"/>
                <a:gd name="connsiteX9" fmla="*/ 17326 w 1038075"/>
                <a:gd name="connsiteY9" fmla="*/ 207747 h 1070168"/>
                <a:gd name="connsiteX10" fmla="*/ 719668 w 1038075"/>
                <a:gd name="connsiteY10" fmla="*/ 261889 h 1070168"/>
                <a:gd name="connsiteX0" fmla="*/ 719668 w 1038075"/>
                <a:gd name="connsiteY0" fmla="*/ 261889 h 1070087"/>
                <a:gd name="connsiteX1" fmla="*/ 326689 w 1038075"/>
                <a:gd name="connsiteY1" fmla="*/ 10505 h 1070087"/>
                <a:gd name="connsiteX2" fmla="*/ 180818 w 1038075"/>
                <a:gd name="connsiteY2" fmla="*/ 679773 h 1070087"/>
                <a:gd name="connsiteX3" fmla="*/ 967168 w 1038075"/>
                <a:gd name="connsiteY3" fmla="*/ 677169 h 1070087"/>
                <a:gd name="connsiteX4" fmla="*/ 1026654 w 1038075"/>
                <a:gd name="connsiteY4" fmla="*/ 816823 h 1070087"/>
                <a:gd name="connsiteX5" fmla="*/ 1025908 w 1038075"/>
                <a:gd name="connsiteY5" fmla="*/ 1069322 h 1070087"/>
                <a:gd name="connsiteX6" fmla="*/ 960434 w 1038075"/>
                <a:gd name="connsiteY6" fmla="*/ 938782 h 1070087"/>
                <a:gd name="connsiteX7" fmla="*/ 277234 w 1038075"/>
                <a:gd name="connsiteY7" fmla="*/ 932537 h 1070087"/>
                <a:gd name="connsiteX8" fmla="*/ 135549 w 1038075"/>
                <a:gd name="connsiteY8" fmla="*/ 676194 h 1070087"/>
                <a:gd name="connsiteX9" fmla="*/ 17326 w 1038075"/>
                <a:gd name="connsiteY9" fmla="*/ 207747 h 1070087"/>
                <a:gd name="connsiteX10" fmla="*/ 719668 w 1038075"/>
                <a:gd name="connsiteY10" fmla="*/ 261889 h 1070087"/>
                <a:gd name="connsiteX0" fmla="*/ 719668 w 1026654"/>
                <a:gd name="connsiteY0" fmla="*/ 261889 h 1070087"/>
                <a:gd name="connsiteX1" fmla="*/ 326689 w 1026654"/>
                <a:gd name="connsiteY1" fmla="*/ 10505 h 1070087"/>
                <a:gd name="connsiteX2" fmla="*/ 180818 w 1026654"/>
                <a:gd name="connsiteY2" fmla="*/ 679773 h 1070087"/>
                <a:gd name="connsiteX3" fmla="*/ 967168 w 1026654"/>
                <a:gd name="connsiteY3" fmla="*/ 677169 h 1070087"/>
                <a:gd name="connsiteX4" fmla="*/ 1026654 w 1026654"/>
                <a:gd name="connsiteY4" fmla="*/ 816823 h 1070087"/>
                <a:gd name="connsiteX5" fmla="*/ 1025908 w 1026654"/>
                <a:gd name="connsiteY5" fmla="*/ 1069322 h 1070087"/>
                <a:gd name="connsiteX6" fmla="*/ 960434 w 1026654"/>
                <a:gd name="connsiteY6" fmla="*/ 938782 h 1070087"/>
                <a:gd name="connsiteX7" fmla="*/ 277234 w 1026654"/>
                <a:gd name="connsiteY7" fmla="*/ 932537 h 1070087"/>
                <a:gd name="connsiteX8" fmla="*/ 135549 w 1026654"/>
                <a:gd name="connsiteY8" fmla="*/ 676194 h 1070087"/>
                <a:gd name="connsiteX9" fmla="*/ 17326 w 1026654"/>
                <a:gd name="connsiteY9" fmla="*/ 207747 h 1070087"/>
                <a:gd name="connsiteX10" fmla="*/ 719668 w 1026654"/>
                <a:gd name="connsiteY10" fmla="*/ 261889 h 1070087"/>
                <a:gd name="connsiteX0" fmla="*/ 719668 w 1026654"/>
                <a:gd name="connsiteY0" fmla="*/ 261889 h 1070087"/>
                <a:gd name="connsiteX1" fmla="*/ 326689 w 1026654"/>
                <a:gd name="connsiteY1" fmla="*/ 10505 h 1070087"/>
                <a:gd name="connsiteX2" fmla="*/ 180818 w 1026654"/>
                <a:gd name="connsiteY2" fmla="*/ 679773 h 1070087"/>
                <a:gd name="connsiteX3" fmla="*/ 967168 w 1026654"/>
                <a:gd name="connsiteY3" fmla="*/ 677169 h 1070087"/>
                <a:gd name="connsiteX4" fmla="*/ 1026654 w 1026654"/>
                <a:gd name="connsiteY4" fmla="*/ 816823 h 1070087"/>
                <a:gd name="connsiteX5" fmla="*/ 1025908 w 1026654"/>
                <a:gd name="connsiteY5" fmla="*/ 1069322 h 1070087"/>
                <a:gd name="connsiteX6" fmla="*/ 960434 w 1026654"/>
                <a:gd name="connsiteY6" fmla="*/ 938782 h 1070087"/>
                <a:gd name="connsiteX7" fmla="*/ 277234 w 1026654"/>
                <a:gd name="connsiteY7" fmla="*/ 932537 h 1070087"/>
                <a:gd name="connsiteX8" fmla="*/ 135549 w 1026654"/>
                <a:gd name="connsiteY8" fmla="*/ 676194 h 1070087"/>
                <a:gd name="connsiteX9" fmla="*/ 17326 w 1026654"/>
                <a:gd name="connsiteY9" fmla="*/ 207747 h 1070087"/>
                <a:gd name="connsiteX10" fmla="*/ 719668 w 1026654"/>
                <a:gd name="connsiteY10" fmla="*/ 261889 h 1070087"/>
                <a:gd name="connsiteX0" fmla="*/ 719668 w 1037988"/>
                <a:gd name="connsiteY0" fmla="*/ 261889 h 1070087"/>
                <a:gd name="connsiteX1" fmla="*/ 326689 w 1037988"/>
                <a:gd name="connsiteY1" fmla="*/ 10505 h 1070087"/>
                <a:gd name="connsiteX2" fmla="*/ 260889 w 1037988"/>
                <a:gd name="connsiteY2" fmla="*/ 688738 h 1070087"/>
                <a:gd name="connsiteX3" fmla="*/ 967168 w 1037988"/>
                <a:gd name="connsiteY3" fmla="*/ 677169 h 1070087"/>
                <a:gd name="connsiteX4" fmla="*/ 1026654 w 1037988"/>
                <a:gd name="connsiteY4" fmla="*/ 816823 h 1070087"/>
                <a:gd name="connsiteX5" fmla="*/ 1025908 w 1037988"/>
                <a:gd name="connsiteY5" fmla="*/ 1069322 h 1070087"/>
                <a:gd name="connsiteX6" fmla="*/ 960434 w 1037988"/>
                <a:gd name="connsiteY6" fmla="*/ 938782 h 1070087"/>
                <a:gd name="connsiteX7" fmla="*/ 277234 w 1037988"/>
                <a:gd name="connsiteY7" fmla="*/ 932537 h 1070087"/>
                <a:gd name="connsiteX8" fmla="*/ 135549 w 1037988"/>
                <a:gd name="connsiteY8" fmla="*/ 676194 h 1070087"/>
                <a:gd name="connsiteX9" fmla="*/ 17326 w 1037988"/>
                <a:gd name="connsiteY9" fmla="*/ 207747 h 1070087"/>
                <a:gd name="connsiteX10" fmla="*/ 719668 w 1037988"/>
                <a:gd name="connsiteY10" fmla="*/ 261889 h 1070087"/>
                <a:gd name="connsiteX0" fmla="*/ 719668 w 1037988"/>
                <a:gd name="connsiteY0" fmla="*/ 76331 h 884529"/>
                <a:gd name="connsiteX1" fmla="*/ 202944 w 1037988"/>
                <a:gd name="connsiteY1" fmla="*/ 165638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202944 w 1037988"/>
                <a:gd name="connsiteY1" fmla="*/ 165638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148350 w 1037988"/>
                <a:gd name="connsiteY1" fmla="*/ 327017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9668 w 1037988"/>
                <a:gd name="connsiteY0" fmla="*/ 76331 h 884529"/>
                <a:gd name="connsiteX1" fmla="*/ 148350 w 1037988"/>
                <a:gd name="connsiteY1" fmla="*/ 327017 h 884529"/>
                <a:gd name="connsiteX2" fmla="*/ 260889 w 1037988"/>
                <a:gd name="connsiteY2" fmla="*/ 503180 h 884529"/>
                <a:gd name="connsiteX3" fmla="*/ 967168 w 1037988"/>
                <a:gd name="connsiteY3" fmla="*/ 491611 h 884529"/>
                <a:gd name="connsiteX4" fmla="*/ 1026654 w 1037988"/>
                <a:gd name="connsiteY4" fmla="*/ 631265 h 884529"/>
                <a:gd name="connsiteX5" fmla="*/ 1025908 w 1037988"/>
                <a:gd name="connsiteY5" fmla="*/ 883764 h 884529"/>
                <a:gd name="connsiteX6" fmla="*/ 960434 w 1037988"/>
                <a:gd name="connsiteY6" fmla="*/ 753224 h 884529"/>
                <a:gd name="connsiteX7" fmla="*/ 277234 w 1037988"/>
                <a:gd name="connsiteY7" fmla="*/ 746979 h 884529"/>
                <a:gd name="connsiteX8" fmla="*/ 135549 w 1037988"/>
                <a:gd name="connsiteY8" fmla="*/ 490636 h 884529"/>
                <a:gd name="connsiteX9" fmla="*/ 17326 w 1037988"/>
                <a:gd name="connsiteY9" fmla="*/ 22189 h 884529"/>
                <a:gd name="connsiteX10" fmla="*/ 719668 w 1037988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529"/>
                <a:gd name="connsiteX1" fmla="*/ 145606 w 1035244"/>
                <a:gd name="connsiteY1" fmla="*/ 327017 h 884529"/>
                <a:gd name="connsiteX2" fmla="*/ 258145 w 1035244"/>
                <a:gd name="connsiteY2" fmla="*/ 503180 h 884529"/>
                <a:gd name="connsiteX3" fmla="*/ 964424 w 1035244"/>
                <a:gd name="connsiteY3" fmla="*/ 491611 h 884529"/>
                <a:gd name="connsiteX4" fmla="*/ 1023910 w 1035244"/>
                <a:gd name="connsiteY4" fmla="*/ 631265 h 884529"/>
                <a:gd name="connsiteX5" fmla="*/ 1023164 w 1035244"/>
                <a:gd name="connsiteY5" fmla="*/ 883764 h 884529"/>
                <a:gd name="connsiteX6" fmla="*/ 957690 w 1035244"/>
                <a:gd name="connsiteY6" fmla="*/ 753224 h 884529"/>
                <a:gd name="connsiteX7" fmla="*/ 274490 w 1035244"/>
                <a:gd name="connsiteY7" fmla="*/ 746979 h 884529"/>
                <a:gd name="connsiteX8" fmla="*/ 183759 w 1035244"/>
                <a:gd name="connsiteY8" fmla="*/ 643050 h 884529"/>
                <a:gd name="connsiteX9" fmla="*/ 14582 w 1035244"/>
                <a:gd name="connsiteY9" fmla="*/ 22189 h 884529"/>
                <a:gd name="connsiteX10" fmla="*/ 716924 w 1035244"/>
                <a:gd name="connsiteY10" fmla="*/ 76331 h 884529"/>
                <a:gd name="connsiteX0" fmla="*/ 716924 w 1035244"/>
                <a:gd name="connsiteY0" fmla="*/ 76331 h 884803"/>
                <a:gd name="connsiteX1" fmla="*/ 145606 w 1035244"/>
                <a:gd name="connsiteY1" fmla="*/ 327017 h 884803"/>
                <a:gd name="connsiteX2" fmla="*/ 258145 w 1035244"/>
                <a:gd name="connsiteY2" fmla="*/ 503180 h 884803"/>
                <a:gd name="connsiteX3" fmla="*/ 964424 w 1035244"/>
                <a:gd name="connsiteY3" fmla="*/ 491611 h 884803"/>
                <a:gd name="connsiteX4" fmla="*/ 1023910 w 1035244"/>
                <a:gd name="connsiteY4" fmla="*/ 631265 h 884803"/>
                <a:gd name="connsiteX5" fmla="*/ 1023164 w 1035244"/>
                <a:gd name="connsiteY5" fmla="*/ 883764 h 884803"/>
                <a:gd name="connsiteX6" fmla="*/ 957690 w 1035244"/>
                <a:gd name="connsiteY6" fmla="*/ 753224 h 884803"/>
                <a:gd name="connsiteX7" fmla="*/ 267211 w 1035244"/>
                <a:gd name="connsiteY7" fmla="*/ 773875 h 884803"/>
                <a:gd name="connsiteX8" fmla="*/ 183759 w 1035244"/>
                <a:gd name="connsiteY8" fmla="*/ 643050 h 884803"/>
                <a:gd name="connsiteX9" fmla="*/ 14582 w 1035244"/>
                <a:gd name="connsiteY9" fmla="*/ 22189 h 884803"/>
                <a:gd name="connsiteX10" fmla="*/ 716924 w 1035244"/>
                <a:gd name="connsiteY10" fmla="*/ 76331 h 884803"/>
                <a:gd name="connsiteX0" fmla="*/ 716924 w 1079670"/>
                <a:gd name="connsiteY0" fmla="*/ 76331 h 884803"/>
                <a:gd name="connsiteX1" fmla="*/ 145606 w 1079670"/>
                <a:gd name="connsiteY1" fmla="*/ 327017 h 884803"/>
                <a:gd name="connsiteX2" fmla="*/ 258145 w 1079670"/>
                <a:gd name="connsiteY2" fmla="*/ 503180 h 884803"/>
                <a:gd name="connsiteX3" fmla="*/ 964424 w 1079670"/>
                <a:gd name="connsiteY3" fmla="*/ 491611 h 884803"/>
                <a:gd name="connsiteX4" fmla="*/ 1023910 w 1079670"/>
                <a:gd name="connsiteY4" fmla="*/ 631265 h 884803"/>
                <a:gd name="connsiteX5" fmla="*/ 1023164 w 1079670"/>
                <a:gd name="connsiteY5" fmla="*/ 883764 h 884803"/>
                <a:gd name="connsiteX6" fmla="*/ 957690 w 1079670"/>
                <a:gd name="connsiteY6" fmla="*/ 753224 h 884803"/>
                <a:gd name="connsiteX7" fmla="*/ 267211 w 1079670"/>
                <a:gd name="connsiteY7" fmla="*/ 773875 h 884803"/>
                <a:gd name="connsiteX8" fmla="*/ 183759 w 1079670"/>
                <a:gd name="connsiteY8" fmla="*/ 643050 h 884803"/>
                <a:gd name="connsiteX9" fmla="*/ 14582 w 1079670"/>
                <a:gd name="connsiteY9" fmla="*/ 22189 h 884803"/>
                <a:gd name="connsiteX10" fmla="*/ 716924 w 1079670"/>
                <a:gd name="connsiteY10" fmla="*/ 76331 h 884803"/>
                <a:gd name="connsiteX0" fmla="*/ 716924 w 1035244"/>
                <a:gd name="connsiteY0" fmla="*/ 76331 h 884803"/>
                <a:gd name="connsiteX1" fmla="*/ 145606 w 1035244"/>
                <a:gd name="connsiteY1" fmla="*/ 327017 h 884803"/>
                <a:gd name="connsiteX2" fmla="*/ 258145 w 1035244"/>
                <a:gd name="connsiteY2" fmla="*/ 503180 h 884803"/>
                <a:gd name="connsiteX3" fmla="*/ 964424 w 1035244"/>
                <a:gd name="connsiteY3" fmla="*/ 491611 h 884803"/>
                <a:gd name="connsiteX4" fmla="*/ 1023910 w 1035244"/>
                <a:gd name="connsiteY4" fmla="*/ 631265 h 884803"/>
                <a:gd name="connsiteX5" fmla="*/ 1023164 w 1035244"/>
                <a:gd name="connsiteY5" fmla="*/ 883764 h 884803"/>
                <a:gd name="connsiteX6" fmla="*/ 957690 w 1035244"/>
                <a:gd name="connsiteY6" fmla="*/ 753224 h 884803"/>
                <a:gd name="connsiteX7" fmla="*/ 267211 w 1035244"/>
                <a:gd name="connsiteY7" fmla="*/ 773875 h 884803"/>
                <a:gd name="connsiteX8" fmla="*/ 183759 w 1035244"/>
                <a:gd name="connsiteY8" fmla="*/ 643050 h 884803"/>
                <a:gd name="connsiteX9" fmla="*/ 14582 w 1035244"/>
                <a:gd name="connsiteY9" fmla="*/ 22189 h 884803"/>
                <a:gd name="connsiteX10" fmla="*/ 716924 w 1035244"/>
                <a:gd name="connsiteY10" fmla="*/ 76331 h 884803"/>
                <a:gd name="connsiteX0" fmla="*/ 717435 w 1035755"/>
                <a:gd name="connsiteY0" fmla="*/ 76331 h 884803"/>
                <a:gd name="connsiteX1" fmla="*/ 146117 w 1035755"/>
                <a:gd name="connsiteY1" fmla="*/ 327017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5755"/>
                <a:gd name="connsiteY0" fmla="*/ 76331 h 884803"/>
                <a:gd name="connsiteX1" fmla="*/ 178873 w 1035755"/>
                <a:gd name="connsiteY1" fmla="*/ 416673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5755"/>
                <a:gd name="connsiteY0" fmla="*/ 76331 h 884803"/>
                <a:gd name="connsiteX1" fmla="*/ 178873 w 1035755"/>
                <a:gd name="connsiteY1" fmla="*/ 416673 h 884803"/>
                <a:gd name="connsiteX2" fmla="*/ 258656 w 1035755"/>
                <a:gd name="connsiteY2" fmla="*/ 503180 h 884803"/>
                <a:gd name="connsiteX3" fmla="*/ 964935 w 1035755"/>
                <a:gd name="connsiteY3" fmla="*/ 491611 h 884803"/>
                <a:gd name="connsiteX4" fmla="*/ 1024421 w 1035755"/>
                <a:gd name="connsiteY4" fmla="*/ 631265 h 884803"/>
                <a:gd name="connsiteX5" fmla="*/ 1023675 w 1035755"/>
                <a:gd name="connsiteY5" fmla="*/ 883764 h 884803"/>
                <a:gd name="connsiteX6" fmla="*/ 958201 w 1035755"/>
                <a:gd name="connsiteY6" fmla="*/ 753224 h 884803"/>
                <a:gd name="connsiteX7" fmla="*/ 267722 w 1035755"/>
                <a:gd name="connsiteY7" fmla="*/ 773875 h 884803"/>
                <a:gd name="connsiteX8" fmla="*/ 173351 w 1035755"/>
                <a:gd name="connsiteY8" fmla="*/ 400981 h 884803"/>
                <a:gd name="connsiteX9" fmla="*/ 15093 w 1035755"/>
                <a:gd name="connsiteY9" fmla="*/ 22189 h 884803"/>
                <a:gd name="connsiteX10" fmla="*/ 717435 w 1035755"/>
                <a:gd name="connsiteY10" fmla="*/ 76331 h 884803"/>
                <a:gd name="connsiteX0" fmla="*/ 717435 w 1031305"/>
                <a:gd name="connsiteY0" fmla="*/ 76331 h 884803"/>
                <a:gd name="connsiteX1" fmla="*/ 178873 w 1031305"/>
                <a:gd name="connsiteY1" fmla="*/ 416673 h 884803"/>
                <a:gd name="connsiteX2" fmla="*/ 324168 w 1031305"/>
                <a:gd name="connsiteY2" fmla="*/ 503180 h 884803"/>
                <a:gd name="connsiteX3" fmla="*/ 964935 w 1031305"/>
                <a:gd name="connsiteY3" fmla="*/ 491611 h 884803"/>
                <a:gd name="connsiteX4" fmla="*/ 1024421 w 1031305"/>
                <a:gd name="connsiteY4" fmla="*/ 631265 h 884803"/>
                <a:gd name="connsiteX5" fmla="*/ 1023675 w 1031305"/>
                <a:gd name="connsiteY5" fmla="*/ 883764 h 884803"/>
                <a:gd name="connsiteX6" fmla="*/ 958201 w 1031305"/>
                <a:gd name="connsiteY6" fmla="*/ 753224 h 884803"/>
                <a:gd name="connsiteX7" fmla="*/ 267722 w 1031305"/>
                <a:gd name="connsiteY7" fmla="*/ 773875 h 884803"/>
                <a:gd name="connsiteX8" fmla="*/ 173351 w 1031305"/>
                <a:gd name="connsiteY8" fmla="*/ 400981 h 884803"/>
                <a:gd name="connsiteX9" fmla="*/ 15093 w 1031305"/>
                <a:gd name="connsiteY9" fmla="*/ 22189 h 884803"/>
                <a:gd name="connsiteX10" fmla="*/ 717435 w 1031305"/>
                <a:gd name="connsiteY10" fmla="*/ 76331 h 884803"/>
                <a:gd name="connsiteX0" fmla="*/ 717435 w 1031305"/>
                <a:gd name="connsiteY0" fmla="*/ 76331 h 884803"/>
                <a:gd name="connsiteX1" fmla="*/ 178873 w 1031305"/>
                <a:gd name="connsiteY1" fmla="*/ 416673 h 884803"/>
                <a:gd name="connsiteX2" fmla="*/ 324168 w 1031305"/>
                <a:gd name="connsiteY2" fmla="*/ 503180 h 884803"/>
                <a:gd name="connsiteX3" fmla="*/ 964935 w 1031305"/>
                <a:gd name="connsiteY3" fmla="*/ 491611 h 884803"/>
                <a:gd name="connsiteX4" fmla="*/ 1024421 w 1031305"/>
                <a:gd name="connsiteY4" fmla="*/ 631265 h 884803"/>
                <a:gd name="connsiteX5" fmla="*/ 1023675 w 1031305"/>
                <a:gd name="connsiteY5" fmla="*/ 883764 h 884803"/>
                <a:gd name="connsiteX6" fmla="*/ 958201 w 1031305"/>
                <a:gd name="connsiteY6" fmla="*/ 753224 h 884803"/>
                <a:gd name="connsiteX7" fmla="*/ 267722 w 1031305"/>
                <a:gd name="connsiteY7" fmla="*/ 773875 h 884803"/>
                <a:gd name="connsiteX8" fmla="*/ 173351 w 1031305"/>
                <a:gd name="connsiteY8" fmla="*/ 400981 h 884803"/>
                <a:gd name="connsiteX9" fmla="*/ 15093 w 1031305"/>
                <a:gd name="connsiteY9" fmla="*/ 22189 h 884803"/>
                <a:gd name="connsiteX10" fmla="*/ 717435 w 1031305"/>
                <a:gd name="connsiteY10" fmla="*/ 76331 h 884803"/>
                <a:gd name="connsiteX0" fmla="*/ 717435 w 1031305"/>
                <a:gd name="connsiteY0" fmla="*/ 76331 h 884850"/>
                <a:gd name="connsiteX1" fmla="*/ 178873 w 1031305"/>
                <a:gd name="connsiteY1" fmla="*/ 416673 h 884850"/>
                <a:gd name="connsiteX2" fmla="*/ 324168 w 1031305"/>
                <a:gd name="connsiteY2" fmla="*/ 503180 h 884850"/>
                <a:gd name="connsiteX3" fmla="*/ 964935 w 1031305"/>
                <a:gd name="connsiteY3" fmla="*/ 491611 h 884850"/>
                <a:gd name="connsiteX4" fmla="*/ 1024421 w 1031305"/>
                <a:gd name="connsiteY4" fmla="*/ 631265 h 884850"/>
                <a:gd name="connsiteX5" fmla="*/ 1023675 w 1031305"/>
                <a:gd name="connsiteY5" fmla="*/ 883764 h 884850"/>
                <a:gd name="connsiteX6" fmla="*/ 958201 w 1031305"/>
                <a:gd name="connsiteY6" fmla="*/ 753224 h 884850"/>
                <a:gd name="connsiteX7" fmla="*/ 271362 w 1031305"/>
                <a:gd name="connsiteY7" fmla="*/ 738013 h 884850"/>
                <a:gd name="connsiteX8" fmla="*/ 173351 w 1031305"/>
                <a:gd name="connsiteY8" fmla="*/ 400981 h 884850"/>
                <a:gd name="connsiteX9" fmla="*/ 15093 w 1031305"/>
                <a:gd name="connsiteY9" fmla="*/ 22189 h 884850"/>
                <a:gd name="connsiteX10" fmla="*/ 717435 w 1031305"/>
                <a:gd name="connsiteY10" fmla="*/ 76331 h 884850"/>
                <a:gd name="connsiteX0" fmla="*/ 716445 w 1030315"/>
                <a:gd name="connsiteY0" fmla="*/ 76331 h 884850"/>
                <a:gd name="connsiteX1" fmla="*/ 177883 w 1030315"/>
                <a:gd name="connsiteY1" fmla="*/ 416673 h 884850"/>
                <a:gd name="connsiteX2" fmla="*/ 323178 w 1030315"/>
                <a:gd name="connsiteY2" fmla="*/ 503180 h 884850"/>
                <a:gd name="connsiteX3" fmla="*/ 963945 w 1030315"/>
                <a:gd name="connsiteY3" fmla="*/ 491611 h 884850"/>
                <a:gd name="connsiteX4" fmla="*/ 1023431 w 1030315"/>
                <a:gd name="connsiteY4" fmla="*/ 631265 h 884850"/>
                <a:gd name="connsiteX5" fmla="*/ 1022685 w 1030315"/>
                <a:gd name="connsiteY5" fmla="*/ 883764 h 884850"/>
                <a:gd name="connsiteX6" fmla="*/ 957211 w 1030315"/>
                <a:gd name="connsiteY6" fmla="*/ 753224 h 884850"/>
                <a:gd name="connsiteX7" fmla="*/ 270372 w 1030315"/>
                <a:gd name="connsiteY7" fmla="*/ 738013 h 884850"/>
                <a:gd name="connsiteX8" fmla="*/ 194198 w 1030315"/>
                <a:gd name="connsiteY8" fmla="*/ 409947 h 884850"/>
                <a:gd name="connsiteX9" fmla="*/ 14103 w 1030315"/>
                <a:gd name="connsiteY9" fmla="*/ 22189 h 884850"/>
                <a:gd name="connsiteX10" fmla="*/ 716445 w 1030315"/>
                <a:gd name="connsiteY10" fmla="*/ 76331 h 884850"/>
                <a:gd name="connsiteX0" fmla="*/ 716445 w 1030315"/>
                <a:gd name="connsiteY0" fmla="*/ 76331 h 884850"/>
                <a:gd name="connsiteX1" fmla="*/ 199721 w 1030315"/>
                <a:gd name="connsiteY1" fmla="*/ 398742 h 884850"/>
                <a:gd name="connsiteX2" fmla="*/ 323178 w 1030315"/>
                <a:gd name="connsiteY2" fmla="*/ 503180 h 884850"/>
                <a:gd name="connsiteX3" fmla="*/ 963945 w 1030315"/>
                <a:gd name="connsiteY3" fmla="*/ 491611 h 884850"/>
                <a:gd name="connsiteX4" fmla="*/ 1023431 w 1030315"/>
                <a:gd name="connsiteY4" fmla="*/ 631265 h 884850"/>
                <a:gd name="connsiteX5" fmla="*/ 1022685 w 1030315"/>
                <a:gd name="connsiteY5" fmla="*/ 883764 h 884850"/>
                <a:gd name="connsiteX6" fmla="*/ 957211 w 1030315"/>
                <a:gd name="connsiteY6" fmla="*/ 753224 h 884850"/>
                <a:gd name="connsiteX7" fmla="*/ 270372 w 1030315"/>
                <a:gd name="connsiteY7" fmla="*/ 738013 h 884850"/>
                <a:gd name="connsiteX8" fmla="*/ 194198 w 1030315"/>
                <a:gd name="connsiteY8" fmla="*/ 409947 h 884850"/>
                <a:gd name="connsiteX9" fmla="*/ 14103 w 1030315"/>
                <a:gd name="connsiteY9" fmla="*/ 22189 h 884850"/>
                <a:gd name="connsiteX10" fmla="*/ 716445 w 1030315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9159"/>
                <a:gd name="connsiteY0" fmla="*/ 76331 h 884850"/>
                <a:gd name="connsiteX1" fmla="*/ 199721 w 1029159"/>
                <a:gd name="connsiteY1" fmla="*/ 398742 h 884850"/>
                <a:gd name="connsiteX2" fmla="*/ 323178 w 1029159"/>
                <a:gd name="connsiteY2" fmla="*/ 503180 h 884850"/>
                <a:gd name="connsiteX3" fmla="*/ 800165 w 1029159"/>
                <a:gd name="connsiteY3" fmla="*/ 491611 h 884850"/>
                <a:gd name="connsiteX4" fmla="*/ 1023431 w 1029159"/>
                <a:gd name="connsiteY4" fmla="*/ 631265 h 884850"/>
                <a:gd name="connsiteX5" fmla="*/ 1022685 w 1029159"/>
                <a:gd name="connsiteY5" fmla="*/ 883764 h 884850"/>
                <a:gd name="connsiteX6" fmla="*/ 957211 w 1029159"/>
                <a:gd name="connsiteY6" fmla="*/ 753224 h 884850"/>
                <a:gd name="connsiteX7" fmla="*/ 270372 w 1029159"/>
                <a:gd name="connsiteY7" fmla="*/ 738013 h 884850"/>
                <a:gd name="connsiteX8" fmla="*/ 194198 w 1029159"/>
                <a:gd name="connsiteY8" fmla="*/ 409947 h 884850"/>
                <a:gd name="connsiteX9" fmla="*/ 14103 w 1029159"/>
                <a:gd name="connsiteY9" fmla="*/ 22189 h 884850"/>
                <a:gd name="connsiteX10" fmla="*/ 716445 w 1029159"/>
                <a:gd name="connsiteY10" fmla="*/ 76331 h 884850"/>
                <a:gd name="connsiteX0" fmla="*/ 716445 w 1023431"/>
                <a:gd name="connsiteY0" fmla="*/ 76331 h 884720"/>
                <a:gd name="connsiteX1" fmla="*/ 199721 w 1023431"/>
                <a:gd name="connsiteY1" fmla="*/ 398742 h 884720"/>
                <a:gd name="connsiteX2" fmla="*/ 323178 w 1023431"/>
                <a:gd name="connsiteY2" fmla="*/ 503180 h 884720"/>
                <a:gd name="connsiteX3" fmla="*/ 800165 w 1023431"/>
                <a:gd name="connsiteY3" fmla="*/ 491611 h 884720"/>
                <a:gd name="connsiteX4" fmla="*/ 1023431 w 1023431"/>
                <a:gd name="connsiteY4" fmla="*/ 631265 h 884720"/>
                <a:gd name="connsiteX5" fmla="*/ 1022685 w 1023431"/>
                <a:gd name="connsiteY5" fmla="*/ 883764 h 884720"/>
                <a:gd name="connsiteX6" fmla="*/ 957211 w 1023431"/>
                <a:gd name="connsiteY6" fmla="*/ 753224 h 884720"/>
                <a:gd name="connsiteX7" fmla="*/ 270372 w 1023431"/>
                <a:gd name="connsiteY7" fmla="*/ 738013 h 884720"/>
                <a:gd name="connsiteX8" fmla="*/ 194198 w 1023431"/>
                <a:gd name="connsiteY8" fmla="*/ 409947 h 884720"/>
                <a:gd name="connsiteX9" fmla="*/ 14103 w 1023431"/>
                <a:gd name="connsiteY9" fmla="*/ 22189 h 884720"/>
                <a:gd name="connsiteX10" fmla="*/ 716445 w 1023431"/>
                <a:gd name="connsiteY10" fmla="*/ 76331 h 884720"/>
                <a:gd name="connsiteX0" fmla="*/ 716445 w 1026998"/>
                <a:gd name="connsiteY0" fmla="*/ 76331 h 884838"/>
                <a:gd name="connsiteX1" fmla="*/ 199721 w 1026998"/>
                <a:gd name="connsiteY1" fmla="*/ 398742 h 884838"/>
                <a:gd name="connsiteX2" fmla="*/ 323178 w 1026998"/>
                <a:gd name="connsiteY2" fmla="*/ 503180 h 884838"/>
                <a:gd name="connsiteX3" fmla="*/ 800165 w 1026998"/>
                <a:gd name="connsiteY3" fmla="*/ 491611 h 884838"/>
                <a:gd name="connsiteX4" fmla="*/ 1023431 w 1026998"/>
                <a:gd name="connsiteY4" fmla="*/ 631265 h 884838"/>
                <a:gd name="connsiteX5" fmla="*/ 1022685 w 1026998"/>
                <a:gd name="connsiteY5" fmla="*/ 883764 h 884838"/>
                <a:gd name="connsiteX6" fmla="*/ 957211 w 1026998"/>
                <a:gd name="connsiteY6" fmla="*/ 753224 h 884838"/>
                <a:gd name="connsiteX7" fmla="*/ 303128 w 1026998"/>
                <a:gd name="connsiteY7" fmla="*/ 746978 h 884838"/>
                <a:gd name="connsiteX8" fmla="*/ 194198 w 1026998"/>
                <a:gd name="connsiteY8" fmla="*/ 409947 h 884838"/>
                <a:gd name="connsiteX9" fmla="*/ 14103 w 1026998"/>
                <a:gd name="connsiteY9" fmla="*/ 22189 h 884838"/>
                <a:gd name="connsiteX10" fmla="*/ 716445 w 1026998"/>
                <a:gd name="connsiteY10" fmla="*/ 76331 h 884838"/>
                <a:gd name="connsiteX0" fmla="*/ 716445 w 1026998"/>
                <a:gd name="connsiteY0" fmla="*/ 76331 h 884838"/>
                <a:gd name="connsiteX1" fmla="*/ 199721 w 1026998"/>
                <a:gd name="connsiteY1" fmla="*/ 398742 h 884838"/>
                <a:gd name="connsiteX2" fmla="*/ 323178 w 1026998"/>
                <a:gd name="connsiteY2" fmla="*/ 503180 h 884838"/>
                <a:gd name="connsiteX3" fmla="*/ 800165 w 1026998"/>
                <a:gd name="connsiteY3" fmla="*/ 491611 h 884838"/>
                <a:gd name="connsiteX4" fmla="*/ 1023431 w 1026998"/>
                <a:gd name="connsiteY4" fmla="*/ 631265 h 884838"/>
                <a:gd name="connsiteX5" fmla="*/ 1022685 w 1026998"/>
                <a:gd name="connsiteY5" fmla="*/ 883764 h 884838"/>
                <a:gd name="connsiteX6" fmla="*/ 957211 w 1026998"/>
                <a:gd name="connsiteY6" fmla="*/ 753224 h 884838"/>
                <a:gd name="connsiteX7" fmla="*/ 303128 w 1026998"/>
                <a:gd name="connsiteY7" fmla="*/ 746978 h 884838"/>
                <a:gd name="connsiteX8" fmla="*/ 194198 w 1026998"/>
                <a:gd name="connsiteY8" fmla="*/ 409947 h 884838"/>
                <a:gd name="connsiteX9" fmla="*/ 14103 w 1026998"/>
                <a:gd name="connsiteY9" fmla="*/ 22189 h 884838"/>
                <a:gd name="connsiteX10" fmla="*/ 716445 w 1026998"/>
                <a:gd name="connsiteY10" fmla="*/ 76331 h 884838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491611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37382"/>
                <a:gd name="connsiteY0" fmla="*/ 76331 h 884689"/>
                <a:gd name="connsiteX1" fmla="*/ 199721 w 1037382"/>
                <a:gd name="connsiteY1" fmla="*/ 398742 h 884689"/>
                <a:gd name="connsiteX2" fmla="*/ 323178 w 1037382"/>
                <a:gd name="connsiteY2" fmla="*/ 503180 h 884689"/>
                <a:gd name="connsiteX3" fmla="*/ 891154 w 1037382"/>
                <a:gd name="connsiteY3" fmla="*/ 500577 h 884689"/>
                <a:gd name="connsiteX4" fmla="*/ 1023431 w 1037382"/>
                <a:gd name="connsiteY4" fmla="*/ 631265 h 884689"/>
                <a:gd name="connsiteX5" fmla="*/ 1022685 w 1037382"/>
                <a:gd name="connsiteY5" fmla="*/ 883764 h 884689"/>
                <a:gd name="connsiteX6" fmla="*/ 957211 w 1037382"/>
                <a:gd name="connsiteY6" fmla="*/ 753224 h 884689"/>
                <a:gd name="connsiteX7" fmla="*/ 303128 w 1037382"/>
                <a:gd name="connsiteY7" fmla="*/ 746978 h 884689"/>
                <a:gd name="connsiteX8" fmla="*/ 194198 w 1037382"/>
                <a:gd name="connsiteY8" fmla="*/ 409947 h 884689"/>
                <a:gd name="connsiteX9" fmla="*/ 14103 w 1037382"/>
                <a:gd name="connsiteY9" fmla="*/ 22189 h 884689"/>
                <a:gd name="connsiteX10" fmla="*/ 716445 w 1037382"/>
                <a:gd name="connsiteY10" fmla="*/ 76331 h 884689"/>
                <a:gd name="connsiteX0" fmla="*/ 716445 w 1037382"/>
                <a:gd name="connsiteY0" fmla="*/ 76331 h 884689"/>
                <a:gd name="connsiteX1" fmla="*/ 199721 w 1037382"/>
                <a:gd name="connsiteY1" fmla="*/ 398742 h 884689"/>
                <a:gd name="connsiteX2" fmla="*/ 323178 w 1037382"/>
                <a:gd name="connsiteY2" fmla="*/ 503180 h 884689"/>
                <a:gd name="connsiteX3" fmla="*/ 891154 w 1037382"/>
                <a:gd name="connsiteY3" fmla="*/ 500577 h 884689"/>
                <a:gd name="connsiteX4" fmla="*/ 1023431 w 1037382"/>
                <a:gd name="connsiteY4" fmla="*/ 631265 h 884689"/>
                <a:gd name="connsiteX5" fmla="*/ 1022685 w 1037382"/>
                <a:gd name="connsiteY5" fmla="*/ 883764 h 884689"/>
                <a:gd name="connsiteX6" fmla="*/ 957211 w 1037382"/>
                <a:gd name="connsiteY6" fmla="*/ 753224 h 884689"/>
                <a:gd name="connsiteX7" fmla="*/ 303128 w 1037382"/>
                <a:gd name="connsiteY7" fmla="*/ 746978 h 884689"/>
                <a:gd name="connsiteX8" fmla="*/ 194198 w 1037382"/>
                <a:gd name="connsiteY8" fmla="*/ 409947 h 884689"/>
                <a:gd name="connsiteX9" fmla="*/ 14103 w 1037382"/>
                <a:gd name="connsiteY9" fmla="*/ 22189 h 884689"/>
                <a:gd name="connsiteX10" fmla="*/ 716445 w 1037382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727373 w 1027841"/>
                <a:gd name="connsiteY3" fmla="*/ 509543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7841"/>
                <a:gd name="connsiteY0" fmla="*/ 76331 h 884689"/>
                <a:gd name="connsiteX1" fmla="*/ 199721 w 1027841"/>
                <a:gd name="connsiteY1" fmla="*/ 398742 h 884689"/>
                <a:gd name="connsiteX2" fmla="*/ 323178 w 1027841"/>
                <a:gd name="connsiteY2" fmla="*/ 503180 h 884689"/>
                <a:gd name="connsiteX3" fmla="*/ 800165 w 1027841"/>
                <a:gd name="connsiteY3" fmla="*/ 509543 h 884689"/>
                <a:gd name="connsiteX4" fmla="*/ 1023431 w 1027841"/>
                <a:gd name="connsiteY4" fmla="*/ 631265 h 884689"/>
                <a:gd name="connsiteX5" fmla="*/ 1022685 w 1027841"/>
                <a:gd name="connsiteY5" fmla="*/ 883764 h 884689"/>
                <a:gd name="connsiteX6" fmla="*/ 957211 w 1027841"/>
                <a:gd name="connsiteY6" fmla="*/ 753224 h 884689"/>
                <a:gd name="connsiteX7" fmla="*/ 303128 w 1027841"/>
                <a:gd name="connsiteY7" fmla="*/ 746978 h 884689"/>
                <a:gd name="connsiteX8" fmla="*/ 194198 w 1027841"/>
                <a:gd name="connsiteY8" fmla="*/ 409947 h 884689"/>
                <a:gd name="connsiteX9" fmla="*/ 14103 w 1027841"/>
                <a:gd name="connsiteY9" fmla="*/ 22189 h 884689"/>
                <a:gd name="connsiteX10" fmla="*/ 716445 w 1027841"/>
                <a:gd name="connsiteY10" fmla="*/ 76331 h 884689"/>
                <a:gd name="connsiteX0" fmla="*/ 716445 w 1029287"/>
                <a:gd name="connsiteY0" fmla="*/ 76331 h 884689"/>
                <a:gd name="connsiteX1" fmla="*/ 199721 w 1029287"/>
                <a:gd name="connsiteY1" fmla="*/ 398742 h 884689"/>
                <a:gd name="connsiteX2" fmla="*/ 323178 w 1029287"/>
                <a:gd name="connsiteY2" fmla="*/ 503180 h 884689"/>
                <a:gd name="connsiteX3" fmla="*/ 800165 w 1029287"/>
                <a:gd name="connsiteY3" fmla="*/ 509543 h 884689"/>
                <a:gd name="connsiteX4" fmla="*/ 1023431 w 1029287"/>
                <a:gd name="connsiteY4" fmla="*/ 631265 h 884689"/>
                <a:gd name="connsiteX5" fmla="*/ 1022685 w 1029287"/>
                <a:gd name="connsiteY5" fmla="*/ 883764 h 884689"/>
                <a:gd name="connsiteX6" fmla="*/ 957211 w 1029287"/>
                <a:gd name="connsiteY6" fmla="*/ 753224 h 884689"/>
                <a:gd name="connsiteX7" fmla="*/ 303128 w 1029287"/>
                <a:gd name="connsiteY7" fmla="*/ 746978 h 884689"/>
                <a:gd name="connsiteX8" fmla="*/ 194198 w 1029287"/>
                <a:gd name="connsiteY8" fmla="*/ 409947 h 884689"/>
                <a:gd name="connsiteX9" fmla="*/ 14103 w 1029287"/>
                <a:gd name="connsiteY9" fmla="*/ 22189 h 884689"/>
                <a:gd name="connsiteX10" fmla="*/ 716445 w 1029287"/>
                <a:gd name="connsiteY10" fmla="*/ 76331 h 884689"/>
                <a:gd name="connsiteX0" fmla="*/ 716445 w 1029287"/>
                <a:gd name="connsiteY0" fmla="*/ 76331 h 884689"/>
                <a:gd name="connsiteX1" fmla="*/ 199721 w 1029287"/>
                <a:gd name="connsiteY1" fmla="*/ 398742 h 884689"/>
                <a:gd name="connsiteX2" fmla="*/ 323178 w 1029287"/>
                <a:gd name="connsiteY2" fmla="*/ 503180 h 884689"/>
                <a:gd name="connsiteX3" fmla="*/ 800165 w 1029287"/>
                <a:gd name="connsiteY3" fmla="*/ 509543 h 884689"/>
                <a:gd name="connsiteX4" fmla="*/ 1023431 w 1029287"/>
                <a:gd name="connsiteY4" fmla="*/ 631265 h 884689"/>
                <a:gd name="connsiteX5" fmla="*/ 1022685 w 1029287"/>
                <a:gd name="connsiteY5" fmla="*/ 883764 h 884689"/>
                <a:gd name="connsiteX6" fmla="*/ 957211 w 1029287"/>
                <a:gd name="connsiteY6" fmla="*/ 753224 h 884689"/>
                <a:gd name="connsiteX7" fmla="*/ 303128 w 1029287"/>
                <a:gd name="connsiteY7" fmla="*/ 746978 h 884689"/>
                <a:gd name="connsiteX8" fmla="*/ 194198 w 1029287"/>
                <a:gd name="connsiteY8" fmla="*/ 409947 h 884689"/>
                <a:gd name="connsiteX9" fmla="*/ 14103 w 1029287"/>
                <a:gd name="connsiteY9" fmla="*/ 22189 h 884689"/>
                <a:gd name="connsiteX10" fmla="*/ 716445 w 1029287"/>
                <a:gd name="connsiteY10" fmla="*/ 76331 h 884689"/>
                <a:gd name="connsiteX0" fmla="*/ 716445 w 1023431"/>
                <a:gd name="connsiteY0" fmla="*/ 76331 h 884811"/>
                <a:gd name="connsiteX1" fmla="*/ 199721 w 1023431"/>
                <a:gd name="connsiteY1" fmla="*/ 398742 h 884811"/>
                <a:gd name="connsiteX2" fmla="*/ 323178 w 1023431"/>
                <a:gd name="connsiteY2" fmla="*/ 503180 h 884811"/>
                <a:gd name="connsiteX3" fmla="*/ 800165 w 1023431"/>
                <a:gd name="connsiteY3" fmla="*/ 509543 h 884811"/>
                <a:gd name="connsiteX4" fmla="*/ 1023431 w 1023431"/>
                <a:gd name="connsiteY4" fmla="*/ 631265 h 884811"/>
                <a:gd name="connsiteX5" fmla="*/ 1022685 w 1023431"/>
                <a:gd name="connsiteY5" fmla="*/ 883764 h 884811"/>
                <a:gd name="connsiteX6" fmla="*/ 957211 w 1023431"/>
                <a:gd name="connsiteY6" fmla="*/ 753224 h 884811"/>
                <a:gd name="connsiteX7" fmla="*/ 303128 w 1023431"/>
                <a:gd name="connsiteY7" fmla="*/ 746978 h 884811"/>
                <a:gd name="connsiteX8" fmla="*/ 194198 w 1023431"/>
                <a:gd name="connsiteY8" fmla="*/ 409947 h 884811"/>
                <a:gd name="connsiteX9" fmla="*/ 14103 w 1023431"/>
                <a:gd name="connsiteY9" fmla="*/ 22189 h 884811"/>
                <a:gd name="connsiteX10" fmla="*/ 716445 w 1023431"/>
                <a:gd name="connsiteY10" fmla="*/ 76331 h 884811"/>
                <a:gd name="connsiteX0" fmla="*/ 716445 w 1023431"/>
                <a:gd name="connsiteY0" fmla="*/ 76331 h 884811"/>
                <a:gd name="connsiteX1" fmla="*/ 199721 w 1023431"/>
                <a:gd name="connsiteY1" fmla="*/ 398742 h 884811"/>
                <a:gd name="connsiteX2" fmla="*/ 323178 w 1023431"/>
                <a:gd name="connsiteY2" fmla="*/ 503180 h 884811"/>
                <a:gd name="connsiteX3" fmla="*/ 800165 w 1023431"/>
                <a:gd name="connsiteY3" fmla="*/ 509543 h 884811"/>
                <a:gd name="connsiteX4" fmla="*/ 1023431 w 1023431"/>
                <a:gd name="connsiteY4" fmla="*/ 631265 h 884811"/>
                <a:gd name="connsiteX5" fmla="*/ 1022685 w 1023431"/>
                <a:gd name="connsiteY5" fmla="*/ 883764 h 884811"/>
                <a:gd name="connsiteX6" fmla="*/ 957211 w 1023431"/>
                <a:gd name="connsiteY6" fmla="*/ 753224 h 884811"/>
                <a:gd name="connsiteX7" fmla="*/ 310407 w 1023431"/>
                <a:gd name="connsiteY7" fmla="*/ 782841 h 884811"/>
                <a:gd name="connsiteX8" fmla="*/ 194198 w 1023431"/>
                <a:gd name="connsiteY8" fmla="*/ 409947 h 884811"/>
                <a:gd name="connsiteX9" fmla="*/ 14103 w 1023431"/>
                <a:gd name="connsiteY9" fmla="*/ 22189 h 884811"/>
                <a:gd name="connsiteX10" fmla="*/ 716445 w 1023431"/>
                <a:gd name="connsiteY10" fmla="*/ 76331 h 884811"/>
                <a:gd name="connsiteX0" fmla="*/ 716445 w 1023431"/>
                <a:gd name="connsiteY0" fmla="*/ 76331 h 885071"/>
                <a:gd name="connsiteX1" fmla="*/ 199721 w 1023431"/>
                <a:gd name="connsiteY1" fmla="*/ 398742 h 885071"/>
                <a:gd name="connsiteX2" fmla="*/ 323178 w 1023431"/>
                <a:gd name="connsiteY2" fmla="*/ 503180 h 885071"/>
                <a:gd name="connsiteX3" fmla="*/ 800165 w 1023431"/>
                <a:gd name="connsiteY3" fmla="*/ 509543 h 885071"/>
                <a:gd name="connsiteX4" fmla="*/ 1023431 w 1023431"/>
                <a:gd name="connsiteY4" fmla="*/ 631265 h 885071"/>
                <a:gd name="connsiteX5" fmla="*/ 1022685 w 1023431"/>
                <a:gd name="connsiteY5" fmla="*/ 883764 h 885071"/>
                <a:gd name="connsiteX6" fmla="*/ 964490 w 1023431"/>
                <a:gd name="connsiteY6" fmla="*/ 780121 h 885071"/>
                <a:gd name="connsiteX7" fmla="*/ 310407 w 1023431"/>
                <a:gd name="connsiteY7" fmla="*/ 782841 h 885071"/>
                <a:gd name="connsiteX8" fmla="*/ 194198 w 1023431"/>
                <a:gd name="connsiteY8" fmla="*/ 409947 h 885071"/>
                <a:gd name="connsiteX9" fmla="*/ 14103 w 1023431"/>
                <a:gd name="connsiteY9" fmla="*/ 22189 h 885071"/>
                <a:gd name="connsiteX10" fmla="*/ 716445 w 1023431"/>
                <a:gd name="connsiteY10" fmla="*/ 76331 h 885071"/>
                <a:gd name="connsiteX0" fmla="*/ 716445 w 1023431"/>
                <a:gd name="connsiteY0" fmla="*/ 76331 h 885189"/>
                <a:gd name="connsiteX1" fmla="*/ 199721 w 1023431"/>
                <a:gd name="connsiteY1" fmla="*/ 398742 h 885189"/>
                <a:gd name="connsiteX2" fmla="*/ 323178 w 1023431"/>
                <a:gd name="connsiteY2" fmla="*/ 503180 h 885189"/>
                <a:gd name="connsiteX3" fmla="*/ 800165 w 1023431"/>
                <a:gd name="connsiteY3" fmla="*/ 509543 h 885189"/>
                <a:gd name="connsiteX4" fmla="*/ 1023431 w 1023431"/>
                <a:gd name="connsiteY4" fmla="*/ 631265 h 885189"/>
                <a:gd name="connsiteX5" fmla="*/ 1022685 w 1023431"/>
                <a:gd name="connsiteY5" fmla="*/ 883764 h 885189"/>
                <a:gd name="connsiteX6" fmla="*/ 946292 w 1023431"/>
                <a:gd name="connsiteY6" fmla="*/ 789086 h 885189"/>
                <a:gd name="connsiteX7" fmla="*/ 310407 w 1023431"/>
                <a:gd name="connsiteY7" fmla="*/ 782841 h 885189"/>
                <a:gd name="connsiteX8" fmla="*/ 194198 w 1023431"/>
                <a:gd name="connsiteY8" fmla="*/ 409947 h 885189"/>
                <a:gd name="connsiteX9" fmla="*/ 14103 w 1023431"/>
                <a:gd name="connsiteY9" fmla="*/ 22189 h 885189"/>
                <a:gd name="connsiteX10" fmla="*/ 716445 w 1023431"/>
                <a:gd name="connsiteY10" fmla="*/ 76331 h 885189"/>
                <a:gd name="connsiteX0" fmla="*/ 716445 w 1023431"/>
                <a:gd name="connsiteY0" fmla="*/ 76331 h 983099"/>
                <a:gd name="connsiteX1" fmla="*/ 199721 w 1023431"/>
                <a:gd name="connsiteY1" fmla="*/ 398742 h 983099"/>
                <a:gd name="connsiteX2" fmla="*/ 323178 w 1023431"/>
                <a:gd name="connsiteY2" fmla="*/ 503180 h 983099"/>
                <a:gd name="connsiteX3" fmla="*/ 800165 w 1023431"/>
                <a:gd name="connsiteY3" fmla="*/ 509543 h 983099"/>
                <a:gd name="connsiteX4" fmla="*/ 1023431 w 1023431"/>
                <a:gd name="connsiteY4" fmla="*/ 631265 h 983099"/>
                <a:gd name="connsiteX5" fmla="*/ 1022685 w 1023431"/>
                <a:gd name="connsiteY5" fmla="*/ 982385 h 983099"/>
                <a:gd name="connsiteX6" fmla="*/ 946292 w 1023431"/>
                <a:gd name="connsiteY6" fmla="*/ 789086 h 983099"/>
                <a:gd name="connsiteX7" fmla="*/ 310407 w 1023431"/>
                <a:gd name="connsiteY7" fmla="*/ 782841 h 983099"/>
                <a:gd name="connsiteX8" fmla="*/ 194198 w 1023431"/>
                <a:gd name="connsiteY8" fmla="*/ 409947 h 983099"/>
                <a:gd name="connsiteX9" fmla="*/ 14103 w 1023431"/>
                <a:gd name="connsiteY9" fmla="*/ 22189 h 983099"/>
                <a:gd name="connsiteX10" fmla="*/ 716445 w 1023431"/>
                <a:gd name="connsiteY10" fmla="*/ 76331 h 983099"/>
                <a:gd name="connsiteX0" fmla="*/ 522247 w 829233"/>
                <a:gd name="connsiteY0" fmla="*/ 1295 h 908063"/>
                <a:gd name="connsiteX1" fmla="*/ 5523 w 829233"/>
                <a:gd name="connsiteY1" fmla="*/ 323706 h 908063"/>
                <a:gd name="connsiteX2" fmla="*/ 128980 w 829233"/>
                <a:gd name="connsiteY2" fmla="*/ 428144 h 908063"/>
                <a:gd name="connsiteX3" fmla="*/ 605967 w 829233"/>
                <a:gd name="connsiteY3" fmla="*/ 434507 h 908063"/>
                <a:gd name="connsiteX4" fmla="*/ 829233 w 829233"/>
                <a:gd name="connsiteY4" fmla="*/ 556229 h 908063"/>
                <a:gd name="connsiteX5" fmla="*/ 828487 w 829233"/>
                <a:gd name="connsiteY5" fmla="*/ 907349 h 908063"/>
                <a:gd name="connsiteX6" fmla="*/ 752094 w 829233"/>
                <a:gd name="connsiteY6" fmla="*/ 714050 h 908063"/>
                <a:gd name="connsiteX7" fmla="*/ 116209 w 829233"/>
                <a:gd name="connsiteY7" fmla="*/ 707805 h 908063"/>
                <a:gd name="connsiteX8" fmla="*/ 0 w 829233"/>
                <a:gd name="connsiteY8" fmla="*/ 334911 h 908063"/>
                <a:gd name="connsiteX9" fmla="*/ 522247 w 829233"/>
                <a:gd name="connsiteY9" fmla="*/ 1295 h 908063"/>
                <a:gd name="connsiteX0" fmla="*/ 12367 w 841600"/>
                <a:gd name="connsiteY0" fmla="*/ 36180 h 609332"/>
                <a:gd name="connsiteX1" fmla="*/ 17890 w 841600"/>
                <a:gd name="connsiteY1" fmla="*/ 24975 h 609332"/>
                <a:gd name="connsiteX2" fmla="*/ 141347 w 841600"/>
                <a:gd name="connsiteY2" fmla="*/ 129413 h 609332"/>
                <a:gd name="connsiteX3" fmla="*/ 618334 w 841600"/>
                <a:gd name="connsiteY3" fmla="*/ 135776 h 609332"/>
                <a:gd name="connsiteX4" fmla="*/ 841600 w 841600"/>
                <a:gd name="connsiteY4" fmla="*/ 257498 h 609332"/>
                <a:gd name="connsiteX5" fmla="*/ 840854 w 841600"/>
                <a:gd name="connsiteY5" fmla="*/ 608618 h 609332"/>
                <a:gd name="connsiteX6" fmla="*/ 764461 w 841600"/>
                <a:gd name="connsiteY6" fmla="*/ 415319 h 609332"/>
                <a:gd name="connsiteX7" fmla="*/ 128576 w 841600"/>
                <a:gd name="connsiteY7" fmla="*/ 409074 h 609332"/>
                <a:gd name="connsiteX8" fmla="*/ 12367 w 841600"/>
                <a:gd name="connsiteY8" fmla="*/ 36180 h 609332"/>
                <a:gd name="connsiteX0" fmla="*/ 111938 w 824962"/>
                <a:gd name="connsiteY0" fmla="*/ 393970 h 594228"/>
                <a:gd name="connsiteX1" fmla="*/ 1252 w 824962"/>
                <a:gd name="connsiteY1" fmla="*/ 9871 h 594228"/>
                <a:gd name="connsiteX2" fmla="*/ 124709 w 824962"/>
                <a:gd name="connsiteY2" fmla="*/ 114309 h 594228"/>
                <a:gd name="connsiteX3" fmla="*/ 601696 w 824962"/>
                <a:gd name="connsiteY3" fmla="*/ 120672 h 594228"/>
                <a:gd name="connsiteX4" fmla="*/ 824962 w 824962"/>
                <a:gd name="connsiteY4" fmla="*/ 242394 h 594228"/>
                <a:gd name="connsiteX5" fmla="*/ 824216 w 824962"/>
                <a:gd name="connsiteY5" fmla="*/ 593514 h 594228"/>
                <a:gd name="connsiteX6" fmla="*/ 747823 w 824962"/>
                <a:gd name="connsiteY6" fmla="*/ 400215 h 594228"/>
                <a:gd name="connsiteX7" fmla="*/ 111938 w 824962"/>
                <a:gd name="connsiteY7" fmla="*/ 393970 h 594228"/>
                <a:gd name="connsiteX0" fmla="*/ 89616 w 802640"/>
                <a:gd name="connsiteY0" fmla="*/ 411080 h 611338"/>
                <a:gd name="connsiteX1" fmla="*/ 8046 w 802640"/>
                <a:gd name="connsiteY1" fmla="*/ 9050 h 611338"/>
                <a:gd name="connsiteX2" fmla="*/ 102387 w 802640"/>
                <a:gd name="connsiteY2" fmla="*/ 131419 h 611338"/>
                <a:gd name="connsiteX3" fmla="*/ 579374 w 802640"/>
                <a:gd name="connsiteY3" fmla="*/ 137782 h 611338"/>
                <a:gd name="connsiteX4" fmla="*/ 802640 w 802640"/>
                <a:gd name="connsiteY4" fmla="*/ 259504 h 611338"/>
                <a:gd name="connsiteX5" fmla="*/ 801894 w 802640"/>
                <a:gd name="connsiteY5" fmla="*/ 610624 h 611338"/>
                <a:gd name="connsiteX6" fmla="*/ 725501 w 802640"/>
                <a:gd name="connsiteY6" fmla="*/ 417325 h 611338"/>
                <a:gd name="connsiteX7" fmla="*/ 89616 w 802640"/>
                <a:gd name="connsiteY7" fmla="*/ 411080 h 611338"/>
                <a:gd name="connsiteX0" fmla="*/ 61475 w 774499"/>
                <a:gd name="connsiteY0" fmla="*/ 411080 h 611338"/>
                <a:gd name="connsiteX1" fmla="*/ 41778 w 774499"/>
                <a:gd name="connsiteY1" fmla="*/ 9050 h 611338"/>
                <a:gd name="connsiteX2" fmla="*/ 74246 w 774499"/>
                <a:gd name="connsiteY2" fmla="*/ 131419 h 611338"/>
                <a:gd name="connsiteX3" fmla="*/ 551233 w 774499"/>
                <a:gd name="connsiteY3" fmla="*/ 137782 h 611338"/>
                <a:gd name="connsiteX4" fmla="*/ 774499 w 774499"/>
                <a:gd name="connsiteY4" fmla="*/ 259504 h 611338"/>
                <a:gd name="connsiteX5" fmla="*/ 773753 w 774499"/>
                <a:gd name="connsiteY5" fmla="*/ 610624 h 611338"/>
                <a:gd name="connsiteX6" fmla="*/ 697360 w 774499"/>
                <a:gd name="connsiteY6" fmla="*/ 417325 h 611338"/>
                <a:gd name="connsiteX7" fmla="*/ 61475 w 774499"/>
                <a:gd name="connsiteY7" fmla="*/ 411080 h 611338"/>
                <a:gd name="connsiteX0" fmla="*/ 61475 w 774499"/>
                <a:gd name="connsiteY0" fmla="*/ 408319 h 608577"/>
                <a:gd name="connsiteX1" fmla="*/ 41778 w 774499"/>
                <a:gd name="connsiteY1" fmla="*/ 6289 h 608577"/>
                <a:gd name="connsiteX2" fmla="*/ 25793 w 774499"/>
                <a:gd name="connsiteY2" fmla="*/ 282292 h 608577"/>
                <a:gd name="connsiteX3" fmla="*/ 74246 w 774499"/>
                <a:gd name="connsiteY3" fmla="*/ 128658 h 608577"/>
                <a:gd name="connsiteX4" fmla="*/ 551233 w 774499"/>
                <a:gd name="connsiteY4" fmla="*/ 135021 h 608577"/>
                <a:gd name="connsiteX5" fmla="*/ 774499 w 774499"/>
                <a:gd name="connsiteY5" fmla="*/ 256743 h 608577"/>
                <a:gd name="connsiteX6" fmla="*/ 773753 w 774499"/>
                <a:gd name="connsiteY6" fmla="*/ 607863 h 608577"/>
                <a:gd name="connsiteX7" fmla="*/ 697360 w 774499"/>
                <a:gd name="connsiteY7" fmla="*/ 414564 h 608577"/>
                <a:gd name="connsiteX8" fmla="*/ 61475 w 774499"/>
                <a:gd name="connsiteY8" fmla="*/ 408319 h 608577"/>
                <a:gd name="connsiteX0" fmla="*/ 83065 w 796089"/>
                <a:gd name="connsiteY0" fmla="*/ 417125 h 617383"/>
                <a:gd name="connsiteX1" fmla="*/ 12414 w 796089"/>
                <a:gd name="connsiteY1" fmla="*/ 6129 h 617383"/>
                <a:gd name="connsiteX2" fmla="*/ 47383 w 796089"/>
                <a:gd name="connsiteY2" fmla="*/ 291098 h 617383"/>
                <a:gd name="connsiteX3" fmla="*/ 95836 w 796089"/>
                <a:gd name="connsiteY3" fmla="*/ 137464 h 617383"/>
                <a:gd name="connsiteX4" fmla="*/ 572823 w 796089"/>
                <a:gd name="connsiteY4" fmla="*/ 143827 h 617383"/>
                <a:gd name="connsiteX5" fmla="*/ 796089 w 796089"/>
                <a:gd name="connsiteY5" fmla="*/ 265549 h 617383"/>
                <a:gd name="connsiteX6" fmla="*/ 795343 w 796089"/>
                <a:gd name="connsiteY6" fmla="*/ 616669 h 617383"/>
                <a:gd name="connsiteX7" fmla="*/ 718950 w 796089"/>
                <a:gd name="connsiteY7" fmla="*/ 423370 h 617383"/>
                <a:gd name="connsiteX8" fmla="*/ 83065 w 796089"/>
                <a:gd name="connsiteY8" fmla="*/ 417125 h 617383"/>
                <a:gd name="connsiteX0" fmla="*/ 83065 w 796089"/>
                <a:gd name="connsiteY0" fmla="*/ 419685 h 619943"/>
                <a:gd name="connsiteX1" fmla="*/ 12414 w 796089"/>
                <a:gd name="connsiteY1" fmla="*/ 8689 h 619943"/>
                <a:gd name="connsiteX2" fmla="*/ 95836 w 796089"/>
                <a:gd name="connsiteY2" fmla="*/ 140024 h 619943"/>
                <a:gd name="connsiteX3" fmla="*/ 572823 w 796089"/>
                <a:gd name="connsiteY3" fmla="*/ 146387 h 619943"/>
                <a:gd name="connsiteX4" fmla="*/ 796089 w 796089"/>
                <a:gd name="connsiteY4" fmla="*/ 268109 h 619943"/>
                <a:gd name="connsiteX5" fmla="*/ 795343 w 796089"/>
                <a:gd name="connsiteY5" fmla="*/ 619229 h 619943"/>
                <a:gd name="connsiteX6" fmla="*/ 718950 w 796089"/>
                <a:gd name="connsiteY6" fmla="*/ 425930 h 619943"/>
                <a:gd name="connsiteX7" fmla="*/ 83065 w 796089"/>
                <a:gd name="connsiteY7" fmla="*/ 419685 h 619943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6089"/>
                <a:gd name="connsiteY0" fmla="*/ 418933 h 619191"/>
                <a:gd name="connsiteX1" fmla="*/ 12414 w 796089"/>
                <a:gd name="connsiteY1" fmla="*/ 7937 h 619191"/>
                <a:gd name="connsiteX2" fmla="*/ 95836 w 796089"/>
                <a:gd name="connsiteY2" fmla="*/ 157203 h 619191"/>
                <a:gd name="connsiteX3" fmla="*/ 572823 w 796089"/>
                <a:gd name="connsiteY3" fmla="*/ 145635 h 619191"/>
                <a:gd name="connsiteX4" fmla="*/ 796089 w 796089"/>
                <a:gd name="connsiteY4" fmla="*/ 267357 h 619191"/>
                <a:gd name="connsiteX5" fmla="*/ 795343 w 796089"/>
                <a:gd name="connsiteY5" fmla="*/ 618477 h 619191"/>
                <a:gd name="connsiteX6" fmla="*/ 718950 w 796089"/>
                <a:gd name="connsiteY6" fmla="*/ 425178 h 619191"/>
                <a:gd name="connsiteX7" fmla="*/ 83065 w 796089"/>
                <a:gd name="connsiteY7" fmla="*/ 418933 h 619191"/>
                <a:gd name="connsiteX0" fmla="*/ 83065 w 795343"/>
                <a:gd name="connsiteY0" fmla="*/ 418933 h 619191"/>
                <a:gd name="connsiteX1" fmla="*/ 12414 w 795343"/>
                <a:gd name="connsiteY1" fmla="*/ 7937 h 619191"/>
                <a:gd name="connsiteX2" fmla="*/ 95836 w 795343"/>
                <a:gd name="connsiteY2" fmla="*/ 157203 h 619191"/>
                <a:gd name="connsiteX3" fmla="*/ 572823 w 795343"/>
                <a:gd name="connsiteY3" fmla="*/ 145635 h 619191"/>
                <a:gd name="connsiteX4" fmla="*/ 795343 w 795343"/>
                <a:gd name="connsiteY4" fmla="*/ 618477 h 619191"/>
                <a:gd name="connsiteX5" fmla="*/ 718950 w 795343"/>
                <a:gd name="connsiteY5" fmla="*/ 425178 h 619191"/>
                <a:gd name="connsiteX6" fmla="*/ 83065 w 795343"/>
                <a:gd name="connsiteY6" fmla="*/ 418933 h 619191"/>
                <a:gd name="connsiteX0" fmla="*/ 83065 w 795779"/>
                <a:gd name="connsiteY0" fmla="*/ 418933 h 619191"/>
                <a:gd name="connsiteX1" fmla="*/ 12414 w 795779"/>
                <a:gd name="connsiteY1" fmla="*/ 7937 h 619191"/>
                <a:gd name="connsiteX2" fmla="*/ 95836 w 795779"/>
                <a:gd name="connsiteY2" fmla="*/ 157203 h 619191"/>
                <a:gd name="connsiteX3" fmla="*/ 572823 w 795779"/>
                <a:gd name="connsiteY3" fmla="*/ 145635 h 619191"/>
                <a:gd name="connsiteX4" fmla="*/ 795343 w 795779"/>
                <a:gd name="connsiteY4" fmla="*/ 618477 h 619191"/>
                <a:gd name="connsiteX5" fmla="*/ 718950 w 795779"/>
                <a:gd name="connsiteY5" fmla="*/ 425178 h 619191"/>
                <a:gd name="connsiteX6" fmla="*/ 83065 w 795779"/>
                <a:gd name="connsiteY6" fmla="*/ 418933 h 619191"/>
                <a:gd name="connsiteX0" fmla="*/ 83065 w 796164"/>
                <a:gd name="connsiteY0" fmla="*/ 418987 h 619245"/>
                <a:gd name="connsiteX1" fmla="*/ 12414 w 796164"/>
                <a:gd name="connsiteY1" fmla="*/ 7991 h 619245"/>
                <a:gd name="connsiteX2" fmla="*/ 95836 w 796164"/>
                <a:gd name="connsiteY2" fmla="*/ 157257 h 619245"/>
                <a:gd name="connsiteX3" fmla="*/ 631056 w 796164"/>
                <a:gd name="connsiteY3" fmla="*/ 154654 h 619245"/>
                <a:gd name="connsiteX4" fmla="*/ 795343 w 796164"/>
                <a:gd name="connsiteY4" fmla="*/ 618531 h 619245"/>
                <a:gd name="connsiteX5" fmla="*/ 718950 w 796164"/>
                <a:gd name="connsiteY5" fmla="*/ 425232 h 619245"/>
                <a:gd name="connsiteX6" fmla="*/ 83065 w 796164"/>
                <a:gd name="connsiteY6" fmla="*/ 418987 h 619245"/>
                <a:gd name="connsiteX0" fmla="*/ 83065 w 796451"/>
                <a:gd name="connsiteY0" fmla="*/ 418987 h 619245"/>
                <a:gd name="connsiteX1" fmla="*/ 12414 w 796451"/>
                <a:gd name="connsiteY1" fmla="*/ 7991 h 619245"/>
                <a:gd name="connsiteX2" fmla="*/ 95836 w 796451"/>
                <a:gd name="connsiteY2" fmla="*/ 157257 h 619245"/>
                <a:gd name="connsiteX3" fmla="*/ 631056 w 796451"/>
                <a:gd name="connsiteY3" fmla="*/ 154654 h 619245"/>
                <a:gd name="connsiteX4" fmla="*/ 795343 w 796451"/>
                <a:gd name="connsiteY4" fmla="*/ 618531 h 619245"/>
                <a:gd name="connsiteX5" fmla="*/ 718950 w 796451"/>
                <a:gd name="connsiteY5" fmla="*/ 425232 h 619245"/>
                <a:gd name="connsiteX6" fmla="*/ 83065 w 796451"/>
                <a:gd name="connsiteY6" fmla="*/ 418987 h 619245"/>
                <a:gd name="connsiteX0" fmla="*/ 83065 w 795840"/>
                <a:gd name="connsiteY0" fmla="*/ 418987 h 619245"/>
                <a:gd name="connsiteX1" fmla="*/ 12414 w 795840"/>
                <a:gd name="connsiteY1" fmla="*/ 7991 h 619245"/>
                <a:gd name="connsiteX2" fmla="*/ 95836 w 795840"/>
                <a:gd name="connsiteY2" fmla="*/ 157257 h 619245"/>
                <a:gd name="connsiteX3" fmla="*/ 631056 w 795840"/>
                <a:gd name="connsiteY3" fmla="*/ 154654 h 619245"/>
                <a:gd name="connsiteX4" fmla="*/ 795343 w 795840"/>
                <a:gd name="connsiteY4" fmla="*/ 618531 h 619245"/>
                <a:gd name="connsiteX5" fmla="*/ 718950 w 795840"/>
                <a:gd name="connsiteY5" fmla="*/ 425232 h 619245"/>
                <a:gd name="connsiteX6" fmla="*/ 83065 w 795840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95343"/>
                <a:gd name="connsiteY0" fmla="*/ 418987 h 619245"/>
                <a:gd name="connsiteX1" fmla="*/ 12414 w 795343"/>
                <a:gd name="connsiteY1" fmla="*/ 7991 h 619245"/>
                <a:gd name="connsiteX2" fmla="*/ 95836 w 795343"/>
                <a:gd name="connsiteY2" fmla="*/ 157257 h 619245"/>
                <a:gd name="connsiteX3" fmla="*/ 631056 w 795343"/>
                <a:gd name="connsiteY3" fmla="*/ 154654 h 619245"/>
                <a:gd name="connsiteX4" fmla="*/ 795343 w 795343"/>
                <a:gd name="connsiteY4" fmla="*/ 618531 h 619245"/>
                <a:gd name="connsiteX5" fmla="*/ 718950 w 795343"/>
                <a:gd name="connsiteY5" fmla="*/ 425232 h 619245"/>
                <a:gd name="connsiteX6" fmla="*/ 83065 w 795343"/>
                <a:gd name="connsiteY6" fmla="*/ 418987 h 619245"/>
                <a:gd name="connsiteX0" fmla="*/ 83065 w 780785"/>
                <a:gd name="connsiteY0" fmla="*/ 418987 h 619245"/>
                <a:gd name="connsiteX1" fmla="*/ 12414 w 780785"/>
                <a:gd name="connsiteY1" fmla="*/ 7991 h 619245"/>
                <a:gd name="connsiteX2" fmla="*/ 95836 w 780785"/>
                <a:gd name="connsiteY2" fmla="*/ 157257 h 619245"/>
                <a:gd name="connsiteX3" fmla="*/ 631056 w 780785"/>
                <a:gd name="connsiteY3" fmla="*/ 154654 h 619245"/>
                <a:gd name="connsiteX4" fmla="*/ 780785 w 780785"/>
                <a:gd name="connsiteY4" fmla="*/ 618531 h 619245"/>
                <a:gd name="connsiteX5" fmla="*/ 718950 w 780785"/>
                <a:gd name="connsiteY5" fmla="*/ 425232 h 619245"/>
                <a:gd name="connsiteX6" fmla="*/ 83065 w 780785"/>
                <a:gd name="connsiteY6" fmla="*/ 418987 h 619245"/>
                <a:gd name="connsiteX0" fmla="*/ 77096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77096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8085 w 774816"/>
                <a:gd name="connsiteY0" fmla="*/ 417996 h 618254"/>
                <a:gd name="connsiteX1" fmla="*/ 15937 w 774816"/>
                <a:gd name="connsiteY1" fmla="*/ 58865 h 618254"/>
                <a:gd name="connsiteX2" fmla="*/ 6445 w 774816"/>
                <a:gd name="connsiteY2" fmla="*/ 7000 h 618254"/>
                <a:gd name="connsiteX3" fmla="*/ 89867 w 774816"/>
                <a:gd name="connsiteY3" fmla="*/ 156266 h 618254"/>
                <a:gd name="connsiteX4" fmla="*/ 625087 w 774816"/>
                <a:gd name="connsiteY4" fmla="*/ 153663 h 618254"/>
                <a:gd name="connsiteX5" fmla="*/ 774816 w 774816"/>
                <a:gd name="connsiteY5" fmla="*/ 617540 h 618254"/>
                <a:gd name="connsiteX6" fmla="*/ 712981 w 774816"/>
                <a:gd name="connsiteY6" fmla="*/ 424241 h 618254"/>
                <a:gd name="connsiteX7" fmla="*/ 168085 w 774816"/>
                <a:gd name="connsiteY7" fmla="*/ 417996 h 618254"/>
                <a:gd name="connsiteX0" fmla="*/ 161355 w 768086"/>
                <a:gd name="connsiteY0" fmla="*/ 368307 h 568565"/>
                <a:gd name="connsiteX1" fmla="*/ 9207 w 768086"/>
                <a:gd name="connsiteY1" fmla="*/ 9176 h 568565"/>
                <a:gd name="connsiteX2" fmla="*/ 83137 w 768086"/>
                <a:gd name="connsiteY2" fmla="*/ 106577 h 568565"/>
                <a:gd name="connsiteX3" fmla="*/ 618357 w 768086"/>
                <a:gd name="connsiteY3" fmla="*/ 103974 h 568565"/>
                <a:gd name="connsiteX4" fmla="*/ 768086 w 768086"/>
                <a:gd name="connsiteY4" fmla="*/ 567851 h 568565"/>
                <a:gd name="connsiteX5" fmla="*/ 706251 w 768086"/>
                <a:gd name="connsiteY5" fmla="*/ 374552 h 568565"/>
                <a:gd name="connsiteX6" fmla="*/ 161355 w 768086"/>
                <a:gd name="connsiteY6" fmla="*/ 368307 h 568565"/>
                <a:gd name="connsiteX0" fmla="*/ 161355 w 768086"/>
                <a:gd name="connsiteY0" fmla="*/ 490133 h 690391"/>
                <a:gd name="connsiteX1" fmla="*/ 9207 w 768086"/>
                <a:gd name="connsiteY1" fmla="*/ 5484 h 690391"/>
                <a:gd name="connsiteX2" fmla="*/ 83137 w 768086"/>
                <a:gd name="connsiteY2" fmla="*/ 228403 h 690391"/>
                <a:gd name="connsiteX3" fmla="*/ 618357 w 768086"/>
                <a:gd name="connsiteY3" fmla="*/ 225800 h 690391"/>
                <a:gd name="connsiteX4" fmla="*/ 768086 w 768086"/>
                <a:gd name="connsiteY4" fmla="*/ 689677 h 690391"/>
                <a:gd name="connsiteX5" fmla="*/ 706251 w 768086"/>
                <a:gd name="connsiteY5" fmla="*/ 496378 h 690391"/>
                <a:gd name="connsiteX6" fmla="*/ 161355 w 768086"/>
                <a:gd name="connsiteY6" fmla="*/ 490133 h 690391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4895 w 761626"/>
                <a:gd name="connsiteY0" fmla="*/ 484649 h 684907"/>
                <a:gd name="connsiteX1" fmla="*/ 2747 w 761626"/>
                <a:gd name="connsiteY1" fmla="*/ 0 h 684907"/>
                <a:gd name="connsiteX2" fmla="*/ 76677 w 761626"/>
                <a:gd name="connsiteY2" fmla="*/ 222919 h 684907"/>
                <a:gd name="connsiteX3" fmla="*/ 611897 w 761626"/>
                <a:gd name="connsiteY3" fmla="*/ 220316 h 684907"/>
                <a:gd name="connsiteX4" fmla="*/ 761626 w 761626"/>
                <a:gd name="connsiteY4" fmla="*/ 684193 h 684907"/>
                <a:gd name="connsiteX5" fmla="*/ 699791 w 761626"/>
                <a:gd name="connsiteY5" fmla="*/ 490894 h 684907"/>
                <a:gd name="connsiteX6" fmla="*/ 154895 w 761626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73930 w 758879"/>
                <a:gd name="connsiteY2" fmla="*/ 222919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762 w 759493"/>
                <a:gd name="connsiteY0" fmla="*/ 484649 h 684907"/>
                <a:gd name="connsiteX1" fmla="*/ 614 w 759493"/>
                <a:gd name="connsiteY1" fmla="*/ 0 h 684907"/>
                <a:gd name="connsiteX2" fmla="*/ 147335 w 759493"/>
                <a:gd name="connsiteY2" fmla="*/ 231884 h 684907"/>
                <a:gd name="connsiteX3" fmla="*/ 609764 w 759493"/>
                <a:gd name="connsiteY3" fmla="*/ 220316 h 684907"/>
                <a:gd name="connsiteX4" fmla="*/ 759493 w 759493"/>
                <a:gd name="connsiteY4" fmla="*/ 684193 h 684907"/>
                <a:gd name="connsiteX5" fmla="*/ 697658 w 759493"/>
                <a:gd name="connsiteY5" fmla="*/ 490894 h 684907"/>
                <a:gd name="connsiteX6" fmla="*/ 152762 w 759493"/>
                <a:gd name="connsiteY6" fmla="*/ 484649 h 684907"/>
                <a:gd name="connsiteX0" fmla="*/ 152762 w 759493"/>
                <a:gd name="connsiteY0" fmla="*/ 484649 h 684907"/>
                <a:gd name="connsiteX1" fmla="*/ 614 w 759493"/>
                <a:gd name="connsiteY1" fmla="*/ 0 h 684907"/>
                <a:gd name="connsiteX2" fmla="*/ 147335 w 759493"/>
                <a:gd name="connsiteY2" fmla="*/ 231884 h 684907"/>
                <a:gd name="connsiteX3" fmla="*/ 609764 w 759493"/>
                <a:gd name="connsiteY3" fmla="*/ 220316 h 684907"/>
                <a:gd name="connsiteX4" fmla="*/ 759493 w 759493"/>
                <a:gd name="connsiteY4" fmla="*/ 684193 h 684907"/>
                <a:gd name="connsiteX5" fmla="*/ 697658 w 759493"/>
                <a:gd name="connsiteY5" fmla="*/ 490894 h 684907"/>
                <a:gd name="connsiteX6" fmla="*/ 152762 w 759493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152148 w 758879"/>
                <a:gd name="connsiteY0" fmla="*/ 484649 h 684907"/>
                <a:gd name="connsiteX1" fmla="*/ 0 w 758879"/>
                <a:gd name="connsiteY1" fmla="*/ 0 h 684907"/>
                <a:gd name="connsiteX2" fmla="*/ 146721 w 758879"/>
                <a:gd name="connsiteY2" fmla="*/ 231884 h 684907"/>
                <a:gd name="connsiteX3" fmla="*/ 609150 w 758879"/>
                <a:gd name="connsiteY3" fmla="*/ 220316 h 684907"/>
                <a:gd name="connsiteX4" fmla="*/ 758879 w 758879"/>
                <a:gd name="connsiteY4" fmla="*/ 684193 h 684907"/>
                <a:gd name="connsiteX5" fmla="*/ 697044 w 758879"/>
                <a:gd name="connsiteY5" fmla="*/ 490894 h 684907"/>
                <a:gd name="connsiteX6" fmla="*/ 152148 w 758879"/>
                <a:gd name="connsiteY6" fmla="*/ 484649 h 684907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73930 w 686088"/>
                <a:gd name="connsiteY2" fmla="*/ 213953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8535 w 686088"/>
                <a:gd name="connsiteY2" fmla="*/ 22221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8535 w 686088"/>
                <a:gd name="connsiteY2" fmla="*/ 22221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5180 w 686088"/>
                <a:gd name="connsiteY2" fmla="*/ 20568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9357 w 686088"/>
                <a:gd name="connsiteY0" fmla="*/ 466718 h 666976"/>
                <a:gd name="connsiteX1" fmla="*/ 0 w 686088"/>
                <a:gd name="connsiteY1" fmla="*/ 0 h 666976"/>
                <a:gd name="connsiteX2" fmla="*/ 95180 w 686088"/>
                <a:gd name="connsiteY2" fmla="*/ 205688 h 666976"/>
                <a:gd name="connsiteX3" fmla="*/ 536359 w 686088"/>
                <a:gd name="connsiteY3" fmla="*/ 202385 h 666976"/>
                <a:gd name="connsiteX4" fmla="*/ 686088 w 686088"/>
                <a:gd name="connsiteY4" fmla="*/ 666262 h 666976"/>
                <a:gd name="connsiteX5" fmla="*/ 624253 w 686088"/>
                <a:gd name="connsiteY5" fmla="*/ 472963 h 666976"/>
                <a:gd name="connsiteX6" fmla="*/ 79357 w 686088"/>
                <a:gd name="connsiteY6" fmla="*/ 466718 h 666976"/>
                <a:gd name="connsiteX0" fmla="*/ 73765 w 680496"/>
                <a:gd name="connsiteY0" fmla="*/ 469473 h 669731"/>
                <a:gd name="connsiteX1" fmla="*/ 0 w 680496"/>
                <a:gd name="connsiteY1" fmla="*/ 0 h 669731"/>
                <a:gd name="connsiteX2" fmla="*/ 89588 w 680496"/>
                <a:gd name="connsiteY2" fmla="*/ 208443 h 669731"/>
                <a:gd name="connsiteX3" fmla="*/ 530767 w 680496"/>
                <a:gd name="connsiteY3" fmla="*/ 205140 h 669731"/>
                <a:gd name="connsiteX4" fmla="*/ 680496 w 680496"/>
                <a:gd name="connsiteY4" fmla="*/ 669017 h 669731"/>
                <a:gd name="connsiteX5" fmla="*/ 618661 w 680496"/>
                <a:gd name="connsiteY5" fmla="*/ 475718 h 669731"/>
                <a:gd name="connsiteX6" fmla="*/ 73765 w 680496"/>
                <a:gd name="connsiteY6" fmla="*/ 469473 h 669731"/>
                <a:gd name="connsiteX0" fmla="*/ 73765 w 680496"/>
                <a:gd name="connsiteY0" fmla="*/ 469473 h 669731"/>
                <a:gd name="connsiteX1" fmla="*/ 0 w 680496"/>
                <a:gd name="connsiteY1" fmla="*/ 0 h 669731"/>
                <a:gd name="connsiteX2" fmla="*/ 89588 w 680496"/>
                <a:gd name="connsiteY2" fmla="*/ 208443 h 669731"/>
                <a:gd name="connsiteX3" fmla="*/ 530767 w 680496"/>
                <a:gd name="connsiteY3" fmla="*/ 205140 h 669731"/>
                <a:gd name="connsiteX4" fmla="*/ 680496 w 680496"/>
                <a:gd name="connsiteY4" fmla="*/ 669017 h 669731"/>
                <a:gd name="connsiteX5" fmla="*/ 618661 w 680496"/>
                <a:gd name="connsiteY5" fmla="*/ 475718 h 669731"/>
                <a:gd name="connsiteX6" fmla="*/ 73765 w 680496"/>
                <a:gd name="connsiteY6" fmla="*/ 469473 h 669731"/>
                <a:gd name="connsiteX0" fmla="*/ 73765 w 680496"/>
                <a:gd name="connsiteY0" fmla="*/ 469473 h 669784"/>
                <a:gd name="connsiteX1" fmla="*/ 0 w 680496"/>
                <a:gd name="connsiteY1" fmla="*/ 0 h 669784"/>
                <a:gd name="connsiteX2" fmla="*/ 89588 w 680496"/>
                <a:gd name="connsiteY2" fmla="*/ 208443 h 669784"/>
                <a:gd name="connsiteX3" fmla="*/ 530767 w 680496"/>
                <a:gd name="connsiteY3" fmla="*/ 205140 h 669784"/>
                <a:gd name="connsiteX4" fmla="*/ 680496 w 680496"/>
                <a:gd name="connsiteY4" fmla="*/ 669017 h 669784"/>
                <a:gd name="connsiteX5" fmla="*/ 611950 w 680496"/>
                <a:gd name="connsiteY5" fmla="*/ 489493 h 669784"/>
                <a:gd name="connsiteX6" fmla="*/ 73765 w 680496"/>
                <a:gd name="connsiteY6" fmla="*/ 469473 h 669784"/>
                <a:gd name="connsiteX0" fmla="*/ 81851 w 688582"/>
                <a:gd name="connsiteY0" fmla="*/ 469473 h 669784"/>
                <a:gd name="connsiteX1" fmla="*/ 8086 w 688582"/>
                <a:gd name="connsiteY1" fmla="*/ 0 h 669784"/>
                <a:gd name="connsiteX2" fmla="*/ 97674 w 688582"/>
                <a:gd name="connsiteY2" fmla="*/ 208443 h 669784"/>
                <a:gd name="connsiteX3" fmla="*/ 538853 w 688582"/>
                <a:gd name="connsiteY3" fmla="*/ 205140 h 669784"/>
                <a:gd name="connsiteX4" fmla="*/ 688582 w 688582"/>
                <a:gd name="connsiteY4" fmla="*/ 669017 h 669784"/>
                <a:gd name="connsiteX5" fmla="*/ 620036 w 688582"/>
                <a:gd name="connsiteY5" fmla="*/ 489493 h 669784"/>
                <a:gd name="connsiteX6" fmla="*/ 81851 w 688582"/>
                <a:gd name="connsiteY6" fmla="*/ 469473 h 669784"/>
                <a:gd name="connsiteX0" fmla="*/ 86792 w 684576"/>
                <a:gd name="connsiteY0" fmla="*/ 488758 h 669784"/>
                <a:gd name="connsiteX1" fmla="*/ 4080 w 684576"/>
                <a:gd name="connsiteY1" fmla="*/ 0 h 669784"/>
                <a:gd name="connsiteX2" fmla="*/ 93668 w 684576"/>
                <a:gd name="connsiteY2" fmla="*/ 208443 h 669784"/>
                <a:gd name="connsiteX3" fmla="*/ 534847 w 684576"/>
                <a:gd name="connsiteY3" fmla="*/ 205140 h 669784"/>
                <a:gd name="connsiteX4" fmla="*/ 684576 w 684576"/>
                <a:gd name="connsiteY4" fmla="*/ 669017 h 669784"/>
                <a:gd name="connsiteX5" fmla="*/ 616030 w 684576"/>
                <a:gd name="connsiteY5" fmla="*/ 489493 h 669784"/>
                <a:gd name="connsiteX6" fmla="*/ 86792 w 684576"/>
                <a:gd name="connsiteY6" fmla="*/ 488758 h 669784"/>
                <a:gd name="connsiteX0" fmla="*/ 82712 w 680496"/>
                <a:gd name="connsiteY0" fmla="*/ 488758 h 669784"/>
                <a:gd name="connsiteX1" fmla="*/ 0 w 680496"/>
                <a:gd name="connsiteY1" fmla="*/ 0 h 669784"/>
                <a:gd name="connsiteX2" fmla="*/ 89588 w 680496"/>
                <a:gd name="connsiteY2" fmla="*/ 208443 h 669784"/>
                <a:gd name="connsiteX3" fmla="*/ 530767 w 680496"/>
                <a:gd name="connsiteY3" fmla="*/ 205140 h 669784"/>
                <a:gd name="connsiteX4" fmla="*/ 680496 w 680496"/>
                <a:gd name="connsiteY4" fmla="*/ 669017 h 669784"/>
                <a:gd name="connsiteX5" fmla="*/ 611950 w 680496"/>
                <a:gd name="connsiteY5" fmla="*/ 489493 h 669784"/>
                <a:gd name="connsiteX6" fmla="*/ 82712 w 680496"/>
                <a:gd name="connsiteY6" fmla="*/ 488758 h 669784"/>
                <a:gd name="connsiteX0" fmla="*/ 82712 w 680496"/>
                <a:gd name="connsiteY0" fmla="*/ 488758 h 669741"/>
                <a:gd name="connsiteX1" fmla="*/ 0 w 680496"/>
                <a:gd name="connsiteY1" fmla="*/ 0 h 669741"/>
                <a:gd name="connsiteX2" fmla="*/ 89588 w 680496"/>
                <a:gd name="connsiteY2" fmla="*/ 208443 h 669741"/>
                <a:gd name="connsiteX3" fmla="*/ 530767 w 680496"/>
                <a:gd name="connsiteY3" fmla="*/ 205140 h 669741"/>
                <a:gd name="connsiteX4" fmla="*/ 680496 w 680496"/>
                <a:gd name="connsiteY4" fmla="*/ 669017 h 669741"/>
                <a:gd name="connsiteX5" fmla="*/ 586226 w 680496"/>
                <a:gd name="connsiteY5" fmla="*/ 478473 h 669741"/>
                <a:gd name="connsiteX6" fmla="*/ 82712 w 680496"/>
                <a:gd name="connsiteY6" fmla="*/ 488758 h 669741"/>
                <a:gd name="connsiteX0" fmla="*/ 82712 w 677141"/>
                <a:gd name="connsiteY0" fmla="*/ 488758 h 672487"/>
                <a:gd name="connsiteX1" fmla="*/ 0 w 677141"/>
                <a:gd name="connsiteY1" fmla="*/ 0 h 672487"/>
                <a:gd name="connsiteX2" fmla="*/ 89588 w 677141"/>
                <a:gd name="connsiteY2" fmla="*/ 208443 h 672487"/>
                <a:gd name="connsiteX3" fmla="*/ 530767 w 677141"/>
                <a:gd name="connsiteY3" fmla="*/ 205140 h 672487"/>
                <a:gd name="connsiteX4" fmla="*/ 677141 w 677141"/>
                <a:gd name="connsiteY4" fmla="*/ 671773 h 672487"/>
                <a:gd name="connsiteX5" fmla="*/ 586226 w 677141"/>
                <a:gd name="connsiteY5" fmla="*/ 478473 h 672487"/>
                <a:gd name="connsiteX6" fmla="*/ 82712 w 677141"/>
                <a:gd name="connsiteY6" fmla="*/ 488758 h 672487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6226 w 677141"/>
                <a:gd name="connsiteY5" fmla="*/ 478473 h 671773"/>
                <a:gd name="connsiteX6" fmla="*/ 82712 w 677141"/>
                <a:gd name="connsiteY6" fmla="*/ 488758 h 671773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82712 w 677141"/>
                <a:gd name="connsiteY6" fmla="*/ 488758 h 671773"/>
                <a:gd name="connsiteX0" fmla="*/ 82712 w 677141"/>
                <a:gd name="connsiteY0" fmla="*/ 488758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82712 w 677141"/>
                <a:gd name="connsiteY6" fmla="*/ 488758 h 671773"/>
                <a:gd name="connsiteX0" fmla="*/ 60503 w 681774"/>
                <a:gd name="connsiteY0" fmla="*/ 480492 h 671773"/>
                <a:gd name="connsiteX1" fmla="*/ 4633 w 681774"/>
                <a:gd name="connsiteY1" fmla="*/ 0 h 671773"/>
                <a:gd name="connsiteX2" fmla="*/ 94221 w 681774"/>
                <a:gd name="connsiteY2" fmla="*/ 208443 h 671773"/>
                <a:gd name="connsiteX3" fmla="*/ 535400 w 681774"/>
                <a:gd name="connsiteY3" fmla="*/ 205140 h 671773"/>
                <a:gd name="connsiteX4" fmla="*/ 681774 w 681774"/>
                <a:gd name="connsiteY4" fmla="*/ 671773 h 671773"/>
                <a:gd name="connsiteX5" fmla="*/ 589741 w 681774"/>
                <a:gd name="connsiteY5" fmla="*/ 481228 h 671773"/>
                <a:gd name="connsiteX6" fmla="*/ 60503 w 681774"/>
                <a:gd name="connsiteY6" fmla="*/ 480492 h 671773"/>
                <a:gd name="connsiteX0" fmla="*/ 71659 w 692930"/>
                <a:gd name="connsiteY0" fmla="*/ 480492 h 671773"/>
                <a:gd name="connsiteX1" fmla="*/ 15789 w 692930"/>
                <a:gd name="connsiteY1" fmla="*/ 0 h 671773"/>
                <a:gd name="connsiteX2" fmla="*/ 105377 w 692930"/>
                <a:gd name="connsiteY2" fmla="*/ 208443 h 671773"/>
                <a:gd name="connsiteX3" fmla="*/ 546556 w 692930"/>
                <a:gd name="connsiteY3" fmla="*/ 205140 h 671773"/>
                <a:gd name="connsiteX4" fmla="*/ 692930 w 692930"/>
                <a:gd name="connsiteY4" fmla="*/ 671773 h 671773"/>
                <a:gd name="connsiteX5" fmla="*/ 600897 w 692930"/>
                <a:gd name="connsiteY5" fmla="*/ 481228 h 671773"/>
                <a:gd name="connsiteX6" fmla="*/ 71659 w 692930"/>
                <a:gd name="connsiteY6" fmla="*/ 480492 h 671773"/>
                <a:gd name="connsiteX0" fmla="*/ 55870 w 677141"/>
                <a:gd name="connsiteY0" fmla="*/ 48049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55870 w 677141"/>
                <a:gd name="connsiteY6" fmla="*/ 480492 h 671773"/>
                <a:gd name="connsiteX0" fmla="*/ 92778 w 677141"/>
                <a:gd name="connsiteY0" fmla="*/ 47498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92778 w 677141"/>
                <a:gd name="connsiteY6" fmla="*/ 474982 h 671773"/>
                <a:gd name="connsiteX0" fmla="*/ 92778 w 677141"/>
                <a:gd name="connsiteY0" fmla="*/ 474982 h 671773"/>
                <a:gd name="connsiteX1" fmla="*/ 0 w 677141"/>
                <a:gd name="connsiteY1" fmla="*/ 0 h 671773"/>
                <a:gd name="connsiteX2" fmla="*/ 89588 w 677141"/>
                <a:gd name="connsiteY2" fmla="*/ 208443 h 671773"/>
                <a:gd name="connsiteX3" fmla="*/ 530767 w 677141"/>
                <a:gd name="connsiteY3" fmla="*/ 205140 h 671773"/>
                <a:gd name="connsiteX4" fmla="*/ 677141 w 677141"/>
                <a:gd name="connsiteY4" fmla="*/ 671773 h 671773"/>
                <a:gd name="connsiteX5" fmla="*/ 585108 w 677141"/>
                <a:gd name="connsiteY5" fmla="*/ 481228 h 671773"/>
                <a:gd name="connsiteX6" fmla="*/ 92778 w 677141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89647 w 677200"/>
                <a:gd name="connsiteY2" fmla="*/ 208443 h 671773"/>
                <a:gd name="connsiteX3" fmla="*/ 530826 w 677200"/>
                <a:gd name="connsiteY3" fmla="*/ 20514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89647 w 677200"/>
                <a:gd name="connsiteY2" fmla="*/ 20844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128791 w 677200"/>
                <a:gd name="connsiteY2" fmla="*/ 22497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2837 w 677200"/>
                <a:gd name="connsiteY0" fmla="*/ 474982 h 671773"/>
                <a:gd name="connsiteX1" fmla="*/ 59 w 677200"/>
                <a:gd name="connsiteY1" fmla="*/ 0 h 671773"/>
                <a:gd name="connsiteX2" fmla="*/ 128791 w 677200"/>
                <a:gd name="connsiteY2" fmla="*/ 224973 h 671773"/>
                <a:gd name="connsiteX3" fmla="*/ 531945 w 677200"/>
                <a:gd name="connsiteY3" fmla="*/ 216160 h 671773"/>
                <a:gd name="connsiteX4" fmla="*/ 677200 w 677200"/>
                <a:gd name="connsiteY4" fmla="*/ 671773 h 671773"/>
                <a:gd name="connsiteX5" fmla="*/ 585167 w 677200"/>
                <a:gd name="connsiteY5" fmla="*/ 481228 h 671773"/>
                <a:gd name="connsiteX6" fmla="*/ 92837 w 677200"/>
                <a:gd name="connsiteY6" fmla="*/ 474982 h 671773"/>
                <a:gd name="connsiteX0" fmla="*/ 93771 w 678134"/>
                <a:gd name="connsiteY0" fmla="*/ 474982 h 671773"/>
                <a:gd name="connsiteX1" fmla="*/ 993 w 678134"/>
                <a:gd name="connsiteY1" fmla="*/ 0 h 671773"/>
                <a:gd name="connsiteX2" fmla="*/ 129725 w 678134"/>
                <a:gd name="connsiteY2" fmla="*/ 224973 h 671773"/>
                <a:gd name="connsiteX3" fmla="*/ 532879 w 678134"/>
                <a:gd name="connsiteY3" fmla="*/ 216160 h 671773"/>
                <a:gd name="connsiteX4" fmla="*/ 678134 w 678134"/>
                <a:gd name="connsiteY4" fmla="*/ 671773 h 671773"/>
                <a:gd name="connsiteX5" fmla="*/ 586101 w 678134"/>
                <a:gd name="connsiteY5" fmla="*/ 481228 h 671773"/>
                <a:gd name="connsiteX6" fmla="*/ 93771 w 678134"/>
                <a:gd name="connsiteY6" fmla="*/ 474982 h 671773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149 w 691512"/>
                <a:gd name="connsiteY0" fmla="*/ 480258 h 677049"/>
                <a:gd name="connsiteX1" fmla="*/ 13521 w 691512"/>
                <a:gd name="connsiteY1" fmla="*/ 105654 h 677049"/>
                <a:gd name="connsiteX2" fmla="*/ 14371 w 691512"/>
                <a:gd name="connsiteY2" fmla="*/ 5276 h 677049"/>
                <a:gd name="connsiteX3" fmla="*/ 143103 w 691512"/>
                <a:gd name="connsiteY3" fmla="*/ 230249 h 677049"/>
                <a:gd name="connsiteX4" fmla="*/ 546257 w 691512"/>
                <a:gd name="connsiteY4" fmla="*/ 221436 h 677049"/>
                <a:gd name="connsiteX5" fmla="*/ 691512 w 691512"/>
                <a:gd name="connsiteY5" fmla="*/ 677049 h 677049"/>
                <a:gd name="connsiteX6" fmla="*/ 599479 w 691512"/>
                <a:gd name="connsiteY6" fmla="*/ 486504 h 677049"/>
                <a:gd name="connsiteX7" fmla="*/ 107149 w 691512"/>
                <a:gd name="connsiteY7" fmla="*/ 480258 h 677049"/>
                <a:gd name="connsiteX0" fmla="*/ 107512 w 691875"/>
                <a:gd name="connsiteY0" fmla="*/ 477327 h 674118"/>
                <a:gd name="connsiteX1" fmla="*/ 13101 w 691875"/>
                <a:gd name="connsiteY1" fmla="*/ 182619 h 674118"/>
                <a:gd name="connsiteX2" fmla="*/ 14734 w 691875"/>
                <a:gd name="connsiteY2" fmla="*/ 2345 h 674118"/>
                <a:gd name="connsiteX3" fmla="*/ 143466 w 691875"/>
                <a:gd name="connsiteY3" fmla="*/ 227318 h 674118"/>
                <a:gd name="connsiteX4" fmla="*/ 546620 w 691875"/>
                <a:gd name="connsiteY4" fmla="*/ 218505 h 674118"/>
                <a:gd name="connsiteX5" fmla="*/ 691875 w 691875"/>
                <a:gd name="connsiteY5" fmla="*/ 674118 h 674118"/>
                <a:gd name="connsiteX6" fmla="*/ 599842 w 691875"/>
                <a:gd name="connsiteY6" fmla="*/ 483573 h 674118"/>
                <a:gd name="connsiteX7" fmla="*/ 107512 w 691875"/>
                <a:gd name="connsiteY7" fmla="*/ 477327 h 674118"/>
                <a:gd name="connsiteX0" fmla="*/ 103560 w 687923"/>
                <a:gd name="connsiteY0" fmla="*/ 477419 h 674210"/>
                <a:gd name="connsiteX1" fmla="*/ 9149 w 687923"/>
                <a:gd name="connsiteY1" fmla="*/ 182711 h 674210"/>
                <a:gd name="connsiteX2" fmla="*/ 10782 w 687923"/>
                <a:gd name="connsiteY2" fmla="*/ 2437 h 674210"/>
                <a:gd name="connsiteX3" fmla="*/ 139514 w 687923"/>
                <a:gd name="connsiteY3" fmla="*/ 227410 h 674210"/>
                <a:gd name="connsiteX4" fmla="*/ 542668 w 687923"/>
                <a:gd name="connsiteY4" fmla="*/ 218597 h 674210"/>
                <a:gd name="connsiteX5" fmla="*/ 687923 w 687923"/>
                <a:gd name="connsiteY5" fmla="*/ 674210 h 674210"/>
                <a:gd name="connsiteX6" fmla="*/ 595890 w 687923"/>
                <a:gd name="connsiteY6" fmla="*/ 483665 h 674210"/>
                <a:gd name="connsiteX7" fmla="*/ 103560 w 687923"/>
                <a:gd name="connsiteY7" fmla="*/ 477419 h 674210"/>
                <a:gd name="connsiteX0" fmla="*/ 95353 w 679716"/>
                <a:gd name="connsiteY0" fmla="*/ 474982 h 671773"/>
                <a:gd name="connsiteX1" fmla="*/ 942 w 679716"/>
                <a:gd name="connsiteY1" fmla="*/ 180274 h 671773"/>
                <a:gd name="connsiteX2" fmla="*/ 2575 w 679716"/>
                <a:gd name="connsiteY2" fmla="*/ 0 h 671773"/>
                <a:gd name="connsiteX3" fmla="*/ 131307 w 679716"/>
                <a:gd name="connsiteY3" fmla="*/ 224973 h 671773"/>
                <a:gd name="connsiteX4" fmla="*/ 534461 w 679716"/>
                <a:gd name="connsiteY4" fmla="*/ 216160 h 671773"/>
                <a:gd name="connsiteX5" fmla="*/ 679716 w 679716"/>
                <a:gd name="connsiteY5" fmla="*/ 671773 h 671773"/>
                <a:gd name="connsiteX6" fmla="*/ 587683 w 679716"/>
                <a:gd name="connsiteY6" fmla="*/ 481228 h 671773"/>
                <a:gd name="connsiteX7" fmla="*/ 95353 w 679716"/>
                <a:gd name="connsiteY7" fmla="*/ 474982 h 671773"/>
                <a:gd name="connsiteX0" fmla="*/ 95011 w 679374"/>
                <a:gd name="connsiteY0" fmla="*/ 488757 h 685548"/>
                <a:gd name="connsiteX1" fmla="*/ 600 w 679374"/>
                <a:gd name="connsiteY1" fmla="*/ 194049 h 685548"/>
                <a:gd name="connsiteX2" fmla="*/ 6148 w 679374"/>
                <a:gd name="connsiteY2" fmla="*/ 0 h 685548"/>
                <a:gd name="connsiteX3" fmla="*/ 130965 w 679374"/>
                <a:gd name="connsiteY3" fmla="*/ 238748 h 685548"/>
                <a:gd name="connsiteX4" fmla="*/ 534119 w 679374"/>
                <a:gd name="connsiteY4" fmla="*/ 229935 h 685548"/>
                <a:gd name="connsiteX5" fmla="*/ 679374 w 679374"/>
                <a:gd name="connsiteY5" fmla="*/ 685548 h 685548"/>
                <a:gd name="connsiteX6" fmla="*/ 587341 w 679374"/>
                <a:gd name="connsiteY6" fmla="*/ 495003 h 685548"/>
                <a:gd name="connsiteX7" fmla="*/ 95011 w 679374"/>
                <a:gd name="connsiteY7" fmla="*/ 488757 h 685548"/>
                <a:gd name="connsiteX0" fmla="*/ 95011 w 679374"/>
                <a:gd name="connsiteY0" fmla="*/ 488757 h 685548"/>
                <a:gd name="connsiteX1" fmla="*/ 600 w 679374"/>
                <a:gd name="connsiteY1" fmla="*/ 194049 h 685548"/>
                <a:gd name="connsiteX2" fmla="*/ 6148 w 679374"/>
                <a:gd name="connsiteY2" fmla="*/ 0 h 685548"/>
                <a:gd name="connsiteX3" fmla="*/ 130965 w 679374"/>
                <a:gd name="connsiteY3" fmla="*/ 238748 h 685548"/>
                <a:gd name="connsiteX4" fmla="*/ 534119 w 679374"/>
                <a:gd name="connsiteY4" fmla="*/ 229935 h 685548"/>
                <a:gd name="connsiteX5" fmla="*/ 679374 w 679374"/>
                <a:gd name="connsiteY5" fmla="*/ 685548 h 685548"/>
                <a:gd name="connsiteX6" fmla="*/ 587341 w 679374"/>
                <a:gd name="connsiteY6" fmla="*/ 495003 h 685548"/>
                <a:gd name="connsiteX7" fmla="*/ 95011 w 679374"/>
                <a:gd name="connsiteY7" fmla="*/ 488757 h 685548"/>
                <a:gd name="connsiteX0" fmla="*/ 94275 w 678638"/>
                <a:gd name="connsiteY0" fmla="*/ 488757 h 685548"/>
                <a:gd name="connsiteX1" fmla="*/ 647 w 678638"/>
                <a:gd name="connsiteY1" fmla="*/ 260170 h 685548"/>
                <a:gd name="connsiteX2" fmla="*/ 5412 w 678638"/>
                <a:gd name="connsiteY2" fmla="*/ 0 h 685548"/>
                <a:gd name="connsiteX3" fmla="*/ 130229 w 678638"/>
                <a:gd name="connsiteY3" fmla="*/ 238748 h 685548"/>
                <a:gd name="connsiteX4" fmla="*/ 533383 w 678638"/>
                <a:gd name="connsiteY4" fmla="*/ 229935 h 685548"/>
                <a:gd name="connsiteX5" fmla="*/ 678638 w 678638"/>
                <a:gd name="connsiteY5" fmla="*/ 685548 h 685548"/>
                <a:gd name="connsiteX6" fmla="*/ 586605 w 678638"/>
                <a:gd name="connsiteY6" fmla="*/ 495003 h 685548"/>
                <a:gd name="connsiteX7" fmla="*/ 94275 w 678638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751 w 680114"/>
                <a:gd name="connsiteY0" fmla="*/ 488757 h 685548"/>
                <a:gd name="connsiteX1" fmla="*/ 2123 w 680114"/>
                <a:gd name="connsiteY1" fmla="*/ 260170 h 685548"/>
                <a:gd name="connsiteX2" fmla="*/ 6888 w 680114"/>
                <a:gd name="connsiteY2" fmla="*/ 0 h 685548"/>
                <a:gd name="connsiteX3" fmla="*/ 131705 w 680114"/>
                <a:gd name="connsiteY3" fmla="*/ 238748 h 685548"/>
                <a:gd name="connsiteX4" fmla="*/ 534859 w 680114"/>
                <a:gd name="connsiteY4" fmla="*/ 229935 h 685548"/>
                <a:gd name="connsiteX5" fmla="*/ 680114 w 680114"/>
                <a:gd name="connsiteY5" fmla="*/ 685548 h 685548"/>
                <a:gd name="connsiteX6" fmla="*/ 588081 w 680114"/>
                <a:gd name="connsiteY6" fmla="*/ 495003 h 685548"/>
                <a:gd name="connsiteX7" fmla="*/ 95751 w 680114"/>
                <a:gd name="connsiteY7" fmla="*/ 488757 h 685548"/>
                <a:gd name="connsiteX0" fmla="*/ 95972 w 680335"/>
                <a:gd name="connsiteY0" fmla="*/ 488757 h 685548"/>
                <a:gd name="connsiteX1" fmla="*/ 2344 w 680335"/>
                <a:gd name="connsiteY1" fmla="*/ 260170 h 685548"/>
                <a:gd name="connsiteX2" fmla="*/ 5543 w 680335"/>
                <a:gd name="connsiteY2" fmla="*/ 0 h 685548"/>
                <a:gd name="connsiteX3" fmla="*/ 131926 w 680335"/>
                <a:gd name="connsiteY3" fmla="*/ 238748 h 685548"/>
                <a:gd name="connsiteX4" fmla="*/ 535080 w 680335"/>
                <a:gd name="connsiteY4" fmla="*/ 229935 h 685548"/>
                <a:gd name="connsiteX5" fmla="*/ 680335 w 680335"/>
                <a:gd name="connsiteY5" fmla="*/ 685548 h 685548"/>
                <a:gd name="connsiteX6" fmla="*/ 588302 w 680335"/>
                <a:gd name="connsiteY6" fmla="*/ 495003 h 685548"/>
                <a:gd name="connsiteX7" fmla="*/ 95972 w 680335"/>
                <a:gd name="connsiteY7" fmla="*/ 488757 h 685548"/>
                <a:gd name="connsiteX0" fmla="*/ 95318 w 679681"/>
                <a:gd name="connsiteY0" fmla="*/ 488757 h 685548"/>
                <a:gd name="connsiteX1" fmla="*/ 2473 w 679681"/>
                <a:gd name="connsiteY1" fmla="*/ 279455 h 685548"/>
                <a:gd name="connsiteX2" fmla="*/ 4889 w 679681"/>
                <a:gd name="connsiteY2" fmla="*/ 0 h 685548"/>
                <a:gd name="connsiteX3" fmla="*/ 131272 w 679681"/>
                <a:gd name="connsiteY3" fmla="*/ 238748 h 685548"/>
                <a:gd name="connsiteX4" fmla="*/ 534426 w 679681"/>
                <a:gd name="connsiteY4" fmla="*/ 229935 h 685548"/>
                <a:gd name="connsiteX5" fmla="*/ 679681 w 679681"/>
                <a:gd name="connsiteY5" fmla="*/ 685548 h 685548"/>
                <a:gd name="connsiteX6" fmla="*/ 587648 w 679681"/>
                <a:gd name="connsiteY6" fmla="*/ 495003 h 685548"/>
                <a:gd name="connsiteX7" fmla="*/ 95318 w 679681"/>
                <a:gd name="connsiteY7" fmla="*/ 488757 h 685548"/>
                <a:gd name="connsiteX0" fmla="*/ 94996 w 679359"/>
                <a:gd name="connsiteY0" fmla="*/ 488757 h 685548"/>
                <a:gd name="connsiteX1" fmla="*/ 2151 w 679359"/>
                <a:gd name="connsiteY1" fmla="*/ 279455 h 685548"/>
                <a:gd name="connsiteX2" fmla="*/ 4567 w 679359"/>
                <a:gd name="connsiteY2" fmla="*/ 0 h 685548"/>
                <a:gd name="connsiteX3" fmla="*/ 130950 w 679359"/>
                <a:gd name="connsiteY3" fmla="*/ 238748 h 685548"/>
                <a:gd name="connsiteX4" fmla="*/ 534104 w 679359"/>
                <a:gd name="connsiteY4" fmla="*/ 229935 h 685548"/>
                <a:gd name="connsiteX5" fmla="*/ 679359 w 679359"/>
                <a:gd name="connsiteY5" fmla="*/ 685548 h 685548"/>
                <a:gd name="connsiteX6" fmla="*/ 587326 w 679359"/>
                <a:gd name="connsiteY6" fmla="*/ 495003 h 685548"/>
                <a:gd name="connsiteX7" fmla="*/ 94996 w 679359"/>
                <a:gd name="connsiteY7" fmla="*/ 488757 h 685548"/>
                <a:gd name="connsiteX0" fmla="*/ 91191 w 675554"/>
                <a:gd name="connsiteY0" fmla="*/ 488757 h 685548"/>
                <a:gd name="connsiteX1" fmla="*/ 3044 w 675554"/>
                <a:gd name="connsiteY1" fmla="*/ 279455 h 685548"/>
                <a:gd name="connsiteX2" fmla="*/ 762 w 675554"/>
                <a:gd name="connsiteY2" fmla="*/ 0 h 685548"/>
                <a:gd name="connsiteX3" fmla="*/ 127145 w 675554"/>
                <a:gd name="connsiteY3" fmla="*/ 238748 h 685548"/>
                <a:gd name="connsiteX4" fmla="*/ 530299 w 675554"/>
                <a:gd name="connsiteY4" fmla="*/ 229935 h 685548"/>
                <a:gd name="connsiteX5" fmla="*/ 675554 w 675554"/>
                <a:gd name="connsiteY5" fmla="*/ 685548 h 685548"/>
                <a:gd name="connsiteX6" fmla="*/ 583521 w 675554"/>
                <a:gd name="connsiteY6" fmla="*/ 495003 h 685548"/>
                <a:gd name="connsiteX7" fmla="*/ 91191 w 675554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2282 w 674792"/>
                <a:gd name="connsiteY1" fmla="*/ 2794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3065 w 674792"/>
                <a:gd name="connsiteY1" fmla="*/ 3345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3065 w 674792"/>
                <a:gd name="connsiteY1" fmla="*/ 334555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90429 w 674792"/>
                <a:gd name="connsiteY0" fmla="*/ 488757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90429 w 674792"/>
                <a:gd name="connsiteY7" fmla="*/ 488757 h 685548"/>
                <a:gd name="connsiteX0" fmla="*/ 89646 w 674792"/>
                <a:gd name="connsiteY0" fmla="*/ 45845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89646 w 674792"/>
                <a:gd name="connsiteY7" fmla="*/ 45845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5294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52941 h 685548"/>
                <a:gd name="connsiteX0" fmla="*/ 70072 w 674792"/>
                <a:gd name="connsiteY0" fmla="*/ 46396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63961 h 685548"/>
                <a:gd name="connsiteX0" fmla="*/ 70072 w 674792"/>
                <a:gd name="connsiteY0" fmla="*/ 463961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70072 w 674792"/>
                <a:gd name="connsiteY7" fmla="*/ 463961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95003 h 685548"/>
                <a:gd name="connsiteX7" fmla="*/ 67723 w 674792"/>
                <a:gd name="connsiteY7" fmla="*/ 466716 h 685548"/>
                <a:gd name="connsiteX0" fmla="*/ 67723 w 674792"/>
                <a:gd name="connsiteY0" fmla="*/ 466716 h 685548"/>
                <a:gd name="connsiteX1" fmla="*/ 1499 w 674792"/>
                <a:gd name="connsiteY1" fmla="*/ 246394 h 685548"/>
                <a:gd name="connsiteX2" fmla="*/ 0 w 674792"/>
                <a:gd name="connsiteY2" fmla="*/ 0 h 685548"/>
                <a:gd name="connsiteX3" fmla="*/ 126383 w 674792"/>
                <a:gd name="connsiteY3" fmla="*/ 238748 h 685548"/>
                <a:gd name="connsiteX4" fmla="*/ 529537 w 674792"/>
                <a:gd name="connsiteY4" fmla="*/ 229935 h 685548"/>
                <a:gd name="connsiteX5" fmla="*/ 674792 w 674792"/>
                <a:gd name="connsiteY5" fmla="*/ 685548 h 685548"/>
                <a:gd name="connsiteX6" fmla="*/ 582759 w 674792"/>
                <a:gd name="connsiteY6" fmla="*/ 467453 h 685548"/>
                <a:gd name="connsiteX7" fmla="*/ 67723 w 674792"/>
                <a:gd name="connsiteY7" fmla="*/ 466716 h 685548"/>
                <a:gd name="connsiteX0" fmla="*/ 67723 w 657567"/>
                <a:gd name="connsiteY0" fmla="*/ 466716 h 669018"/>
                <a:gd name="connsiteX1" fmla="*/ 1499 w 657567"/>
                <a:gd name="connsiteY1" fmla="*/ 246394 h 669018"/>
                <a:gd name="connsiteX2" fmla="*/ 0 w 657567"/>
                <a:gd name="connsiteY2" fmla="*/ 0 h 669018"/>
                <a:gd name="connsiteX3" fmla="*/ 126383 w 657567"/>
                <a:gd name="connsiteY3" fmla="*/ 238748 h 669018"/>
                <a:gd name="connsiteX4" fmla="*/ 529537 w 657567"/>
                <a:gd name="connsiteY4" fmla="*/ 229935 h 669018"/>
                <a:gd name="connsiteX5" fmla="*/ 657567 w 657567"/>
                <a:gd name="connsiteY5" fmla="*/ 669018 h 669018"/>
                <a:gd name="connsiteX6" fmla="*/ 582759 w 657567"/>
                <a:gd name="connsiteY6" fmla="*/ 467453 h 669018"/>
                <a:gd name="connsiteX7" fmla="*/ 67723 w 657567"/>
                <a:gd name="connsiteY7" fmla="*/ 466716 h 66901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3916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39166 h 641468"/>
                <a:gd name="connsiteX0" fmla="*/ 73987 w 663831"/>
                <a:gd name="connsiteY0" fmla="*/ 422636 h 641468"/>
                <a:gd name="connsiteX1" fmla="*/ 7763 w 663831"/>
                <a:gd name="connsiteY1" fmla="*/ 218844 h 641468"/>
                <a:gd name="connsiteX2" fmla="*/ 0 w 663831"/>
                <a:gd name="connsiteY2" fmla="*/ 0 h 641468"/>
                <a:gd name="connsiteX3" fmla="*/ 132647 w 663831"/>
                <a:gd name="connsiteY3" fmla="*/ 211198 h 641468"/>
                <a:gd name="connsiteX4" fmla="*/ 535801 w 663831"/>
                <a:gd name="connsiteY4" fmla="*/ 202385 h 641468"/>
                <a:gd name="connsiteX5" fmla="*/ 663831 w 663831"/>
                <a:gd name="connsiteY5" fmla="*/ 641468 h 641468"/>
                <a:gd name="connsiteX6" fmla="*/ 589023 w 663831"/>
                <a:gd name="connsiteY6" fmla="*/ 439903 h 641468"/>
                <a:gd name="connsiteX7" fmla="*/ 73987 w 663831"/>
                <a:gd name="connsiteY7" fmla="*/ 422636 h 641468"/>
                <a:gd name="connsiteX0" fmla="*/ 80443 w 670287"/>
                <a:gd name="connsiteY0" fmla="*/ 422636 h 641468"/>
                <a:gd name="connsiteX1" fmla="*/ 125 w 670287"/>
                <a:gd name="connsiteY1" fmla="*/ 213334 h 641468"/>
                <a:gd name="connsiteX2" fmla="*/ 6456 w 670287"/>
                <a:gd name="connsiteY2" fmla="*/ 0 h 641468"/>
                <a:gd name="connsiteX3" fmla="*/ 139103 w 670287"/>
                <a:gd name="connsiteY3" fmla="*/ 211198 h 641468"/>
                <a:gd name="connsiteX4" fmla="*/ 542257 w 670287"/>
                <a:gd name="connsiteY4" fmla="*/ 202385 h 641468"/>
                <a:gd name="connsiteX5" fmla="*/ 670287 w 670287"/>
                <a:gd name="connsiteY5" fmla="*/ 641468 h 641468"/>
                <a:gd name="connsiteX6" fmla="*/ 595479 w 670287"/>
                <a:gd name="connsiteY6" fmla="*/ 439903 h 641468"/>
                <a:gd name="connsiteX7" fmla="*/ 80443 w 670287"/>
                <a:gd name="connsiteY7" fmla="*/ 422636 h 641468"/>
                <a:gd name="connsiteX0" fmla="*/ 83123 w 672967"/>
                <a:gd name="connsiteY0" fmla="*/ 422636 h 641468"/>
                <a:gd name="connsiteX1" fmla="*/ 2805 w 672967"/>
                <a:gd name="connsiteY1" fmla="*/ 213334 h 641468"/>
                <a:gd name="connsiteX2" fmla="*/ 9136 w 672967"/>
                <a:gd name="connsiteY2" fmla="*/ 0 h 641468"/>
                <a:gd name="connsiteX3" fmla="*/ 141783 w 672967"/>
                <a:gd name="connsiteY3" fmla="*/ 211198 h 641468"/>
                <a:gd name="connsiteX4" fmla="*/ 544937 w 672967"/>
                <a:gd name="connsiteY4" fmla="*/ 202385 h 641468"/>
                <a:gd name="connsiteX5" fmla="*/ 672967 w 672967"/>
                <a:gd name="connsiteY5" fmla="*/ 641468 h 641468"/>
                <a:gd name="connsiteX6" fmla="*/ 598159 w 672967"/>
                <a:gd name="connsiteY6" fmla="*/ 439903 h 641468"/>
                <a:gd name="connsiteX7" fmla="*/ 83123 w 672967"/>
                <a:gd name="connsiteY7" fmla="*/ 422636 h 641468"/>
                <a:gd name="connsiteX0" fmla="*/ 83123 w 672967"/>
                <a:gd name="connsiteY0" fmla="*/ 422636 h 641468"/>
                <a:gd name="connsiteX1" fmla="*/ 2805 w 672967"/>
                <a:gd name="connsiteY1" fmla="*/ 213334 h 641468"/>
                <a:gd name="connsiteX2" fmla="*/ 9136 w 672967"/>
                <a:gd name="connsiteY2" fmla="*/ 0 h 641468"/>
                <a:gd name="connsiteX3" fmla="*/ 141783 w 672967"/>
                <a:gd name="connsiteY3" fmla="*/ 211198 h 641468"/>
                <a:gd name="connsiteX4" fmla="*/ 544937 w 672967"/>
                <a:gd name="connsiteY4" fmla="*/ 202385 h 641468"/>
                <a:gd name="connsiteX5" fmla="*/ 672967 w 672967"/>
                <a:gd name="connsiteY5" fmla="*/ 641468 h 641468"/>
                <a:gd name="connsiteX6" fmla="*/ 598159 w 672967"/>
                <a:gd name="connsiteY6" fmla="*/ 439903 h 641468"/>
                <a:gd name="connsiteX7" fmla="*/ 83123 w 672967"/>
                <a:gd name="connsiteY7" fmla="*/ 422636 h 641468"/>
                <a:gd name="connsiteX0" fmla="*/ 80588 w 670432"/>
                <a:gd name="connsiteY0" fmla="*/ 422636 h 641468"/>
                <a:gd name="connsiteX1" fmla="*/ 270 w 670432"/>
                <a:gd name="connsiteY1" fmla="*/ 213334 h 641468"/>
                <a:gd name="connsiteX2" fmla="*/ 6601 w 670432"/>
                <a:gd name="connsiteY2" fmla="*/ 0 h 641468"/>
                <a:gd name="connsiteX3" fmla="*/ 139248 w 670432"/>
                <a:gd name="connsiteY3" fmla="*/ 211198 h 641468"/>
                <a:gd name="connsiteX4" fmla="*/ 542402 w 670432"/>
                <a:gd name="connsiteY4" fmla="*/ 202385 h 641468"/>
                <a:gd name="connsiteX5" fmla="*/ 670432 w 670432"/>
                <a:gd name="connsiteY5" fmla="*/ 641468 h 641468"/>
                <a:gd name="connsiteX6" fmla="*/ 595624 w 670432"/>
                <a:gd name="connsiteY6" fmla="*/ 439903 h 641468"/>
                <a:gd name="connsiteX7" fmla="*/ 80588 w 670432"/>
                <a:gd name="connsiteY7" fmla="*/ 422636 h 641468"/>
                <a:gd name="connsiteX0" fmla="*/ 75956 w 665800"/>
                <a:gd name="connsiteY0" fmla="*/ 422636 h 641468"/>
                <a:gd name="connsiteX1" fmla="*/ 1902 w 665800"/>
                <a:gd name="connsiteY1" fmla="*/ 235374 h 641468"/>
                <a:gd name="connsiteX2" fmla="*/ 1969 w 665800"/>
                <a:gd name="connsiteY2" fmla="*/ 0 h 641468"/>
                <a:gd name="connsiteX3" fmla="*/ 134616 w 665800"/>
                <a:gd name="connsiteY3" fmla="*/ 211198 h 641468"/>
                <a:gd name="connsiteX4" fmla="*/ 537770 w 665800"/>
                <a:gd name="connsiteY4" fmla="*/ 202385 h 641468"/>
                <a:gd name="connsiteX5" fmla="*/ 665800 w 665800"/>
                <a:gd name="connsiteY5" fmla="*/ 641468 h 641468"/>
                <a:gd name="connsiteX6" fmla="*/ 590992 w 665800"/>
                <a:gd name="connsiteY6" fmla="*/ 439903 h 641468"/>
                <a:gd name="connsiteX7" fmla="*/ 75956 w 665800"/>
                <a:gd name="connsiteY7" fmla="*/ 422636 h 641468"/>
                <a:gd name="connsiteX0" fmla="*/ 74839 w 664683"/>
                <a:gd name="connsiteY0" fmla="*/ 397840 h 616672"/>
                <a:gd name="connsiteX1" fmla="*/ 785 w 664683"/>
                <a:gd name="connsiteY1" fmla="*/ 210578 h 616672"/>
                <a:gd name="connsiteX2" fmla="*/ 3201 w 664683"/>
                <a:gd name="connsiteY2" fmla="*/ 0 h 616672"/>
                <a:gd name="connsiteX3" fmla="*/ 133499 w 664683"/>
                <a:gd name="connsiteY3" fmla="*/ 186402 h 616672"/>
                <a:gd name="connsiteX4" fmla="*/ 536653 w 664683"/>
                <a:gd name="connsiteY4" fmla="*/ 177589 h 616672"/>
                <a:gd name="connsiteX5" fmla="*/ 664683 w 664683"/>
                <a:gd name="connsiteY5" fmla="*/ 616672 h 616672"/>
                <a:gd name="connsiteX6" fmla="*/ 589875 w 664683"/>
                <a:gd name="connsiteY6" fmla="*/ 415107 h 616672"/>
                <a:gd name="connsiteX7" fmla="*/ 74839 w 664683"/>
                <a:gd name="connsiteY7" fmla="*/ 397840 h 616672"/>
                <a:gd name="connsiteX0" fmla="*/ 74494 w 664338"/>
                <a:gd name="connsiteY0" fmla="*/ 397840 h 616672"/>
                <a:gd name="connsiteX1" fmla="*/ 440 w 664338"/>
                <a:gd name="connsiteY1" fmla="*/ 210578 h 616672"/>
                <a:gd name="connsiteX2" fmla="*/ 2856 w 664338"/>
                <a:gd name="connsiteY2" fmla="*/ 0 h 616672"/>
                <a:gd name="connsiteX3" fmla="*/ 133154 w 664338"/>
                <a:gd name="connsiteY3" fmla="*/ 186402 h 616672"/>
                <a:gd name="connsiteX4" fmla="*/ 536308 w 664338"/>
                <a:gd name="connsiteY4" fmla="*/ 177589 h 616672"/>
                <a:gd name="connsiteX5" fmla="*/ 664338 w 664338"/>
                <a:gd name="connsiteY5" fmla="*/ 616672 h 616672"/>
                <a:gd name="connsiteX6" fmla="*/ 589530 w 664338"/>
                <a:gd name="connsiteY6" fmla="*/ 415107 h 616672"/>
                <a:gd name="connsiteX7" fmla="*/ 74494 w 664338"/>
                <a:gd name="connsiteY7" fmla="*/ 397840 h 616672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8364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2323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20568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39508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39508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33889 w 665073"/>
                <a:gd name="connsiteY3" fmla="*/ 19466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20518 w 665073"/>
                <a:gd name="connsiteY3" fmla="*/ 17813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18608 w 665073"/>
                <a:gd name="connsiteY3" fmla="*/ 18915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65073"/>
                <a:gd name="connsiteY0" fmla="*/ 411615 h 613917"/>
                <a:gd name="connsiteX1" fmla="*/ 1175 w 665073"/>
                <a:gd name="connsiteY1" fmla="*/ 207823 h 613917"/>
                <a:gd name="connsiteX2" fmla="*/ 2025 w 665073"/>
                <a:gd name="connsiteY2" fmla="*/ 0 h 613917"/>
                <a:gd name="connsiteX3" fmla="*/ 118608 w 665073"/>
                <a:gd name="connsiteY3" fmla="*/ 189157 h 613917"/>
                <a:gd name="connsiteX4" fmla="*/ 537043 w 665073"/>
                <a:gd name="connsiteY4" fmla="*/ 174834 h 613917"/>
                <a:gd name="connsiteX5" fmla="*/ 665073 w 665073"/>
                <a:gd name="connsiteY5" fmla="*/ 613917 h 613917"/>
                <a:gd name="connsiteX6" fmla="*/ 590265 w 665073"/>
                <a:gd name="connsiteY6" fmla="*/ 412352 h 613917"/>
                <a:gd name="connsiteX7" fmla="*/ 75229 w 665073"/>
                <a:gd name="connsiteY7" fmla="*/ 411615 h 61391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411615 h 619427"/>
                <a:gd name="connsiteX1" fmla="*/ 1175 w 657432"/>
                <a:gd name="connsiteY1" fmla="*/ 207823 h 619427"/>
                <a:gd name="connsiteX2" fmla="*/ 2025 w 657432"/>
                <a:gd name="connsiteY2" fmla="*/ 0 h 619427"/>
                <a:gd name="connsiteX3" fmla="*/ 118608 w 657432"/>
                <a:gd name="connsiteY3" fmla="*/ 189157 h 619427"/>
                <a:gd name="connsiteX4" fmla="*/ 537043 w 657432"/>
                <a:gd name="connsiteY4" fmla="*/ 174834 h 619427"/>
                <a:gd name="connsiteX5" fmla="*/ 657432 w 657432"/>
                <a:gd name="connsiteY5" fmla="*/ 619427 h 619427"/>
                <a:gd name="connsiteX6" fmla="*/ 590265 w 657432"/>
                <a:gd name="connsiteY6" fmla="*/ 412352 h 619427"/>
                <a:gd name="connsiteX7" fmla="*/ 75229 w 657432"/>
                <a:gd name="connsiteY7" fmla="*/ 411615 h 619427"/>
                <a:gd name="connsiteX0" fmla="*/ 75229 w 657432"/>
                <a:gd name="connsiteY0" fmla="*/ 355640 h 563452"/>
                <a:gd name="connsiteX1" fmla="*/ 1175 w 657432"/>
                <a:gd name="connsiteY1" fmla="*/ 151848 h 563452"/>
                <a:gd name="connsiteX2" fmla="*/ 2025 w 657432"/>
                <a:gd name="connsiteY2" fmla="*/ 0 h 563452"/>
                <a:gd name="connsiteX3" fmla="*/ 118608 w 657432"/>
                <a:gd name="connsiteY3" fmla="*/ 133182 h 563452"/>
                <a:gd name="connsiteX4" fmla="*/ 537043 w 657432"/>
                <a:gd name="connsiteY4" fmla="*/ 118859 h 563452"/>
                <a:gd name="connsiteX5" fmla="*/ 657432 w 657432"/>
                <a:gd name="connsiteY5" fmla="*/ 563452 h 563452"/>
                <a:gd name="connsiteX6" fmla="*/ 590265 w 657432"/>
                <a:gd name="connsiteY6" fmla="*/ 356377 h 563452"/>
                <a:gd name="connsiteX7" fmla="*/ 75229 w 657432"/>
                <a:gd name="connsiteY7" fmla="*/ 355640 h 563452"/>
                <a:gd name="connsiteX0" fmla="*/ 107941 w 690144"/>
                <a:gd name="connsiteY0" fmla="*/ 351162 h 558974"/>
                <a:gd name="connsiteX1" fmla="*/ 33887 w 690144"/>
                <a:gd name="connsiteY1" fmla="*/ 147370 h 558974"/>
                <a:gd name="connsiteX2" fmla="*/ 247 w 690144"/>
                <a:gd name="connsiteY2" fmla="*/ 0 h 558974"/>
                <a:gd name="connsiteX3" fmla="*/ 151320 w 690144"/>
                <a:gd name="connsiteY3" fmla="*/ 128704 h 558974"/>
                <a:gd name="connsiteX4" fmla="*/ 569755 w 690144"/>
                <a:gd name="connsiteY4" fmla="*/ 114381 h 558974"/>
                <a:gd name="connsiteX5" fmla="*/ 690144 w 690144"/>
                <a:gd name="connsiteY5" fmla="*/ 558974 h 558974"/>
                <a:gd name="connsiteX6" fmla="*/ 622977 w 690144"/>
                <a:gd name="connsiteY6" fmla="*/ 351899 h 558974"/>
                <a:gd name="connsiteX7" fmla="*/ 107941 w 690144"/>
                <a:gd name="connsiteY7" fmla="*/ 351162 h 558974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8166 w 656990"/>
                <a:gd name="connsiteY3" fmla="*/ 135421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39899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39899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57879 h 565691"/>
                <a:gd name="connsiteX1" fmla="*/ 733 w 656990"/>
                <a:gd name="connsiteY1" fmla="*/ 154087 h 565691"/>
                <a:gd name="connsiteX2" fmla="*/ 2404 w 656990"/>
                <a:gd name="connsiteY2" fmla="*/ 0 h 565691"/>
                <a:gd name="connsiteX3" fmla="*/ 115703 w 656990"/>
                <a:gd name="connsiteY3" fmla="*/ 146616 h 565691"/>
                <a:gd name="connsiteX4" fmla="*/ 536601 w 656990"/>
                <a:gd name="connsiteY4" fmla="*/ 121098 h 565691"/>
                <a:gd name="connsiteX5" fmla="*/ 656990 w 656990"/>
                <a:gd name="connsiteY5" fmla="*/ 565691 h 565691"/>
                <a:gd name="connsiteX6" fmla="*/ 589823 w 656990"/>
                <a:gd name="connsiteY6" fmla="*/ 358616 h 565691"/>
                <a:gd name="connsiteX7" fmla="*/ 74787 w 656990"/>
                <a:gd name="connsiteY7" fmla="*/ 357879 h 565691"/>
                <a:gd name="connsiteX0" fmla="*/ 74787 w 656990"/>
                <a:gd name="connsiteY0" fmla="*/ 360118 h 567930"/>
                <a:gd name="connsiteX1" fmla="*/ 733 w 656990"/>
                <a:gd name="connsiteY1" fmla="*/ 156326 h 567930"/>
                <a:gd name="connsiteX2" fmla="*/ 2404 w 656990"/>
                <a:gd name="connsiteY2" fmla="*/ 0 h 567930"/>
                <a:gd name="connsiteX3" fmla="*/ 115703 w 656990"/>
                <a:gd name="connsiteY3" fmla="*/ 148855 h 567930"/>
                <a:gd name="connsiteX4" fmla="*/ 536601 w 656990"/>
                <a:gd name="connsiteY4" fmla="*/ 123337 h 567930"/>
                <a:gd name="connsiteX5" fmla="*/ 656990 w 656990"/>
                <a:gd name="connsiteY5" fmla="*/ 567930 h 567930"/>
                <a:gd name="connsiteX6" fmla="*/ 589823 w 656990"/>
                <a:gd name="connsiteY6" fmla="*/ 360855 h 567930"/>
                <a:gd name="connsiteX7" fmla="*/ 74787 w 656990"/>
                <a:gd name="connsiteY7" fmla="*/ 360118 h 567930"/>
                <a:gd name="connsiteX0" fmla="*/ 74136 w 656339"/>
                <a:gd name="connsiteY0" fmla="*/ 360118 h 567930"/>
                <a:gd name="connsiteX1" fmla="*/ 82 w 656339"/>
                <a:gd name="connsiteY1" fmla="*/ 156326 h 567930"/>
                <a:gd name="connsiteX2" fmla="*/ 1753 w 656339"/>
                <a:gd name="connsiteY2" fmla="*/ 0 h 567930"/>
                <a:gd name="connsiteX3" fmla="*/ 115052 w 656339"/>
                <a:gd name="connsiteY3" fmla="*/ 148855 h 567930"/>
                <a:gd name="connsiteX4" fmla="*/ 535950 w 656339"/>
                <a:gd name="connsiteY4" fmla="*/ 123337 h 567930"/>
                <a:gd name="connsiteX5" fmla="*/ 656339 w 656339"/>
                <a:gd name="connsiteY5" fmla="*/ 567930 h 567930"/>
                <a:gd name="connsiteX6" fmla="*/ 589172 w 656339"/>
                <a:gd name="connsiteY6" fmla="*/ 360855 h 567930"/>
                <a:gd name="connsiteX7" fmla="*/ 74136 w 656339"/>
                <a:gd name="connsiteY7" fmla="*/ 360118 h 567930"/>
                <a:gd name="connsiteX0" fmla="*/ 74189 w 656392"/>
                <a:gd name="connsiteY0" fmla="*/ 367955 h 575767"/>
                <a:gd name="connsiteX1" fmla="*/ 135 w 656392"/>
                <a:gd name="connsiteY1" fmla="*/ 164163 h 575767"/>
                <a:gd name="connsiteX2" fmla="*/ 574 w 656392"/>
                <a:gd name="connsiteY2" fmla="*/ 0 h 575767"/>
                <a:gd name="connsiteX3" fmla="*/ 115105 w 656392"/>
                <a:gd name="connsiteY3" fmla="*/ 156692 h 575767"/>
                <a:gd name="connsiteX4" fmla="*/ 536003 w 656392"/>
                <a:gd name="connsiteY4" fmla="*/ 131174 h 575767"/>
                <a:gd name="connsiteX5" fmla="*/ 656392 w 656392"/>
                <a:gd name="connsiteY5" fmla="*/ 575767 h 575767"/>
                <a:gd name="connsiteX6" fmla="*/ 589225 w 656392"/>
                <a:gd name="connsiteY6" fmla="*/ 368692 h 575767"/>
                <a:gd name="connsiteX7" fmla="*/ 74189 w 656392"/>
                <a:gd name="connsiteY7" fmla="*/ 367955 h 575767"/>
                <a:gd name="connsiteX0" fmla="*/ 74189 w 656392"/>
                <a:gd name="connsiteY0" fmla="*/ 360119 h 567931"/>
                <a:gd name="connsiteX1" fmla="*/ 135 w 656392"/>
                <a:gd name="connsiteY1" fmla="*/ 156327 h 567931"/>
                <a:gd name="connsiteX2" fmla="*/ 574 w 656392"/>
                <a:gd name="connsiteY2" fmla="*/ 0 h 567931"/>
                <a:gd name="connsiteX3" fmla="*/ 115105 w 656392"/>
                <a:gd name="connsiteY3" fmla="*/ 148856 h 567931"/>
                <a:gd name="connsiteX4" fmla="*/ 536003 w 656392"/>
                <a:gd name="connsiteY4" fmla="*/ 123338 h 567931"/>
                <a:gd name="connsiteX5" fmla="*/ 656392 w 656392"/>
                <a:gd name="connsiteY5" fmla="*/ 567931 h 567931"/>
                <a:gd name="connsiteX6" fmla="*/ 589225 w 656392"/>
                <a:gd name="connsiteY6" fmla="*/ 360856 h 567931"/>
                <a:gd name="connsiteX7" fmla="*/ 74189 w 656392"/>
                <a:gd name="connsiteY7" fmla="*/ 360119 h 567931"/>
                <a:gd name="connsiteX0" fmla="*/ 74189 w 656392"/>
                <a:gd name="connsiteY0" fmla="*/ 364597 h 572409"/>
                <a:gd name="connsiteX1" fmla="*/ 135 w 656392"/>
                <a:gd name="connsiteY1" fmla="*/ 160805 h 572409"/>
                <a:gd name="connsiteX2" fmla="*/ 574 w 656392"/>
                <a:gd name="connsiteY2" fmla="*/ 0 h 572409"/>
                <a:gd name="connsiteX3" fmla="*/ 115105 w 656392"/>
                <a:gd name="connsiteY3" fmla="*/ 153334 h 572409"/>
                <a:gd name="connsiteX4" fmla="*/ 536003 w 656392"/>
                <a:gd name="connsiteY4" fmla="*/ 127816 h 572409"/>
                <a:gd name="connsiteX5" fmla="*/ 656392 w 656392"/>
                <a:gd name="connsiteY5" fmla="*/ 572409 h 572409"/>
                <a:gd name="connsiteX6" fmla="*/ 589225 w 656392"/>
                <a:gd name="connsiteY6" fmla="*/ 365334 h 572409"/>
                <a:gd name="connsiteX7" fmla="*/ 74189 w 656392"/>
                <a:gd name="connsiteY7" fmla="*/ 364597 h 572409"/>
                <a:gd name="connsiteX0" fmla="*/ 74189 w 656392"/>
                <a:gd name="connsiteY0" fmla="*/ 355641 h 563453"/>
                <a:gd name="connsiteX1" fmla="*/ 135 w 656392"/>
                <a:gd name="connsiteY1" fmla="*/ 151849 h 563453"/>
                <a:gd name="connsiteX2" fmla="*/ 574 w 656392"/>
                <a:gd name="connsiteY2" fmla="*/ 0 h 563453"/>
                <a:gd name="connsiteX3" fmla="*/ 115105 w 656392"/>
                <a:gd name="connsiteY3" fmla="*/ 144378 h 563453"/>
                <a:gd name="connsiteX4" fmla="*/ 536003 w 656392"/>
                <a:gd name="connsiteY4" fmla="*/ 118860 h 563453"/>
                <a:gd name="connsiteX5" fmla="*/ 656392 w 656392"/>
                <a:gd name="connsiteY5" fmla="*/ 563453 h 563453"/>
                <a:gd name="connsiteX6" fmla="*/ 589225 w 656392"/>
                <a:gd name="connsiteY6" fmla="*/ 356378 h 563453"/>
                <a:gd name="connsiteX7" fmla="*/ 74189 w 656392"/>
                <a:gd name="connsiteY7" fmla="*/ 355641 h 563453"/>
                <a:gd name="connsiteX0" fmla="*/ 74149 w 656352"/>
                <a:gd name="connsiteY0" fmla="*/ 358999 h 566811"/>
                <a:gd name="connsiteX1" fmla="*/ 95 w 656352"/>
                <a:gd name="connsiteY1" fmla="*/ 155207 h 566811"/>
                <a:gd name="connsiteX2" fmla="*/ 1355 w 656352"/>
                <a:gd name="connsiteY2" fmla="*/ 0 h 566811"/>
                <a:gd name="connsiteX3" fmla="*/ 115065 w 656352"/>
                <a:gd name="connsiteY3" fmla="*/ 147736 h 566811"/>
                <a:gd name="connsiteX4" fmla="*/ 535963 w 656352"/>
                <a:gd name="connsiteY4" fmla="*/ 122218 h 566811"/>
                <a:gd name="connsiteX5" fmla="*/ 656352 w 656352"/>
                <a:gd name="connsiteY5" fmla="*/ 566811 h 566811"/>
                <a:gd name="connsiteX6" fmla="*/ 589185 w 656352"/>
                <a:gd name="connsiteY6" fmla="*/ 359736 h 566811"/>
                <a:gd name="connsiteX7" fmla="*/ 74149 w 656352"/>
                <a:gd name="connsiteY7" fmla="*/ 358999 h 566811"/>
                <a:gd name="connsiteX0" fmla="*/ 73369 w 655572"/>
                <a:gd name="connsiteY0" fmla="*/ 358999 h 566811"/>
                <a:gd name="connsiteX1" fmla="*/ 136 w 655572"/>
                <a:gd name="connsiteY1" fmla="*/ 205585 h 566811"/>
                <a:gd name="connsiteX2" fmla="*/ 575 w 655572"/>
                <a:gd name="connsiteY2" fmla="*/ 0 h 566811"/>
                <a:gd name="connsiteX3" fmla="*/ 114285 w 655572"/>
                <a:gd name="connsiteY3" fmla="*/ 147736 h 566811"/>
                <a:gd name="connsiteX4" fmla="*/ 535183 w 655572"/>
                <a:gd name="connsiteY4" fmla="*/ 122218 h 566811"/>
                <a:gd name="connsiteX5" fmla="*/ 655572 w 655572"/>
                <a:gd name="connsiteY5" fmla="*/ 566811 h 566811"/>
                <a:gd name="connsiteX6" fmla="*/ 588405 w 655572"/>
                <a:gd name="connsiteY6" fmla="*/ 359736 h 566811"/>
                <a:gd name="connsiteX7" fmla="*/ 73369 w 655572"/>
                <a:gd name="connsiteY7" fmla="*/ 358999 h 566811"/>
                <a:gd name="connsiteX0" fmla="*/ 73233 w 655436"/>
                <a:gd name="connsiteY0" fmla="*/ 358999 h 566811"/>
                <a:gd name="connsiteX1" fmla="*/ 0 w 655436"/>
                <a:gd name="connsiteY1" fmla="*/ 205585 h 566811"/>
                <a:gd name="connsiteX2" fmla="*/ 439 w 655436"/>
                <a:gd name="connsiteY2" fmla="*/ 0 h 566811"/>
                <a:gd name="connsiteX3" fmla="*/ 114149 w 655436"/>
                <a:gd name="connsiteY3" fmla="*/ 147736 h 566811"/>
                <a:gd name="connsiteX4" fmla="*/ 535047 w 655436"/>
                <a:gd name="connsiteY4" fmla="*/ 122218 h 566811"/>
                <a:gd name="connsiteX5" fmla="*/ 655436 w 655436"/>
                <a:gd name="connsiteY5" fmla="*/ 566811 h 566811"/>
                <a:gd name="connsiteX6" fmla="*/ 588269 w 655436"/>
                <a:gd name="connsiteY6" fmla="*/ 359736 h 566811"/>
                <a:gd name="connsiteX7" fmla="*/ 73233 w 655436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3644 w 655847"/>
                <a:gd name="connsiteY0" fmla="*/ 358999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3644 w 655847"/>
                <a:gd name="connsiteY7" fmla="*/ 358999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22218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73831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8680 w 655847"/>
                <a:gd name="connsiteY6" fmla="*/ 373831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2689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4560 w 655847"/>
                <a:gd name="connsiteY3" fmla="*/ 14773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5847"/>
                <a:gd name="connsiteY0" fmla="*/ 363477 h 566811"/>
                <a:gd name="connsiteX1" fmla="*/ 0 w 655847"/>
                <a:gd name="connsiteY1" fmla="*/ 267158 h 566811"/>
                <a:gd name="connsiteX2" fmla="*/ 850 w 655847"/>
                <a:gd name="connsiteY2" fmla="*/ 0 h 566811"/>
                <a:gd name="connsiteX3" fmla="*/ 117276 w 655847"/>
                <a:gd name="connsiteY3" fmla="*/ 119546 h 566811"/>
                <a:gd name="connsiteX4" fmla="*/ 535458 w 655847"/>
                <a:gd name="connsiteY4" fmla="*/ 143360 h 566811"/>
                <a:gd name="connsiteX5" fmla="*/ 655847 w 655847"/>
                <a:gd name="connsiteY5" fmla="*/ 566811 h 566811"/>
                <a:gd name="connsiteX6" fmla="*/ 585964 w 655847"/>
                <a:gd name="connsiteY6" fmla="*/ 359736 h 566811"/>
                <a:gd name="connsiteX7" fmla="*/ 74055 w 655847"/>
                <a:gd name="connsiteY7" fmla="*/ 363477 h 566811"/>
                <a:gd name="connsiteX0" fmla="*/ 74055 w 656368"/>
                <a:gd name="connsiteY0" fmla="*/ 363477 h 566811"/>
                <a:gd name="connsiteX1" fmla="*/ 0 w 656368"/>
                <a:gd name="connsiteY1" fmla="*/ 267158 h 566811"/>
                <a:gd name="connsiteX2" fmla="*/ 850 w 656368"/>
                <a:gd name="connsiteY2" fmla="*/ 0 h 566811"/>
                <a:gd name="connsiteX3" fmla="*/ 117276 w 656368"/>
                <a:gd name="connsiteY3" fmla="*/ 119546 h 566811"/>
                <a:gd name="connsiteX4" fmla="*/ 540890 w 656368"/>
                <a:gd name="connsiteY4" fmla="*/ 115171 h 566811"/>
                <a:gd name="connsiteX5" fmla="*/ 655847 w 656368"/>
                <a:gd name="connsiteY5" fmla="*/ 566811 h 566811"/>
                <a:gd name="connsiteX6" fmla="*/ 585964 w 656368"/>
                <a:gd name="connsiteY6" fmla="*/ 359736 h 566811"/>
                <a:gd name="connsiteX7" fmla="*/ 74055 w 656368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540890 w 665877"/>
                <a:gd name="connsiteY4" fmla="*/ 115171 h 566811"/>
                <a:gd name="connsiteX5" fmla="*/ 653107 w 665877"/>
                <a:gd name="connsiteY5" fmla="*/ 183023 h 566811"/>
                <a:gd name="connsiteX6" fmla="*/ 655847 w 665877"/>
                <a:gd name="connsiteY6" fmla="*/ 566811 h 566811"/>
                <a:gd name="connsiteX7" fmla="*/ 585964 w 665877"/>
                <a:gd name="connsiteY7" fmla="*/ 359736 h 566811"/>
                <a:gd name="connsiteX8" fmla="*/ 74055 w 665877"/>
                <a:gd name="connsiteY8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183023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183023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211212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665877"/>
                <a:gd name="connsiteY0" fmla="*/ 363477 h 566811"/>
                <a:gd name="connsiteX1" fmla="*/ 0 w 665877"/>
                <a:gd name="connsiteY1" fmla="*/ 267158 h 566811"/>
                <a:gd name="connsiteX2" fmla="*/ 850 w 665877"/>
                <a:gd name="connsiteY2" fmla="*/ 0 h 566811"/>
                <a:gd name="connsiteX3" fmla="*/ 117276 w 665877"/>
                <a:gd name="connsiteY3" fmla="*/ 119546 h 566811"/>
                <a:gd name="connsiteX4" fmla="*/ 653107 w 665877"/>
                <a:gd name="connsiteY4" fmla="*/ 211212 h 566811"/>
                <a:gd name="connsiteX5" fmla="*/ 655847 w 665877"/>
                <a:gd name="connsiteY5" fmla="*/ 566811 h 566811"/>
                <a:gd name="connsiteX6" fmla="*/ 585964 w 665877"/>
                <a:gd name="connsiteY6" fmla="*/ 359736 h 566811"/>
                <a:gd name="connsiteX7" fmla="*/ 74055 w 665877"/>
                <a:gd name="connsiteY7" fmla="*/ 363477 h 566811"/>
                <a:gd name="connsiteX0" fmla="*/ 74055 w 707582"/>
                <a:gd name="connsiteY0" fmla="*/ 363477 h 566811"/>
                <a:gd name="connsiteX1" fmla="*/ 0 w 707582"/>
                <a:gd name="connsiteY1" fmla="*/ 267158 h 566811"/>
                <a:gd name="connsiteX2" fmla="*/ 850 w 707582"/>
                <a:gd name="connsiteY2" fmla="*/ 0 h 566811"/>
                <a:gd name="connsiteX3" fmla="*/ 117276 w 707582"/>
                <a:gd name="connsiteY3" fmla="*/ 119546 h 566811"/>
                <a:gd name="connsiteX4" fmla="*/ 653107 w 707582"/>
                <a:gd name="connsiteY4" fmla="*/ 211212 h 566811"/>
                <a:gd name="connsiteX5" fmla="*/ 655847 w 707582"/>
                <a:gd name="connsiteY5" fmla="*/ 566811 h 566811"/>
                <a:gd name="connsiteX6" fmla="*/ 585964 w 707582"/>
                <a:gd name="connsiteY6" fmla="*/ 359736 h 566811"/>
                <a:gd name="connsiteX7" fmla="*/ 74055 w 707582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11212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46449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204164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60449"/>
                <a:gd name="connsiteY0" fmla="*/ 363477 h 566811"/>
                <a:gd name="connsiteX1" fmla="*/ 0 w 660449"/>
                <a:gd name="connsiteY1" fmla="*/ 267158 h 566811"/>
                <a:gd name="connsiteX2" fmla="*/ 850 w 660449"/>
                <a:gd name="connsiteY2" fmla="*/ 0 h 566811"/>
                <a:gd name="connsiteX3" fmla="*/ 117276 w 660449"/>
                <a:gd name="connsiteY3" fmla="*/ 119546 h 566811"/>
                <a:gd name="connsiteX4" fmla="*/ 653107 w 660449"/>
                <a:gd name="connsiteY4" fmla="*/ 179535 h 566811"/>
                <a:gd name="connsiteX5" fmla="*/ 655847 w 660449"/>
                <a:gd name="connsiteY5" fmla="*/ 566811 h 566811"/>
                <a:gd name="connsiteX6" fmla="*/ 585964 w 660449"/>
                <a:gd name="connsiteY6" fmla="*/ 359736 h 566811"/>
                <a:gd name="connsiteX7" fmla="*/ 74055 w 660449"/>
                <a:gd name="connsiteY7" fmla="*/ 363477 h 566811"/>
                <a:gd name="connsiteX0" fmla="*/ 74055 w 659135"/>
                <a:gd name="connsiteY0" fmla="*/ 363477 h 443665"/>
                <a:gd name="connsiteX1" fmla="*/ 0 w 659135"/>
                <a:gd name="connsiteY1" fmla="*/ 267158 h 443665"/>
                <a:gd name="connsiteX2" fmla="*/ 850 w 659135"/>
                <a:gd name="connsiteY2" fmla="*/ 0 h 443665"/>
                <a:gd name="connsiteX3" fmla="*/ 117276 w 659135"/>
                <a:gd name="connsiteY3" fmla="*/ 119546 h 443665"/>
                <a:gd name="connsiteX4" fmla="*/ 653107 w 659135"/>
                <a:gd name="connsiteY4" fmla="*/ 179535 h 443665"/>
                <a:gd name="connsiteX5" fmla="*/ 654121 w 659135"/>
                <a:gd name="connsiteY5" fmla="*/ 443665 h 443665"/>
                <a:gd name="connsiteX6" fmla="*/ 585964 w 659135"/>
                <a:gd name="connsiteY6" fmla="*/ 359736 h 443665"/>
                <a:gd name="connsiteX7" fmla="*/ 74055 w 659135"/>
                <a:gd name="connsiteY7" fmla="*/ 363477 h 443665"/>
                <a:gd name="connsiteX0" fmla="*/ 74055 w 658506"/>
                <a:gd name="connsiteY0" fmla="*/ 363477 h 452621"/>
                <a:gd name="connsiteX1" fmla="*/ 0 w 658506"/>
                <a:gd name="connsiteY1" fmla="*/ 267158 h 452621"/>
                <a:gd name="connsiteX2" fmla="*/ 850 w 658506"/>
                <a:gd name="connsiteY2" fmla="*/ 0 h 452621"/>
                <a:gd name="connsiteX3" fmla="*/ 117276 w 658506"/>
                <a:gd name="connsiteY3" fmla="*/ 119546 h 452621"/>
                <a:gd name="connsiteX4" fmla="*/ 653107 w 658506"/>
                <a:gd name="connsiteY4" fmla="*/ 179535 h 452621"/>
                <a:gd name="connsiteX5" fmla="*/ 653258 w 658506"/>
                <a:gd name="connsiteY5" fmla="*/ 452621 h 452621"/>
                <a:gd name="connsiteX6" fmla="*/ 585964 w 658506"/>
                <a:gd name="connsiteY6" fmla="*/ 359736 h 452621"/>
                <a:gd name="connsiteX7" fmla="*/ 74055 w 658506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585964 w 653750"/>
                <a:gd name="connsiteY6" fmla="*/ 359736 h 452621"/>
                <a:gd name="connsiteX7" fmla="*/ 74055 w 653750"/>
                <a:gd name="connsiteY7" fmla="*/ 363477 h 452621"/>
                <a:gd name="connsiteX0" fmla="*/ 74055 w 653750"/>
                <a:gd name="connsiteY0" fmla="*/ 363477 h 458958"/>
                <a:gd name="connsiteX1" fmla="*/ 0 w 653750"/>
                <a:gd name="connsiteY1" fmla="*/ 267158 h 458958"/>
                <a:gd name="connsiteX2" fmla="*/ 850 w 653750"/>
                <a:gd name="connsiteY2" fmla="*/ 0 h 458958"/>
                <a:gd name="connsiteX3" fmla="*/ 117276 w 653750"/>
                <a:gd name="connsiteY3" fmla="*/ 119546 h 458958"/>
                <a:gd name="connsiteX4" fmla="*/ 653107 w 653750"/>
                <a:gd name="connsiteY4" fmla="*/ 179535 h 458958"/>
                <a:gd name="connsiteX5" fmla="*/ 653258 w 653750"/>
                <a:gd name="connsiteY5" fmla="*/ 452621 h 458958"/>
                <a:gd name="connsiteX6" fmla="*/ 74055 w 653750"/>
                <a:gd name="connsiteY6" fmla="*/ 363477 h 458958"/>
                <a:gd name="connsiteX0" fmla="*/ 74055 w 653750"/>
                <a:gd name="connsiteY0" fmla="*/ 363477 h 458125"/>
                <a:gd name="connsiteX1" fmla="*/ 0 w 653750"/>
                <a:gd name="connsiteY1" fmla="*/ 267158 h 458125"/>
                <a:gd name="connsiteX2" fmla="*/ 850 w 653750"/>
                <a:gd name="connsiteY2" fmla="*/ 0 h 458125"/>
                <a:gd name="connsiteX3" fmla="*/ 117276 w 653750"/>
                <a:gd name="connsiteY3" fmla="*/ 119546 h 458125"/>
                <a:gd name="connsiteX4" fmla="*/ 653107 w 653750"/>
                <a:gd name="connsiteY4" fmla="*/ 179535 h 458125"/>
                <a:gd name="connsiteX5" fmla="*/ 653258 w 653750"/>
                <a:gd name="connsiteY5" fmla="*/ 452621 h 458125"/>
                <a:gd name="connsiteX6" fmla="*/ 74055 w 653750"/>
                <a:gd name="connsiteY6" fmla="*/ 363477 h 458125"/>
                <a:gd name="connsiteX0" fmla="*/ 74055 w 653750"/>
                <a:gd name="connsiteY0" fmla="*/ 363477 h 457702"/>
                <a:gd name="connsiteX1" fmla="*/ 0 w 653750"/>
                <a:gd name="connsiteY1" fmla="*/ 267158 h 457702"/>
                <a:gd name="connsiteX2" fmla="*/ 850 w 653750"/>
                <a:gd name="connsiteY2" fmla="*/ 0 h 457702"/>
                <a:gd name="connsiteX3" fmla="*/ 117276 w 653750"/>
                <a:gd name="connsiteY3" fmla="*/ 119546 h 457702"/>
                <a:gd name="connsiteX4" fmla="*/ 653107 w 653750"/>
                <a:gd name="connsiteY4" fmla="*/ 179535 h 457702"/>
                <a:gd name="connsiteX5" fmla="*/ 653258 w 653750"/>
                <a:gd name="connsiteY5" fmla="*/ 452621 h 457702"/>
                <a:gd name="connsiteX6" fmla="*/ 74055 w 653750"/>
                <a:gd name="connsiteY6" fmla="*/ 363477 h 457702"/>
                <a:gd name="connsiteX0" fmla="*/ 74055 w 653750"/>
                <a:gd name="connsiteY0" fmla="*/ 363477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4055 w 653750"/>
                <a:gd name="connsiteY6" fmla="*/ 363477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352282 h 452621"/>
                <a:gd name="connsiteX1" fmla="*/ 0 w 653750"/>
                <a:gd name="connsiteY1" fmla="*/ 267158 h 452621"/>
                <a:gd name="connsiteX2" fmla="*/ 850 w 653750"/>
                <a:gd name="connsiteY2" fmla="*/ 0 h 452621"/>
                <a:gd name="connsiteX3" fmla="*/ 117276 w 653750"/>
                <a:gd name="connsiteY3" fmla="*/ 119546 h 452621"/>
                <a:gd name="connsiteX4" fmla="*/ 653107 w 653750"/>
                <a:gd name="connsiteY4" fmla="*/ 179535 h 452621"/>
                <a:gd name="connsiteX5" fmla="*/ 653258 w 653750"/>
                <a:gd name="connsiteY5" fmla="*/ 452621 h 452621"/>
                <a:gd name="connsiteX6" fmla="*/ 78369 w 653750"/>
                <a:gd name="connsiteY6" fmla="*/ 352282 h 452621"/>
                <a:gd name="connsiteX0" fmla="*/ 78369 w 653750"/>
                <a:gd name="connsiteY0" fmla="*/ 428127 h 528466"/>
                <a:gd name="connsiteX1" fmla="*/ 0 w 653750"/>
                <a:gd name="connsiteY1" fmla="*/ 343003 h 528466"/>
                <a:gd name="connsiteX2" fmla="*/ 123 w 653750"/>
                <a:gd name="connsiteY2" fmla="*/ 0 h 528466"/>
                <a:gd name="connsiteX3" fmla="*/ 117276 w 653750"/>
                <a:gd name="connsiteY3" fmla="*/ 195391 h 528466"/>
                <a:gd name="connsiteX4" fmla="*/ 653107 w 653750"/>
                <a:gd name="connsiteY4" fmla="*/ 255380 h 528466"/>
                <a:gd name="connsiteX5" fmla="*/ 653258 w 653750"/>
                <a:gd name="connsiteY5" fmla="*/ 528466 h 528466"/>
                <a:gd name="connsiteX6" fmla="*/ 78369 w 653750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17153 w 653627"/>
                <a:gd name="connsiteY3" fmla="*/ 195391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07705 w 653627"/>
                <a:gd name="connsiteY3" fmla="*/ 203375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07705 w 653627"/>
                <a:gd name="connsiteY3" fmla="*/ 203375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22967 w 653627"/>
                <a:gd name="connsiteY3" fmla="*/ 211359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22967 w 653627"/>
                <a:gd name="connsiteY3" fmla="*/ 211359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22967 w 653627"/>
                <a:gd name="connsiteY3" fmla="*/ 211359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3627"/>
                <a:gd name="connsiteY0" fmla="*/ 428127 h 528466"/>
                <a:gd name="connsiteX1" fmla="*/ 604 w 653627"/>
                <a:gd name="connsiteY1" fmla="*/ 247198 h 528466"/>
                <a:gd name="connsiteX2" fmla="*/ 0 w 653627"/>
                <a:gd name="connsiteY2" fmla="*/ 0 h 528466"/>
                <a:gd name="connsiteX3" fmla="*/ 122967 w 653627"/>
                <a:gd name="connsiteY3" fmla="*/ 211359 h 528466"/>
                <a:gd name="connsiteX4" fmla="*/ 652984 w 653627"/>
                <a:gd name="connsiteY4" fmla="*/ 255380 h 528466"/>
                <a:gd name="connsiteX5" fmla="*/ 653135 w 653627"/>
                <a:gd name="connsiteY5" fmla="*/ 528466 h 528466"/>
                <a:gd name="connsiteX6" fmla="*/ 78246 w 653627"/>
                <a:gd name="connsiteY6" fmla="*/ 428127 h 528466"/>
                <a:gd name="connsiteX0" fmla="*/ 78246 w 654195"/>
                <a:gd name="connsiteY0" fmla="*/ 428127 h 528466"/>
                <a:gd name="connsiteX1" fmla="*/ 604 w 654195"/>
                <a:gd name="connsiteY1" fmla="*/ 247198 h 528466"/>
                <a:gd name="connsiteX2" fmla="*/ 0 w 654195"/>
                <a:gd name="connsiteY2" fmla="*/ 0 h 528466"/>
                <a:gd name="connsiteX3" fmla="*/ 122967 w 654195"/>
                <a:gd name="connsiteY3" fmla="*/ 211359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78246 w 654195"/>
                <a:gd name="connsiteY6" fmla="*/ 428127 h 528466"/>
                <a:gd name="connsiteX0" fmla="*/ 78246 w 654690"/>
                <a:gd name="connsiteY0" fmla="*/ 428127 h 528466"/>
                <a:gd name="connsiteX1" fmla="*/ 604 w 654690"/>
                <a:gd name="connsiteY1" fmla="*/ 247198 h 528466"/>
                <a:gd name="connsiteX2" fmla="*/ 0 w 654690"/>
                <a:gd name="connsiteY2" fmla="*/ 0 h 528466"/>
                <a:gd name="connsiteX3" fmla="*/ 122967 w 654690"/>
                <a:gd name="connsiteY3" fmla="*/ 211359 h 528466"/>
                <a:gd name="connsiteX4" fmla="*/ 653711 w 654690"/>
                <a:gd name="connsiteY4" fmla="*/ 315258 h 528466"/>
                <a:gd name="connsiteX5" fmla="*/ 653135 w 654690"/>
                <a:gd name="connsiteY5" fmla="*/ 528466 h 528466"/>
                <a:gd name="connsiteX6" fmla="*/ 78246 w 654690"/>
                <a:gd name="connsiteY6" fmla="*/ 428127 h 528466"/>
                <a:gd name="connsiteX0" fmla="*/ 78246 w 657090"/>
                <a:gd name="connsiteY0" fmla="*/ 428127 h 528466"/>
                <a:gd name="connsiteX1" fmla="*/ 604 w 657090"/>
                <a:gd name="connsiteY1" fmla="*/ 247198 h 528466"/>
                <a:gd name="connsiteX2" fmla="*/ 0 w 657090"/>
                <a:gd name="connsiteY2" fmla="*/ 0 h 528466"/>
                <a:gd name="connsiteX3" fmla="*/ 122967 w 657090"/>
                <a:gd name="connsiteY3" fmla="*/ 211359 h 528466"/>
                <a:gd name="connsiteX4" fmla="*/ 653711 w 657090"/>
                <a:gd name="connsiteY4" fmla="*/ 315258 h 528466"/>
                <a:gd name="connsiteX5" fmla="*/ 653135 w 657090"/>
                <a:gd name="connsiteY5" fmla="*/ 528466 h 528466"/>
                <a:gd name="connsiteX6" fmla="*/ 78246 w 657090"/>
                <a:gd name="connsiteY6" fmla="*/ 428127 h 528466"/>
                <a:gd name="connsiteX0" fmla="*/ 78246 w 654195"/>
                <a:gd name="connsiteY0" fmla="*/ 428127 h 528466"/>
                <a:gd name="connsiteX1" fmla="*/ 604 w 654195"/>
                <a:gd name="connsiteY1" fmla="*/ 247198 h 528466"/>
                <a:gd name="connsiteX2" fmla="*/ 0 w 654195"/>
                <a:gd name="connsiteY2" fmla="*/ 0 h 528466"/>
                <a:gd name="connsiteX3" fmla="*/ 122967 w 654195"/>
                <a:gd name="connsiteY3" fmla="*/ 211359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78246 w 654195"/>
                <a:gd name="connsiteY6" fmla="*/ 428127 h 528466"/>
                <a:gd name="connsiteX0" fmla="*/ 78246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122967 w 654195"/>
                <a:gd name="connsiteY3" fmla="*/ 211359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78246 w 654195"/>
                <a:gd name="connsiteY6" fmla="*/ 428127 h 528466"/>
                <a:gd name="connsiteX0" fmla="*/ 312993 w 677401"/>
                <a:gd name="connsiteY0" fmla="*/ 428127 h 528466"/>
                <a:gd name="connsiteX1" fmla="*/ 2784 w 677401"/>
                <a:gd name="connsiteY1" fmla="*/ 283125 h 528466"/>
                <a:gd name="connsiteX2" fmla="*/ 0 w 677401"/>
                <a:gd name="connsiteY2" fmla="*/ 0 h 528466"/>
                <a:gd name="connsiteX3" fmla="*/ 122967 w 677401"/>
                <a:gd name="connsiteY3" fmla="*/ 211359 h 528466"/>
                <a:gd name="connsiteX4" fmla="*/ 653711 w 677401"/>
                <a:gd name="connsiteY4" fmla="*/ 315258 h 528466"/>
                <a:gd name="connsiteX5" fmla="*/ 653135 w 677401"/>
                <a:gd name="connsiteY5" fmla="*/ 528466 h 528466"/>
                <a:gd name="connsiteX6" fmla="*/ 312993 w 677401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122967 w 654195"/>
                <a:gd name="connsiteY3" fmla="*/ 211359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122967 w 654195"/>
                <a:gd name="connsiteY3" fmla="*/ 211359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122967 w 654195"/>
                <a:gd name="connsiteY3" fmla="*/ 211359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63048"/>
                <a:gd name="connsiteY0" fmla="*/ 428127 h 528466"/>
                <a:gd name="connsiteX1" fmla="*/ 2784 w 663048"/>
                <a:gd name="connsiteY1" fmla="*/ 283125 h 528466"/>
                <a:gd name="connsiteX2" fmla="*/ 0 w 663048"/>
                <a:gd name="connsiteY2" fmla="*/ 0 h 528466"/>
                <a:gd name="connsiteX3" fmla="*/ 311201 w 663048"/>
                <a:gd name="connsiteY3" fmla="*/ 227326 h 528466"/>
                <a:gd name="connsiteX4" fmla="*/ 653711 w 663048"/>
                <a:gd name="connsiteY4" fmla="*/ 315258 h 528466"/>
                <a:gd name="connsiteX5" fmla="*/ 653135 w 663048"/>
                <a:gd name="connsiteY5" fmla="*/ 528466 h 528466"/>
                <a:gd name="connsiteX6" fmla="*/ 312993 w 663048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311201 w 654195"/>
                <a:gd name="connsiteY3" fmla="*/ 227326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311201 w 654195"/>
                <a:gd name="connsiteY3" fmla="*/ 227326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311201 w 654195"/>
                <a:gd name="connsiteY3" fmla="*/ 227326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311201 w 654195"/>
                <a:gd name="connsiteY3" fmla="*/ 227326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428577 h 528916"/>
                <a:gd name="connsiteX1" fmla="*/ 2784 w 654195"/>
                <a:gd name="connsiteY1" fmla="*/ 283575 h 528916"/>
                <a:gd name="connsiteX2" fmla="*/ 0 w 654195"/>
                <a:gd name="connsiteY2" fmla="*/ 450 h 528916"/>
                <a:gd name="connsiteX3" fmla="*/ 71656 w 654195"/>
                <a:gd name="connsiteY3" fmla="*/ 194400 h 528916"/>
                <a:gd name="connsiteX4" fmla="*/ 311201 w 654195"/>
                <a:gd name="connsiteY4" fmla="*/ 227776 h 528916"/>
                <a:gd name="connsiteX5" fmla="*/ 653711 w 654195"/>
                <a:gd name="connsiteY5" fmla="*/ 315708 h 528916"/>
                <a:gd name="connsiteX6" fmla="*/ 653135 w 654195"/>
                <a:gd name="connsiteY6" fmla="*/ 528916 h 528916"/>
                <a:gd name="connsiteX7" fmla="*/ 312993 w 654195"/>
                <a:gd name="connsiteY7" fmla="*/ 428577 h 52891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2784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604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604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604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1331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1331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127 h 528466"/>
                <a:gd name="connsiteX1" fmla="*/ 1331 w 654195"/>
                <a:gd name="connsiteY1" fmla="*/ 283125 h 528466"/>
                <a:gd name="connsiteX2" fmla="*/ 0 w 654195"/>
                <a:gd name="connsiteY2" fmla="*/ 0 h 528466"/>
                <a:gd name="connsiteX3" fmla="*/ 71656 w 654195"/>
                <a:gd name="connsiteY3" fmla="*/ 193950 h 528466"/>
                <a:gd name="connsiteX4" fmla="*/ 311201 w 654195"/>
                <a:gd name="connsiteY4" fmla="*/ 227326 h 528466"/>
                <a:gd name="connsiteX5" fmla="*/ 653711 w 654195"/>
                <a:gd name="connsiteY5" fmla="*/ 315258 h 528466"/>
                <a:gd name="connsiteX6" fmla="*/ 653135 w 654195"/>
                <a:gd name="connsiteY6" fmla="*/ 528466 h 528466"/>
                <a:gd name="connsiteX7" fmla="*/ 312993 w 654195"/>
                <a:gd name="connsiteY7" fmla="*/ 428127 h 528466"/>
                <a:gd name="connsiteX0" fmla="*/ 312993 w 654195"/>
                <a:gd name="connsiteY0" fmla="*/ 428467 h 528806"/>
                <a:gd name="connsiteX1" fmla="*/ 1331 w 654195"/>
                <a:gd name="connsiteY1" fmla="*/ 283465 h 528806"/>
                <a:gd name="connsiteX2" fmla="*/ 0 w 654195"/>
                <a:gd name="connsiteY2" fmla="*/ 340 h 528806"/>
                <a:gd name="connsiteX3" fmla="*/ 311201 w 654195"/>
                <a:gd name="connsiteY3" fmla="*/ 227666 h 528806"/>
                <a:gd name="connsiteX4" fmla="*/ 653711 w 654195"/>
                <a:gd name="connsiteY4" fmla="*/ 315598 h 528806"/>
                <a:gd name="connsiteX5" fmla="*/ 653135 w 654195"/>
                <a:gd name="connsiteY5" fmla="*/ 528806 h 528806"/>
                <a:gd name="connsiteX6" fmla="*/ 312993 w 654195"/>
                <a:gd name="connsiteY6" fmla="*/ 428467 h 528806"/>
                <a:gd name="connsiteX0" fmla="*/ 312993 w 654195"/>
                <a:gd name="connsiteY0" fmla="*/ 428400 h 528739"/>
                <a:gd name="connsiteX1" fmla="*/ 1331 w 654195"/>
                <a:gd name="connsiteY1" fmla="*/ 283398 h 528739"/>
                <a:gd name="connsiteX2" fmla="*/ 0 w 654195"/>
                <a:gd name="connsiteY2" fmla="*/ 273 h 528739"/>
                <a:gd name="connsiteX3" fmla="*/ 311201 w 654195"/>
                <a:gd name="connsiteY3" fmla="*/ 227599 h 528739"/>
                <a:gd name="connsiteX4" fmla="*/ 653711 w 654195"/>
                <a:gd name="connsiteY4" fmla="*/ 315531 h 528739"/>
                <a:gd name="connsiteX5" fmla="*/ 653135 w 654195"/>
                <a:gd name="connsiteY5" fmla="*/ 528739 h 528739"/>
                <a:gd name="connsiteX6" fmla="*/ 312993 w 654195"/>
                <a:gd name="connsiteY6" fmla="*/ 428400 h 528739"/>
                <a:gd name="connsiteX0" fmla="*/ 312993 w 654195"/>
                <a:gd name="connsiteY0" fmla="*/ 428127 h 528466"/>
                <a:gd name="connsiteX1" fmla="*/ 1331 w 654195"/>
                <a:gd name="connsiteY1" fmla="*/ 283125 h 528466"/>
                <a:gd name="connsiteX2" fmla="*/ 0 w 654195"/>
                <a:gd name="connsiteY2" fmla="*/ 0 h 528466"/>
                <a:gd name="connsiteX3" fmla="*/ 311201 w 654195"/>
                <a:gd name="connsiteY3" fmla="*/ 227326 h 528466"/>
                <a:gd name="connsiteX4" fmla="*/ 653711 w 654195"/>
                <a:gd name="connsiteY4" fmla="*/ 315258 h 528466"/>
                <a:gd name="connsiteX5" fmla="*/ 653135 w 654195"/>
                <a:gd name="connsiteY5" fmla="*/ 528466 h 528466"/>
                <a:gd name="connsiteX6" fmla="*/ 312993 w 654195"/>
                <a:gd name="connsiteY6" fmla="*/ 428127 h 528466"/>
                <a:gd name="connsiteX0" fmla="*/ 312993 w 654195"/>
                <a:gd name="connsiteY0" fmla="*/ 348290 h 448629"/>
                <a:gd name="connsiteX1" fmla="*/ 1331 w 654195"/>
                <a:gd name="connsiteY1" fmla="*/ 203288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3059 w 654261"/>
                <a:gd name="connsiteY0" fmla="*/ 348290 h 448629"/>
                <a:gd name="connsiteX1" fmla="*/ 1397 w 654261"/>
                <a:gd name="connsiteY1" fmla="*/ 231231 h 448629"/>
                <a:gd name="connsiteX2" fmla="*/ 66 w 654261"/>
                <a:gd name="connsiteY2" fmla="*/ 0 h 448629"/>
                <a:gd name="connsiteX3" fmla="*/ 311267 w 654261"/>
                <a:gd name="connsiteY3" fmla="*/ 147489 h 448629"/>
                <a:gd name="connsiteX4" fmla="*/ 653777 w 654261"/>
                <a:gd name="connsiteY4" fmla="*/ 235421 h 448629"/>
                <a:gd name="connsiteX5" fmla="*/ 653201 w 654261"/>
                <a:gd name="connsiteY5" fmla="*/ 448629 h 448629"/>
                <a:gd name="connsiteX6" fmla="*/ 313059 w 654261"/>
                <a:gd name="connsiteY6" fmla="*/ 348290 h 448629"/>
                <a:gd name="connsiteX0" fmla="*/ 313111 w 654313"/>
                <a:gd name="connsiteY0" fmla="*/ 348290 h 448629"/>
                <a:gd name="connsiteX1" fmla="*/ 1449 w 654313"/>
                <a:gd name="connsiteY1" fmla="*/ 231231 h 448629"/>
                <a:gd name="connsiteX2" fmla="*/ 118 w 654313"/>
                <a:gd name="connsiteY2" fmla="*/ 0 h 448629"/>
                <a:gd name="connsiteX3" fmla="*/ 311319 w 654313"/>
                <a:gd name="connsiteY3" fmla="*/ 147489 h 448629"/>
                <a:gd name="connsiteX4" fmla="*/ 653829 w 654313"/>
                <a:gd name="connsiteY4" fmla="*/ 235421 h 448629"/>
                <a:gd name="connsiteX5" fmla="*/ 653253 w 654313"/>
                <a:gd name="connsiteY5" fmla="*/ 448629 h 448629"/>
                <a:gd name="connsiteX6" fmla="*/ 313111 w 654313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4195"/>
                <a:gd name="connsiteY0" fmla="*/ 348290 h 448629"/>
                <a:gd name="connsiteX1" fmla="*/ 1331 w 654195"/>
                <a:gd name="connsiteY1" fmla="*/ 231231 h 448629"/>
                <a:gd name="connsiteX2" fmla="*/ 0 w 654195"/>
                <a:gd name="connsiteY2" fmla="*/ 0 h 448629"/>
                <a:gd name="connsiteX3" fmla="*/ 311201 w 654195"/>
                <a:gd name="connsiteY3" fmla="*/ 147489 h 448629"/>
                <a:gd name="connsiteX4" fmla="*/ 653711 w 654195"/>
                <a:gd name="connsiteY4" fmla="*/ 235421 h 448629"/>
                <a:gd name="connsiteX5" fmla="*/ 653135 w 654195"/>
                <a:gd name="connsiteY5" fmla="*/ 448629 h 448629"/>
                <a:gd name="connsiteX6" fmla="*/ 312993 w 654195"/>
                <a:gd name="connsiteY6" fmla="*/ 348290 h 448629"/>
                <a:gd name="connsiteX0" fmla="*/ 312993 w 657912"/>
                <a:gd name="connsiteY0" fmla="*/ 348290 h 448629"/>
                <a:gd name="connsiteX1" fmla="*/ 1331 w 657912"/>
                <a:gd name="connsiteY1" fmla="*/ 231231 h 448629"/>
                <a:gd name="connsiteX2" fmla="*/ 0 w 657912"/>
                <a:gd name="connsiteY2" fmla="*/ 0 h 448629"/>
                <a:gd name="connsiteX3" fmla="*/ 311201 w 657912"/>
                <a:gd name="connsiteY3" fmla="*/ 147489 h 448629"/>
                <a:gd name="connsiteX4" fmla="*/ 657708 w 657912"/>
                <a:gd name="connsiteY4" fmla="*/ 217458 h 448629"/>
                <a:gd name="connsiteX5" fmla="*/ 653135 w 657912"/>
                <a:gd name="connsiteY5" fmla="*/ 448629 h 448629"/>
                <a:gd name="connsiteX6" fmla="*/ 312993 w 657912"/>
                <a:gd name="connsiteY6" fmla="*/ 348290 h 448629"/>
                <a:gd name="connsiteX0" fmla="*/ 312993 w 657912"/>
                <a:gd name="connsiteY0" fmla="*/ 348290 h 448629"/>
                <a:gd name="connsiteX1" fmla="*/ 1331 w 657912"/>
                <a:gd name="connsiteY1" fmla="*/ 231231 h 448629"/>
                <a:gd name="connsiteX2" fmla="*/ 0 w 657912"/>
                <a:gd name="connsiteY2" fmla="*/ 0 h 448629"/>
                <a:gd name="connsiteX3" fmla="*/ 311201 w 657912"/>
                <a:gd name="connsiteY3" fmla="*/ 147489 h 448629"/>
                <a:gd name="connsiteX4" fmla="*/ 657708 w 657912"/>
                <a:gd name="connsiteY4" fmla="*/ 217458 h 448629"/>
                <a:gd name="connsiteX5" fmla="*/ 653135 w 657912"/>
                <a:gd name="connsiteY5" fmla="*/ 448629 h 448629"/>
                <a:gd name="connsiteX6" fmla="*/ 312993 w 657912"/>
                <a:gd name="connsiteY6" fmla="*/ 348290 h 448629"/>
                <a:gd name="connsiteX0" fmla="*/ 312993 w 657708"/>
                <a:gd name="connsiteY0" fmla="*/ 348290 h 448629"/>
                <a:gd name="connsiteX1" fmla="*/ 1331 w 657708"/>
                <a:gd name="connsiteY1" fmla="*/ 231231 h 448629"/>
                <a:gd name="connsiteX2" fmla="*/ 0 w 657708"/>
                <a:gd name="connsiteY2" fmla="*/ 0 h 448629"/>
                <a:gd name="connsiteX3" fmla="*/ 311201 w 657708"/>
                <a:gd name="connsiteY3" fmla="*/ 147489 h 448629"/>
                <a:gd name="connsiteX4" fmla="*/ 657708 w 657708"/>
                <a:gd name="connsiteY4" fmla="*/ 217458 h 448629"/>
                <a:gd name="connsiteX5" fmla="*/ 653135 w 657708"/>
                <a:gd name="connsiteY5" fmla="*/ 448629 h 448629"/>
                <a:gd name="connsiteX6" fmla="*/ 312993 w 657708"/>
                <a:gd name="connsiteY6" fmla="*/ 348290 h 448629"/>
                <a:gd name="connsiteX0" fmla="*/ 312993 w 660615"/>
                <a:gd name="connsiteY0" fmla="*/ 348290 h 448629"/>
                <a:gd name="connsiteX1" fmla="*/ 1331 w 660615"/>
                <a:gd name="connsiteY1" fmla="*/ 231231 h 448629"/>
                <a:gd name="connsiteX2" fmla="*/ 0 w 660615"/>
                <a:gd name="connsiteY2" fmla="*/ 0 h 448629"/>
                <a:gd name="connsiteX3" fmla="*/ 311201 w 660615"/>
                <a:gd name="connsiteY3" fmla="*/ 147489 h 448629"/>
                <a:gd name="connsiteX4" fmla="*/ 660615 w 660615"/>
                <a:gd name="connsiteY4" fmla="*/ 189515 h 448629"/>
                <a:gd name="connsiteX5" fmla="*/ 653135 w 660615"/>
                <a:gd name="connsiteY5" fmla="*/ 448629 h 448629"/>
                <a:gd name="connsiteX6" fmla="*/ 312993 w 660615"/>
                <a:gd name="connsiteY6" fmla="*/ 348290 h 448629"/>
                <a:gd name="connsiteX0" fmla="*/ 312993 w 660615"/>
                <a:gd name="connsiteY0" fmla="*/ 348290 h 448629"/>
                <a:gd name="connsiteX1" fmla="*/ 1331 w 660615"/>
                <a:gd name="connsiteY1" fmla="*/ 231231 h 448629"/>
                <a:gd name="connsiteX2" fmla="*/ 0 w 660615"/>
                <a:gd name="connsiteY2" fmla="*/ 0 h 448629"/>
                <a:gd name="connsiteX3" fmla="*/ 311201 w 660615"/>
                <a:gd name="connsiteY3" fmla="*/ 147489 h 448629"/>
                <a:gd name="connsiteX4" fmla="*/ 660615 w 660615"/>
                <a:gd name="connsiteY4" fmla="*/ 189515 h 448629"/>
                <a:gd name="connsiteX5" fmla="*/ 653135 w 660615"/>
                <a:gd name="connsiteY5" fmla="*/ 448629 h 448629"/>
                <a:gd name="connsiteX6" fmla="*/ 312993 w 660615"/>
                <a:gd name="connsiteY6" fmla="*/ 348290 h 448629"/>
                <a:gd name="connsiteX0" fmla="*/ 312993 w 661705"/>
                <a:gd name="connsiteY0" fmla="*/ 348290 h 448629"/>
                <a:gd name="connsiteX1" fmla="*/ 1331 w 661705"/>
                <a:gd name="connsiteY1" fmla="*/ 231231 h 448629"/>
                <a:gd name="connsiteX2" fmla="*/ 0 w 661705"/>
                <a:gd name="connsiteY2" fmla="*/ 0 h 448629"/>
                <a:gd name="connsiteX3" fmla="*/ 311201 w 661705"/>
                <a:gd name="connsiteY3" fmla="*/ 147489 h 448629"/>
                <a:gd name="connsiteX4" fmla="*/ 661705 w 661705"/>
                <a:gd name="connsiteY4" fmla="*/ 177539 h 448629"/>
                <a:gd name="connsiteX5" fmla="*/ 653135 w 661705"/>
                <a:gd name="connsiteY5" fmla="*/ 448629 h 448629"/>
                <a:gd name="connsiteX6" fmla="*/ 312993 w 661705"/>
                <a:gd name="connsiteY6" fmla="*/ 348290 h 448629"/>
                <a:gd name="connsiteX0" fmla="*/ 312993 w 655891"/>
                <a:gd name="connsiteY0" fmla="*/ 348290 h 448629"/>
                <a:gd name="connsiteX1" fmla="*/ 1331 w 655891"/>
                <a:gd name="connsiteY1" fmla="*/ 231231 h 448629"/>
                <a:gd name="connsiteX2" fmla="*/ 0 w 655891"/>
                <a:gd name="connsiteY2" fmla="*/ 0 h 448629"/>
                <a:gd name="connsiteX3" fmla="*/ 311201 w 655891"/>
                <a:gd name="connsiteY3" fmla="*/ 147489 h 448629"/>
                <a:gd name="connsiteX4" fmla="*/ 655891 w 655891"/>
                <a:gd name="connsiteY4" fmla="*/ 145604 h 448629"/>
                <a:gd name="connsiteX5" fmla="*/ 653135 w 655891"/>
                <a:gd name="connsiteY5" fmla="*/ 448629 h 448629"/>
                <a:gd name="connsiteX6" fmla="*/ 312993 w 655891"/>
                <a:gd name="connsiteY6" fmla="*/ 348290 h 448629"/>
                <a:gd name="connsiteX0" fmla="*/ 312993 w 655891"/>
                <a:gd name="connsiteY0" fmla="*/ 348290 h 448629"/>
                <a:gd name="connsiteX1" fmla="*/ 1331 w 655891"/>
                <a:gd name="connsiteY1" fmla="*/ 231231 h 448629"/>
                <a:gd name="connsiteX2" fmla="*/ 0 w 655891"/>
                <a:gd name="connsiteY2" fmla="*/ 0 h 448629"/>
                <a:gd name="connsiteX3" fmla="*/ 311201 w 655891"/>
                <a:gd name="connsiteY3" fmla="*/ 147489 h 448629"/>
                <a:gd name="connsiteX4" fmla="*/ 655891 w 655891"/>
                <a:gd name="connsiteY4" fmla="*/ 145604 h 448629"/>
                <a:gd name="connsiteX5" fmla="*/ 653135 w 655891"/>
                <a:gd name="connsiteY5" fmla="*/ 448629 h 448629"/>
                <a:gd name="connsiteX6" fmla="*/ 312993 w 655891"/>
                <a:gd name="connsiteY6" fmla="*/ 348290 h 448629"/>
                <a:gd name="connsiteX0" fmla="*/ 312993 w 655891"/>
                <a:gd name="connsiteY0" fmla="*/ 348290 h 448629"/>
                <a:gd name="connsiteX1" fmla="*/ 1331 w 655891"/>
                <a:gd name="connsiteY1" fmla="*/ 231231 h 448629"/>
                <a:gd name="connsiteX2" fmla="*/ 0 w 655891"/>
                <a:gd name="connsiteY2" fmla="*/ 0 h 448629"/>
                <a:gd name="connsiteX3" fmla="*/ 311201 w 655891"/>
                <a:gd name="connsiteY3" fmla="*/ 147489 h 448629"/>
                <a:gd name="connsiteX4" fmla="*/ 655891 w 655891"/>
                <a:gd name="connsiteY4" fmla="*/ 145604 h 448629"/>
                <a:gd name="connsiteX5" fmla="*/ 653135 w 655891"/>
                <a:gd name="connsiteY5" fmla="*/ 448629 h 448629"/>
                <a:gd name="connsiteX6" fmla="*/ 312993 w 655891"/>
                <a:gd name="connsiteY6" fmla="*/ 348290 h 448629"/>
                <a:gd name="connsiteX0" fmla="*/ 312993 w 655891"/>
                <a:gd name="connsiteY0" fmla="*/ 348290 h 448629"/>
                <a:gd name="connsiteX1" fmla="*/ 1331 w 655891"/>
                <a:gd name="connsiteY1" fmla="*/ 231231 h 448629"/>
                <a:gd name="connsiteX2" fmla="*/ 0 w 655891"/>
                <a:gd name="connsiteY2" fmla="*/ 0 h 448629"/>
                <a:gd name="connsiteX3" fmla="*/ 311201 w 655891"/>
                <a:gd name="connsiteY3" fmla="*/ 147489 h 448629"/>
                <a:gd name="connsiteX4" fmla="*/ 655891 w 655891"/>
                <a:gd name="connsiteY4" fmla="*/ 145604 h 448629"/>
                <a:gd name="connsiteX5" fmla="*/ 653135 w 655891"/>
                <a:gd name="connsiteY5" fmla="*/ 448629 h 448629"/>
                <a:gd name="connsiteX6" fmla="*/ 312993 w 655891"/>
                <a:gd name="connsiteY6" fmla="*/ 348290 h 448629"/>
                <a:gd name="connsiteX0" fmla="*/ 312993 w 666706"/>
                <a:gd name="connsiteY0" fmla="*/ 348290 h 448629"/>
                <a:gd name="connsiteX1" fmla="*/ 1331 w 666706"/>
                <a:gd name="connsiteY1" fmla="*/ 231231 h 448629"/>
                <a:gd name="connsiteX2" fmla="*/ 0 w 666706"/>
                <a:gd name="connsiteY2" fmla="*/ 0 h 448629"/>
                <a:gd name="connsiteX3" fmla="*/ 311201 w 666706"/>
                <a:gd name="connsiteY3" fmla="*/ 147489 h 448629"/>
                <a:gd name="connsiteX4" fmla="*/ 655891 w 666706"/>
                <a:gd name="connsiteY4" fmla="*/ 145604 h 448629"/>
                <a:gd name="connsiteX5" fmla="*/ 653135 w 666706"/>
                <a:gd name="connsiteY5" fmla="*/ 448629 h 448629"/>
                <a:gd name="connsiteX6" fmla="*/ 312993 w 666706"/>
                <a:gd name="connsiteY6" fmla="*/ 348290 h 448629"/>
                <a:gd name="connsiteX0" fmla="*/ 312993 w 667891"/>
                <a:gd name="connsiteY0" fmla="*/ 348290 h 381566"/>
                <a:gd name="connsiteX1" fmla="*/ 1331 w 667891"/>
                <a:gd name="connsiteY1" fmla="*/ 231231 h 381566"/>
                <a:gd name="connsiteX2" fmla="*/ 0 w 667891"/>
                <a:gd name="connsiteY2" fmla="*/ 0 h 381566"/>
                <a:gd name="connsiteX3" fmla="*/ 311201 w 667891"/>
                <a:gd name="connsiteY3" fmla="*/ 147489 h 381566"/>
                <a:gd name="connsiteX4" fmla="*/ 655891 w 667891"/>
                <a:gd name="connsiteY4" fmla="*/ 145604 h 381566"/>
                <a:gd name="connsiteX5" fmla="*/ 657786 w 667891"/>
                <a:gd name="connsiteY5" fmla="*/ 381566 h 381566"/>
                <a:gd name="connsiteX6" fmla="*/ 312993 w 667891"/>
                <a:gd name="connsiteY6" fmla="*/ 348290 h 381566"/>
                <a:gd name="connsiteX0" fmla="*/ 312993 w 667891"/>
                <a:gd name="connsiteY0" fmla="*/ 348290 h 381566"/>
                <a:gd name="connsiteX1" fmla="*/ 1331 w 667891"/>
                <a:gd name="connsiteY1" fmla="*/ 231231 h 381566"/>
                <a:gd name="connsiteX2" fmla="*/ 0 w 667891"/>
                <a:gd name="connsiteY2" fmla="*/ 0 h 381566"/>
                <a:gd name="connsiteX3" fmla="*/ 311201 w 667891"/>
                <a:gd name="connsiteY3" fmla="*/ 147489 h 381566"/>
                <a:gd name="connsiteX4" fmla="*/ 655891 w 667891"/>
                <a:gd name="connsiteY4" fmla="*/ 145604 h 381566"/>
                <a:gd name="connsiteX5" fmla="*/ 657786 w 667891"/>
                <a:gd name="connsiteY5" fmla="*/ 381566 h 381566"/>
                <a:gd name="connsiteX6" fmla="*/ 312993 w 667891"/>
                <a:gd name="connsiteY6" fmla="*/ 348290 h 381566"/>
                <a:gd name="connsiteX0" fmla="*/ 312993 w 667891"/>
                <a:gd name="connsiteY0" fmla="*/ 348290 h 381566"/>
                <a:gd name="connsiteX1" fmla="*/ 1331 w 667891"/>
                <a:gd name="connsiteY1" fmla="*/ 231231 h 381566"/>
                <a:gd name="connsiteX2" fmla="*/ 0 w 667891"/>
                <a:gd name="connsiteY2" fmla="*/ 0 h 381566"/>
                <a:gd name="connsiteX3" fmla="*/ 311201 w 667891"/>
                <a:gd name="connsiteY3" fmla="*/ 147489 h 381566"/>
                <a:gd name="connsiteX4" fmla="*/ 655891 w 667891"/>
                <a:gd name="connsiteY4" fmla="*/ 145604 h 381566"/>
                <a:gd name="connsiteX5" fmla="*/ 657786 w 667891"/>
                <a:gd name="connsiteY5" fmla="*/ 381566 h 381566"/>
                <a:gd name="connsiteX6" fmla="*/ 312993 w 667891"/>
                <a:gd name="connsiteY6" fmla="*/ 348290 h 381566"/>
                <a:gd name="connsiteX0" fmla="*/ 312993 w 667122"/>
                <a:gd name="connsiteY0" fmla="*/ 348290 h 352825"/>
                <a:gd name="connsiteX1" fmla="*/ 1331 w 667122"/>
                <a:gd name="connsiteY1" fmla="*/ 231231 h 352825"/>
                <a:gd name="connsiteX2" fmla="*/ 0 w 667122"/>
                <a:gd name="connsiteY2" fmla="*/ 0 h 352825"/>
                <a:gd name="connsiteX3" fmla="*/ 311201 w 667122"/>
                <a:gd name="connsiteY3" fmla="*/ 147489 h 352825"/>
                <a:gd name="connsiteX4" fmla="*/ 655891 w 667122"/>
                <a:gd name="connsiteY4" fmla="*/ 145604 h 352825"/>
                <a:gd name="connsiteX5" fmla="*/ 654879 w 667122"/>
                <a:gd name="connsiteY5" fmla="*/ 352825 h 352825"/>
                <a:gd name="connsiteX6" fmla="*/ 312993 w 667122"/>
                <a:gd name="connsiteY6" fmla="*/ 348290 h 352825"/>
                <a:gd name="connsiteX0" fmla="*/ 312993 w 667122"/>
                <a:gd name="connsiteY0" fmla="*/ 348290 h 352825"/>
                <a:gd name="connsiteX1" fmla="*/ 1331 w 667122"/>
                <a:gd name="connsiteY1" fmla="*/ 231231 h 352825"/>
                <a:gd name="connsiteX2" fmla="*/ 0 w 667122"/>
                <a:gd name="connsiteY2" fmla="*/ 0 h 352825"/>
                <a:gd name="connsiteX3" fmla="*/ 311201 w 667122"/>
                <a:gd name="connsiteY3" fmla="*/ 147489 h 352825"/>
                <a:gd name="connsiteX4" fmla="*/ 655891 w 667122"/>
                <a:gd name="connsiteY4" fmla="*/ 145604 h 352825"/>
                <a:gd name="connsiteX5" fmla="*/ 654879 w 667122"/>
                <a:gd name="connsiteY5" fmla="*/ 352825 h 352825"/>
                <a:gd name="connsiteX6" fmla="*/ 312993 w 667122"/>
                <a:gd name="connsiteY6" fmla="*/ 348290 h 352825"/>
                <a:gd name="connsiteX0" fmla="*/ 312993 w 659010"/>
                <a:gd name="connsiteY0" fmla="*/ 348290 h 352825"/>
                <a:gd name="connsiteX1" fmla="*/ 1331 w 659010"/>
                <a:gd name="connsiteY1" fmla="*/ 231231 h 352825"/>
                <a:gd name="connsiteX2" fmla="*/ 0 w 659010"/>
                <a:gd name="connsiteY2" fmla="*/ 0 h 352825"/>
                <a:gd name="connsiteX3" fmla="*/ 311201 w 659010"/>
                <a:gd name="connsiteY3" fmla="*/ 147489 h 352825"/>
                <a:gd name="connsiteX4" fmla="*/ 643681 w 659010"/>
                <a:gd name="connsiteY4" fmla="*/ 145604 h 352825"/>
                <a:gd name="connsiteX5" fmla="*/ 654879 w 659010"/>
                <a:gd name="connsiteY5" fmla="*/ 352825 h 352825"/>
                <a:gd name="connsiteX6" fmla="*/ 312993 w 659010"/>
                <a:gd name="connsiteY6" fmla="*/ 348290 h 352825"/>
                <a:gd name="connsiteX0" fmla="*/ 312993 w 659010"/>
                <a:gd name="connsiteY0" fmla="*/ 348290 h 352825"/>
                <a:gd name="connsiteX1" fmla="*/ 1331 w 659010"/>
                <a:gd name="connsiteY1" fmla="*/ 231231 h 352825"/>
                <a:gd name="connsiteX2" fmla="*/ 0 w 659010"/>
                <a:gd name="connsiteY2" fmla="*/ 0 h 352825"/>
                <a:gd name="connsiteX3" fmla="*/ 311201 w 659010"/>
                <a:gd name="connsiteY3" fmla="*/ 147489 h 352825"/>
                <a:gd name="connsiteX4" fmla="*/ 643681 w 659010"/>
                <a:gd name="connsiteY4" fmla="*/ 145604 h 352825"/>
                <a:gd name="connsiteX5" fmla="*/ 654879 w 659010"/>
                <a:gd name="connsiteY5" fmla="*/ 352825 h 352825"/>
                <a:gd name="connsiteX6" fmla="*/ 312993 w 659010"/>
                <a:gd name="connsiteY6" fmla="*/ 348290 h 352825"/>
                <a:gd name="connsiteX0" fmla="*/ 312993 w 659010"/>
                <a:gd name="connsiteY0" fmla="*/ 348290 h 352825"/>
                <a:gd name="connsiteX1" fmla="*/ 1331 w 659010"/>
                <a:gd name="connsiteY1" fmla="*/ 231231 h 352825"/>
                <a:gd name="connsiteX2" fmla="*/ 0 w 659010"/>
                <a:gd name="connsiteY2" fmla="*/ 0 h 352825"/>
                <a:gd name="connsiteX3" fmla="*/ 311201 w 659010"/>
                <a:gd name="connsiteY3" fmla="*/ 147489 h 352825"/>
                <a:gd name="connsiteX4" fmla="*/ 643681 w 659010"/>
                <a:gd name="connsiteY4" fmla="*/ 145604 h 352825"/>
                <a:gd name="connsiteX5" fmla="*/ 654879 w 659010"/>
                <a:gd name="connsiteY5" fmla="*/ 352825 h 352825"/>
                <a:gd name="connsiteX6" fmla="*/ 312993 w 659010"/>
                <a:gd name="connsiteY6" fmla="*/ 348290 h 352825"/>
                <a:gd name="connsiteX0" fmla="*/ 312993 w 655208"/>
                <a:gd name="connsiteY0" fmla="*/ 348290 h 359212"/>
                <a:gd name="connsiteX1" fmla="*/ 1331 w 655208"/>
                <a:gd name="connsiteY1" fmla="*/ 231231 h 359212"/>
                <a:gd name="connsiteX2" fmla="*/ 0 w 655208"/>
                <a:gd name="connsiteY2" fmla="*/ 0 h 359212"/>
                <a:gd name="connsiteX3" fmla="*/ 311201 w 655208"/>
                <a:gd name="connsiteY3" fmla="*/ 147489 h 359212"/>
                <a:gd name="connsiteX4" fmla="*/ 643681 w 655208"/>
                <a:gd name="connsiteY4" fmla="*/ 145604 h 359212"/>
                <a:gd name="connsiteX5" fmla="*/ 643832 w 655208"/>
                <a:gd name="connsiteY5" fmla="*/ 359212 h 359212"/>
                <a:gd name="connsiteX6" fmla="*/ 312993 w 655208"/>
                <a:gd name="connsiteY6" fmla="*/ 348290 h 359212"/>
                <a:gd name="connsiteX0" fmla="*/ 312993 w 661544"/>
                <a:gd name="connsiteY0" fmla="*/ 348290 h 359212"/>
                <a:gd name="connsiteX1" fmla="*/ 1331 w 661544"/>
                <a:gd name="connsiteY1" fmla="*/ 231231 h 359212"/>
                <a:gd name="connsiteX2" fmla="*/ 0 w 661544"/>
                <a:gd name="connsiteY2" fmla="*/ 0 h 359212"/>
                <a:gd name="connsiteX3" fmla="*/ 311201 w 661544"/>
                <a:gd name="connsiteY3" fmla="*/ 147489 h 359212"/>
                <a:gd name="connsiteX4" fmla="*/ 643681 w 661544"/>
                <a:gd name="connsiteY4" fmla="*/ 145604 h 359212"/>
                <a:gd name="connsiteX5" fmla="*/ 643832 w 661544"/>
                <a:gd name="connsiteY5" fmla="*/ 359212 h 359212"/>
                <a:gd name="connsiteX6" fmla="*/ 312993 w 661544"/>
                <a:gd name="connsiteY6" fmla="*/ 348290 h 359212"/>
                <a:gd name="connsiteX0" fmla="*/ 312993 w 675015"/>
                <a:gd name="connsiteY0" fmla="*/ 348290 h 359212"/>
                <a:gd name="connsiteX1" fmla="*/ 1331 w 675015"/>
                <a:gd name="connsiteY1" fmla="*/ 231231 h 359212"/>
                <a:gd name="connsiteX2" fmla="*/ 0 w 675015"/>
                <a:gd name="connsiteY2" fmla="*/ 0 h 359212"/>
                <a:gd name="connsiteX3" fmla="*/ 311201 w 675015"/>
                <a:gd name="connsiteY3" fmla="*/ 147489 h 359212"/>
                <a:gd name="connsiteX4" fmla="*/ 643681 w 675015"/>
                <a:gd name="connsiteY4" fmla="*/ 145604 h 359212"/>
                <a:gd name="connsiteX5" fmla="*/ 661066 w 675015"/>
                <a:gd name="connsiteY5" fmla="*/ 267734 h 359212"/>
                <a:gd name="connsiteX6" fmla="*/ 643832 w 675015"/>
                <a:gd name="connsiteY6" fmla="*/ 359212 h 359212"/>
                <a:gd name="connsiteX7" fmla="*/ 312993 w 675015"/>
                <a:gd name="connsiteY7" fmla="*/ 348290 h 359212"/>
                <a:gd name="connsiteX0" fmla="*/ 312993 w 674997"/>
                <a:gd name="connsiteY0" fmla="*/ 348290 h 359212"/>
                <a:gd name="connsiteX1" fmla="*/ 1331 w 674997"/>
                <a:gd name="connsiteY1" fmla="*/ 231231 h 359212"/>
                <a:gd name="connsiteX2" fmla="*/ 0 w 674997"/>
                <a:gd name="connsiteY2" fmla="*/ 0 h 359212"/>
                <a:gd name="connsiteX3" fmla="*/ 311201 w 674997"/>
                <a:gd name="connsiteY3" fmla="*/ 147489 h 359212"/>
                <a:gd name="connsiteX4" fmla="*/ 643681 w 674997"/>
                <a:gd name="connsiteY4" fmla="*/ 145604 h 359212"/>
                <a:gd name="connsiteX5" fmla="*/ 661066 w 674997"/>
                <a:gd name="connsiteY5" fmla="*/ 267734 h 359212"/>
                <a:gd name="connsiteX6" fmla="*/ 643832 w 674997"/>
                <a:gd name="connsiteY6" fmla="*/ 359212 h 359212"/>
                <a:gd name="connsiteX7" fmla="*/ 312993 w 674997"/>
                <a:gd name="connsiteY7" fmla="*/ 348290 h 359212"/>
                <a:gd name="connsiteX0" fmla="*/ 312993 w 661066"/>
                <a:gd name="connsiteY0" fmla="*/ 348290 h 359212"/>
                <a:gd name="connsiteX1" fmla="*/ 1331 w 661066"/>
                <a:gd name="connsiteY1" fmla="*/ 231231 h 359212"/>
                <a:gd name="connsiteX2" fmla="*/ 0 w 661066"/>
                <a:gd name="connsiteY2" fmla="*/ 0 h 359212"/>
                <a:gd name="connsiteX3" fmla="*/ 311201 w 661066"/>
                <a:gd name="connsiteY3" fmla="*/ 147489 h 359212"/>
                <a:gd name="connsiteX4" fmla="*/ 643681 w 661066"/>
                <a:gd name="connsiteY4" fmla="*/ 145604 h 359212"/>
                <a:gd name="connsiteX5" fmla="*/ 661066 w 661066"/>
                <a:gd name="connsiteY5" fmla="*/ 267734 h 359212"/>
                <a:gd name="connsiteX6" fmla="*/ 643832 w 661066"/>
                <a:gd name="connsiteY6" fmla="*/ 359212 h 359212"/>
                <a:gd name="connsiteX7" fmla="*/ 312993 w 661066"/>
                <a:gd name="connsiteY7" fmla="*/ 348290 h 359212"/>
                <a:gd name="connsiteX0" fmla="*/ 312993 w 661066"/>
                <a:gd name="connsiteY0" fmla="*/ 348290 h 359212"/>
                <a:gd name="connsiteX1" fmla="*/ 1331 w 661066"/>
                <a:gd name="connsiteY1" fmla="*/ 231231 h 359212"/>
                <a:gd name="connsiteX2" fmla="*/ 0 w 661066"/>
                <a:gd name="connsiteY2" fmla="*/ 0 h 359212"/>
                <a:gd name="connsiteX3" fmla="*/ 311201 w 661066"/>
                <a:gd name="connsiteY3" fmla="*/ 147489 h 359212"/>
                <a:gd name="connsiteX4" fmla="*/ 643681 w 661066"/>
                <a:gd name="connsiteY4" fmla="*/ 145604 h 359212"/>
                <a:gd name="connsiteX5" fmla="*/ 661066 w 661066"/>
                <a:gd name="connsiteY5" fmla="*/ 267734 h 359212"/>
                <a:gd name="connsiteX6" fmla="*/ 643832 w 661066"/>
                <a:gd name="connsiteY6" fmla="*/ 359212 h 359212"/>
                <a:gd name="connsiteX7" fmla="*/ 312993 w 661066"/>
                <a:gd name="connsiteY7" fmla="*/ 348290 h 359212"/>
                <a:gd name="connsiteX0" fmla="*/ 312993 w 661066"/>
                <a:gd name="connsiteY0" fmla="*/ 348290 h 359212"/>
                <a:gd name="connsiteX1" fmla="*/ 1331 w 661066"/>
                <a:gd name="connsiteY1" fmla="*/ 231231 h 359212"/>
                <a:gd name="connsiteX2" fmla="*/ 0 w 661066"/>
                <a:gd name="connsiteY2" fmla="*/ 0 h 359212"/>
                <a:gd name="connsiteX3" fmla="*/ 311201 w 661066"/>
                <a:gd name="connsiteY3" fmla="*/ 147489 h 359212"/>
                <a:gd name="connsiteX4" fmla="*/ 643681 w 661066"/>
                <a:gd name="connsiteY4" fmla="*/ 145604 h 359212"/>
                <a:gd name="connsiteX5" fmla="*/ 661066 w 661066"/>
                <a:gd name="connsiteY5" fmla="*/ 267734 h 359212"/>
                <a:gd name="connsiteX6" fmla="*/ 643832 w 661066"/>
                <a:gd name="connsiteY6" fmla="*/ 359212 h 359212"/>
                <a:gd name="connsiteX7" fmla="*/ 312993 w 661066"/>
                <a:gd name="connsiteY7" fmla="*/ 348290 h 359212"/>
                <a:gd name="connsiteX0" fmla="*/ 312993 w 661066"/>
                <a:gd name="connsiteY0" fmla="*/ 348290 h 359212"/>
                <a:gd name="connsiteX1" fmla="*/ 1331 w 661066"/>
                <a:gd name="connsiteY1" fmla="*/ 231231 h 359212"/>
                <a:gd name="connsiteX2" fmla="*/ 0 w 661066"/>
                <a:gd name="connsiteY2" fmla="*/ 0 h 359212"/>
                <a:gd name="connsiteX3" fmla="*/ 311201 w 661066"/>
                <a:gd name="connsiteY3" fmla="*/ 147489 h 359212"/>
                <a:gd name="connsiteX4" fmla="*/ 643681 w 661066"/>
                <a:gd name="connsiteY4" fmla="*/ 145604 h 359212"/>
                <a:gd name="connsiteX5" fmla="*/ 661066 w 661066"/>
                <a:gd name="connsiteY5" fmla="*/ 267734 h 359212"/>
                <a:gd name="connsiteX6" fmla="*/ 643832 w 661066"/>
                <a:gd name="connsiteY6" fmla="*/ 359212 h 359212"/>
                <a:gd name="connsiteX7" fmla="*/ 312993 w 661066"/>
                <a:gd name="connsiteY7" fmla="*/ 348290 h 359212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43681 w 668624"/>
                <a:gd name="connsiteY4" fmla="*/ 145604 h 359212"/>
                <a:gd name="connsiteX5" fmla="*/ 668624 w 668624"/>
                <a:gd name="connsiteY5" fmla="*/ 270927 h 359212"/>
                <a:gd name="connsiteX6" fmla="*/ 643832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43681 w 668624"/>
                <a:gd name="connsiteY4" fmla="*/ 145604 h 359212"/>
                <a:gd name="connsiteX5" fmla="*/ 668624 w 668624"/>
                <a:gd name="connsiteY5" fmla="*/ 270927 h 359212"/>
                <a:gd name="connsiteX6" fmla="*/ 643832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43681 w 668624"/>
                <a:gd name="connsiteY4" fmla="*/ 145604 h 359212"/>
                <a:gd name="connsiteX5" fmla="*/ 668624 w 668624"/>
                <a:gd name="connsiteY5" fmla="*/ 270927 h 359212"/>
                <a:gd name="connsiteX6" fmla="*/ 643832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43681 w 668624"/>
                <a:gd name="connsiteY4" fmla="*/ 145604 h 359212"/>
                <a:gd name="connsiteX5" fmla="*/ 668624 w 668624"/>
                <a:gd name="connsiteY5" fmla="*/ 270927 h 359212"/>
                <a:gd name="connsiteX6" fmla="*/ 643832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43681 w 668624"/>
                <a:gd name="connsiteY4" fmla="*/ 145604 h 359212"/>
                <a:gd name="connsiteX5" fmla="*/ 668624 w 668624"/>
                <a:gd name="connsiteY5" fmla="*/ 270927 h 359212"/>
                <a:gd name="connsiteX6" fmla="*/ 643832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43681 w 668624"/>
                <a:gd name="connsiteY4" fmla="*/ 145604 h 359212"/>
                <a:gd name="connsiteX5" fmla="*/ 668624 w 668624"/>
                <a:gd name="connsiteY5" fmla="*/ 270927 h 359212"/>
                <a:gd name="connsiteX6" fmla="*/ 643832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43681 w 668624"/>
                <a:gd name="connsiteY4" fmla="*/ 145604 h 359212"/>
                <a:gd name="connsiteX5" fmla="*/ 668624 w 668624"/>
                <a:gd name="connsiteY5" fmla="*/ 270927 h 359212"/>
                <a:gd name="connsiteX6" fmla="*/ 643832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43681 w 668624"/>
                <a:gd name="connsiteY4" fmla="*/ 145604 h 359212"/>
                <a:gd name="connsiteX5" fmla="*/ 668624 w 668624"/>
                <a:gd name="connsiteY5" fmla="*/ 270927 h 359212"/>
                <a:gd name="connsiteX6" fmla="*/ 643832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63204"/>
                <a:gd name="connsiteX1" fmla="*/ 1331 w 668624"/>
                <a:gd name="connsiteY1" fmla="*/ 231231 h 363204"/>
                <a:gd name="connsiteX2" fmla="*/ 0 w 668624"/>
                <a:gd name="connsiteY2" fmla="*/ 0 h 363204"/>
                <a:gd name="connsiteX3" fmla="*/ 311201 w 668624"/>
                <a:gd name="connsiteY3" fmla="*/ 147489 h 363204"/>
                <a:gd name="connsiteX4" fmla="*/ 643681 w 668624"/>
                <a:gd name="connsiteY4" fmla="*/ 145604 h 363204"/>
                <a:gd name="connsiteX5" fmla="*/ 668624 w 668624"/>
                <a:gd name="connsiteY5" fmla="*/ 270927 h 363204"/>
                <a:gd name="connsiteX6" fmla="*/ 625663 w 668624"/>
                <a:gd name="connsiteY6" fmla="*/ 363204 h 363204"/>
                <a:gd name="connsiteX7" fmla="*/ 312993 w 668624"/>
                <a:gd name="connsiteY7" fmla="*/ 348290 h 363204"/>
                <a:gd name="connsiteX0" fmla="*/ 312993 w 668624"/>
                <a:gd name="connsiteY0" fmla="*/ 348290 h 363204"/>
                <a:gd name="connsiteX1" fmla="*/ 1331 w 668624"/>
                <a:gd name="connsiteY1" fmla="*/ 231231 h 363204"/>
                <a:gd name="connsiteX2" fmla="*/ 0 w 668624"/>
                <a:gd name="connsiteY2" fmla="*/ 0 h 363204"/>
                <a:gd name="connsiteX3" fmla="*/ 311201 w 668624"/>
                <a:gd name="connsiteY3" fmla="*/ 147489 h 363204"/>
                <a:gd name="connsiteX4" fmla="*/ 643681 w 668624"/>
                <a:gd name="connsiteY4" fmla="*/ 145604 h 363204"/>
                <a:gd name="connsiteX5" fmla="*/ 668624 w 668624"/>
                <a:gd name="connsiteY5" fmla="*/ 270927 h 363204"/>
                <a:gd name="connsiteX6" fmla="*/ 625663 w 668624"/>
                <a:gd name="connsiteY6" fmla="*/ 363204 h 363204"/>
                <a:gd name="connsiteX7" fmla="*/ 312993 w 668624"/>
                <a:gd name="connsiteY7" fmla="*/ 348290 h 363204"/>
                <a:gd name="connsiteX0" fmla="*/ 312993 w 668624"/>
                <a:gd name="connsiteY0" fmla="*/ 348290 h 363204"/>
                <a:gd name="connsiteX1" fmla="*/ 1331 w 668624"/>
                <a:gd name="connsiteY1" fmla="*/ 231231 h 363204"/>
                <a:gd name="connsiteX2" fmla="*/ 0 w 668624"/>
                <a:gd name="connsiteY2" fmla="*/ 0 h 363204"/>
                <a:gd name="connsiteX3" fmla="*/ 311201 w 668624"/>
                <a:gd name="connsiteY3" fmla="*/ 147489 h 363204"/>
                <a:gd name="connsiteX4" fmla="*/ 643681 w 668624"/>
                <a:gd name="connsiteY4" fmla="*/ 145604 h 363204"/>
                <a:gd name="connsiteX5" fmla="*/ 668624 w 668624"/>
                <a:gd name="connsiteY5" fmla="*/ 270927 h 363204"/>
                <a:gd name="connsiteX6" fmla="*/ 637291 w 668624"/>
                <a:gd name="connsiteY6" fmla="*/ 363204 h 363204"/>
                <a:gd name="connsiteX7" fmla="*/ 312993 w 668624"/>
                <a:gd name="connsiteY7" fmla="*/ 348290 h 363204"/>
                <a:gd name="connsiteX0" fmla="*/ 312993 w 668624"/>
                <a:gd name="connsiteY0" fmla="*/ 348290 h 371188"/>
                <a:gd name="connsiteX1" fmla="*/ 1331 w 668624"/>
                <a:gd name="connsiteY1" fmla="*/ 231231 h 371188"/>
                <a:gd name="connsiteX2" fmla="*/ 0 w 668624"/>
                <a:gd name="connsiteY2" fmla="*/ 0 h 371188"/>
                <a:gd name="connsiteX3" fmla="*/ 311201 w 668624"/>
                <a:gd name="connsiteY3" fmla="*/ 147489 h 371188"/>
                <a:gd name="connsiteX4" fmla="*/ 643681 w 668624"/>
                <a:gd name="connsiteY4" fmla="*/ 145604 h 371188"/>
                <a:gd name="connsiteX5" fmla="*/ 668624 w 668624"/>
                <a:gd name="connsiteY5" fmla="*/ 270927 h 371188"/>
                <a:gd name="connsiteX6" fmla="*/ 629297 w 668624"/>
                <a:gd name="connsiteY6" fmla="*/ 371188 h 371188"/>
                <a:gd name="connsiteX7" fmla="*/ 312993 w 668624"/>
                <a:gd name="connsiteY7" fmla="*/ 348290 h 371188"/>
                <a:gd name="connsiteX0" fmla="*/ 312993 w 668624"/>
                <a:gd name="connsiteY0" fmla="*/ 348290 h 371188"/>
                <a:gd name="connsiteX1" fmla="*/ 1331 w 668624"/>
                <a:gd name="connsiteY1" fmla="*/ 231231 h 371188"/>
                <a:gd name="connsiteX2" fmla="*/ 0 w 668624"/>
                <a:gd name="connsiteY2" fmla="*/ 0 h 371188"/>
                <a:gd name="connsiteX3" fmla="*/ 311201 w 668624"/>
                <a:gd name="connsiteY3" fmla="*/ 147489 h 371188"/>
                <a:gd name="connsiteX4" fmla="*/ 643681 w 668624"/>
                <a:gd name="connsiteY4" fmla="*/ 145604 h 371188"/>
                <a:gd name="connsiteX5" fmla="*/ 668624 w 668624"/>
                <a:gd name="connsiteY5" fmla="*/ 270927 h 371188"/>
                <a:gd name="connsiteX6" fmla="*/ 629297 w 668624"/>
                <a:gd name="connsiteY6" fmla="*/ 371188 h 371188"/>
                <a:gd name="connsiteX7" fmla="*/ 312993 w 668624"/>
                <a:gd name="connsiteY7" fmla="*/ 348290 h 371188"/>
                <a:gd name="connsiteX0" fmla="*/ 312993 w 668624"/>
                <a:gd name="connsiteY0" fmla="*/ 348290 h 371188"/>
                <a:gd name="connsiteX1" fmla="*/ 1331 w 668624"/>
                <a:gd name="connsiteY1" fmla="*/ 231231 h 371188"/>
                <a:gd name="connsiteX2" fmla="*/ 0 w 668624"/>
                <a:gd name="connsiteY2" fmla="*/ 0 h 371188"/>
                <a:gd name="connsiteX3" fmla="*/ 311201 w 668624"/>
                <a:gd name="connsiteY3" fmla="*/ 147489 h 371188"/>
                <a:gd name="connsiteX4" fmla="*/ 643681 w 668624"/>
                <a:gd name="connsiteY4" fmla="*/ 145604 h 371188"/>
                <a:gd name="connsiteX5" fmla="*/ 668624 w 668624"/>
                <a:gd name="connsiteY5" fmla="*/ 270927 h 371188"/>
                <a:gd name="connsiteX6" fmla="*/ 629297 w 668624"/>
                <a:gd name="connsiteY6" fmla="*/ 371188 h 371188"/>
                <a:gd name="connsiteX7" fmla="*/ 312993 w 668624"/>
                <a:gd name="connsiteY7" fmla="*/ 348290 h 371188"/>
                <a:gd name="connsiteX0" fmla="*/ 312993 w 668624"/>
                <a:gd name="connsiteY0" fmla="*/ 348290 h 371188"/>
                <a:gd name="connsiteX1" fmla="*/ 1331 w 668624"/>
                <a:gd name="connsiteY1" fmla="*/ 231231 h 371188"/>
                <a:gd name="connsiteX2" fmla="*/ 0 w 668624"/>
                <a:gd name="connsiteY2" fmla="*/ 0 h 371188"/>
                <a:gd name="connsiteX3" fmla="*/ 311201 w 668624"/>
                <a:gd name="connsiteY3" fmla="*/ 147489 h 371188"/>
                <a:gd name="connsiteX4" fmla="*/ 626965 w 668624"/>
                <a:gd name="connsiteY4" fmla="*/ 145604 h 371188"/>
                <a:gd name="connsiteX5" fmla="*/ 668624 w 668624"/>
                <a:gd name="connsiteY5" fmla="*/ 270927 h 371188"/>
                <a:gd name="connsiteX6" fmla="*/ 629297 w 668624"/>
                <a:gd name="connsiteY6" fmla="*/ 371188 h 371188"/>
                <a:gd name="connsiteX7" fmla="*/ 312993 w 668624"/>
                <a:gd name="connsiteY7" fmla="*/ 348290 h 371188"/>
                <a:gd name="connsiteX0" fmla="*/ 312993 w 668624"/>
                <a:gd name="connsiteY0" fmla="*/ 348290 h 371188"/>
                <a:gd name="connsiteX1" fmla="*/ 1331 w 668624"/>
                <a:gd name="connsiteY1" fmla="*/ 231231 h 371188"/>
                <a:gd name="connsiteX2" fmla="*/ 0 w 668624"/>
                <a:gd name="connsiteY2" fmla="*/ 0 h 371188"/>
                <a:gd name="connsiteX3" fmla="*/ 311201 w 668624"/>
                <a:gd name="connsiteY3" fmla="*/ 147489 h 371188"/>
                <a:gd name="connsiteX4" fmla="*/ 626965 w 668624"/>
                <a:gd name="connsiteY4" fmla="*/ 145604 h 371188"/>
                <a:gd name="connsiteX5" fmla="*/ 668624 w 668624"/>
                <a:gd name="connsiteY5" fmla="*/ 270927 h 371188"/>
                <a:gd name="connsiteX6" fmla="*/ 629297 w 668624"/>
                <a:gd name="connsiteY6" fmla="*/ 371188 h 371188"/>
                <a:gd name="connsiteX7" fmla="*/ 312993 w 668624"/>
                <a:gd name="connsiteY7" fmla="*/ 348290 h 371188"/>
                <a:gd name="connsiteX0" fmla="*/ 312993 w 668624"/>
                <a:gd name="connsiteY0" fmla="*/ 348290 h 371188"/>
                <a:gd name="connsiteX1" fmla="*/ 1331 w 668624"/>
                <a:gd name="connsiteY1" fmla="*/ 231231 h 371188"/>
                <a:gd name="connsiteX2" fmla="*/ 0 w 668624"/>
                <a:gd name="connsiteY2" fmla="*/ 0 h 371188"/>
                <a:gd name="connsiteX3" fmla="*/ 311201 w 668624"/>
                <a:gd name="connsiteY3" fmla="*/ 147489 h 371188"/>
                <a:gd name="connsiteX4" fmla="*/ 626965 w 668624"/>
                <a:gd name="connsiteY4" fmla="*/ 145604 h 371188"/>
                <a:gd name="connsiteX5" fmla="*/ 668624 w 668624"/>
                <a:gd name="connsiteY5" fmla="*/ 270927 h 371188"/>
                <a:gd name="connsiteX6" fmla="*/ 629297 w 668624"/>
                <a:gd name="connsiteY6" fmla="*/ 371188 h 371188"/>
                <a:gd name="connsiteX7" fmla="*/ 312993 w 668624"/>
                <a:gd name="connsiteY7" fmla="*/ 348290 h 371188"/>
                <a:gd name="connsiteX0" fmla="*/ 312993 w 668624"/>
                <a:gd name="connsiteY0" fmla="*/ 348290 h 371188"/>
                <a:gd name="connsiteX1" fmla="*/ 1331 w 668624"/>
                <a:gd name="connsiteY1" fmla="*/ 231231 h 371188"/>
                <a:gd name="connsiteX2" fmla="*/ 0 w 668624"/>
                <a:gd name="connsiteY2" fmla="*/ 0 h 371188"/>
                <a:gd name="connsiteX3" fmla="*/ 311201 w 668624"/>
                <a:gd name="connsiteY3" fmla="*/ 147489 h 371188"/>
                <a:gd name="connsiteX4" fmla="*/ 626965 w 668624"/>
                <a:gd name="connsiteY4" fmla="*/ 145604 h 371188"/>
                <a:gd name="connsiteX5" fmla="*/ 668624 w 668624"/>
                <a:gd name="connsiteY5" fmla="*/ 270927 h 371188"/>
                <a:gd name="connsiteX6" fmla="*/ 629297 w 668624"/>
                <a:gd name="connsiteY6" fmla="*/ 371188 h 371188"/>
                <a:gd name="connsiteX7" fmla="*/ 312993 w 668624"/>
                <a:gd name="connsiteY7" fmla="*/ 348290 h 371188"/>
                <a:gd name="connsiteX0" fmla="*/ 312993 w 668624"/>
                <a:gd name="connsiteY0" fmla="*/ 348290 h 371188"/>
                <a:gd name="connsiteX1" fmla="*/ 1331 w 668624"/>
                <a:gd name="connsiteY1" fmla="*/ 231231 h 371188"/>
                <a:gd name="connsiteX2" fmla="*/ 0 w 668624"/>
                <a:gd name="connsiteY2" fmla="*/ 0 h 371188"/>
                <a:gd name="connsiteX3" fmla="*/ 311201 w 668624"/>
                <a:gd name="connsiteY3" fmla="*/ 147489 h 371188"/>
                <a:gd name="connsiteX4" fmla="*/ 626965 w 668624"/>
                <a:gd name="connsiteY4" fmla="*/ 145604 h 371188"/>
                <a:gd name="connsiteX5" fmla="*/ 668624 w 668624"/>
                <a:gd name="connsiteY5" fmla="*/ 270927 h 371188"/>
                <a:gd name="connsiteX6" fmla="*/ 629297 w 668624"/>
                <a:gd name="connsiteY6" fmla="*/ 371188 h 371188"/>
                <a:gd name="connsiteX7" fmla="*/ 312993 w 668624"/>
                <a:gd name="connsiteY7" fmla="*/ 348290 h 371188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26965 w 668624"/>
                <a:gd name="connsiteY4" fmla="*/ 145604 h 359212"/>
                <a:gd name="connsiteX5" fmla="*/ 668624 w 668624"/>
                <a:gd name="connsiteY5" fmla="*/ 270927 h 359212"/>
                <a:gd name="connsiteX6" fmla="*/ 630387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27328 w 668624"/>
                <a:gd name="connsiteY4" fmla="*/ 143608 h 359212"/>
                <a:gd name="connsiteX5" fmla="*/ 668624 w 668624"/>
                <a:gd name="connsiteY5" fmla="*/ 270927 h 359212"/>
                <a:gd name="connsiteX6" fmla="*/ 630387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27328 w 668624"/>
                <a:gd name="connsiteY4" fmla="*/ 143608 h 359212"/>
                <a:gd name="connsiteX5" fmla="*/ 668624 w 668624"/>
                <a:gd name="connsiteY5" fmla="*/ 270927 h 359212"/>
                <a:gd name="connsiteX6" fmla="*/ 630387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27328 w 668624"/>
                <a:gd name="connsiteY4" fmla="*/ 143608 h 359212"/>
                <a:gd name="connsiteX5" fmla="*/ 668624 w 668624"/>
                <a:gd name="connsiteY5" fmla="*/ 270927 h 359212"/>
                <a:gd name="connsiteX6" fmla="*/ 630387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27328 w 668624"/>
                <a:gd name="connsiteY4" fmla="*/ 143608 h 359212"/>
                <a:gd name="connsiteX5" fmla="*/ 668624 w 668624"/>
                <a:gd name="connsiteY5" fmla="*/ 270927 h 359212"/>
                <a:gd name="connsiteX6" fmla="*/ 630387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59212"/>
                <a:gd name="connsiteX1" fmla="*/ 1331 w 668624"/>
                <a:gd name="connsiteY1" fmla="*/ 231231 h 359212"/>
                <a:gd name="connsiteX2" fmla="*/ 0 w 668624"/>
                <a:gd name="connsiteY2" fmla="*/ 0 h 359212"/>
                <a:gd name="connsiteX3" fmla="*/ 311201 w 668624"/>
                <a:gd name="connsiteY3" fmla="*/ 147489 h 359212"/>
                <a:gd name="connsiteX4" fmla="*/ 628418 w 668624"/>
                <a:gd name="connsiteY4" fmla="*/ 153588 h 359212"/>
                <a:gd name="connsiteX5" fmla="*/ 668624 w 668624"/>
                <a:gd name="connsiteY5" fmla="*/ 270927 h 359212"/>
                <a:gd name="connsiteX6" fmla="*/ 630387 w 668624"/>
                <a:gd name="connsiteY6" fmla="*/ 359212 h 359212"/>
                <a:gd name="connsiteX7" fmla="*/ 312993 w 668624"/>
                <a:gd name="connsiteY7" fmla="*/ 348290 h 359212"/>
                <a:gd name="connsiteX0" fmla="*/ 312993 w 668624"/>
                <a:gd name="connsiteY0" fmla="*/ 348290 h 349233"/>
                <a:gd name="connsiteX1" fmla="*/ 1331 w 668624"/>
                <a:gd name="connsiteY1" fmla="*/ 231231 h 349233"/>
                <a:gd name="connsiteX2" fmla="*/ 0 w 668624"/>
                <a:gd name="connsiteY2" fmla="*/ 0 h 349233"/>
                <a:gd name="connsiteX3" fmla="*/ 311201 w 668624"/>
                <a:gd name="connsiteY3" fmla="*/ 147489 h 349233"/>
                <a:gd name="connsiteX4" fmla="*/ 628418 w 668624"/>
                <a:gd name="connsiteY4" fmla="*/ 153588 h 349233"/>
                <a:gd name="connsiteX5" fmla="*/ 668624 w 668624"/>
                <a:gd name="connsiteY5" fmla="*/ 270927 h 349233"/>
                <a:gd name="connsiteX6" fmla="*/ 630387 w 668624"/>
                <a:gd name="connsiteY6" fmla="*/ 349233 h 349233"/>
                <a:gd name="connsiteX7" fmla="*/ 312993 w 668624"/>
                <a:gd name="connsiteY7" fmla="*/ 348290 h 349233"/>
                <a:gd name="connsiteX0" fmla="*/ 312993 w 668624"/>
                <a:gd name="connsiteY0" fmla="*/ 348290 h 349233"/>
                <a:gd name="connsiteX1" fmla="*/ 1331 w 668624"/>
                <a:gd name="connsiteY1" fmla="*/ 231231 h 349233"/>
                <a:gd name="connsiteX2" fmla="*/ 0 w 668624"/>
                <a:gd name="connsiteY2" fmla="*/ 0 h 349233"/>
                <a:gd name="connsiteX3" fmla="*/ 311201 w 668624"/>
                <a:gd name="connsiteY3" fmla="*/ 147489 h 349233"/>
                <a:gd name="connsiteX4" fmla="*/ 628781 w 668624"/>
                <a:gd name="connsiteY4" fmla="*/ 147600 h 349233"/>
                <a:gd name="connsiteX5" fmla="*/ 668624 w 668624"/>
                <a:gd name="connsiteY5" fmla="*/ 270927 h 349233"/>
                <a:gd name="connsiteX6" fmla="*/ 630387 w 668624"/>
                <a:gd name="connsiteY6" fmla="*/ 349233 h 349233"/>
                <a:gd name="connsiteX7" fmla="*/ 312993 w 668624"/>
                <a:gd name="connsiteY7" fmla="*/ 348290 h 349233"/>
                <a:gd name="connsiteX0" fmla="*/ 312993 w 668624"/>
                <a:gd name="connsiteY0" fmla="*/ 348290 h 349233"/>
                <a:gd name="connsiteX1" fmla="*/ 1331 w 668624"/>
                <a:gd name="connsiteY1" fmla="*/ 231231 h 349233"/>
                <a:gd name="connsiteX2" fmla="*/ 0 w 668624"/>
                <a:gd name="connsiteY2" fmla="*/ 0 h 349233"/>
                <a:gd name="connsiteX3" fmla="*/ 311201 w 668624"/>
                <a:gd name="connsiteY3" fmla="*/ 147489 h 349233"/>
                <a:gd name="connsiteX4" fmla="*/ 628781 w 668624"/>
                <a:gd name="connsiteY4" fmla="*/ 153588 h 349233"/>
                <a:gd name="connsiteX5" fmla="*/ 668624 w 668624"/>
                <a:gd name="connsiteY5" fmla="*/ 270927 h 349233"/>
                <a:gd name="connsiteX6" fmla="*/ 630387 w 668624"/>
                <a:gd name="connsiteY6" fmla="*/ 349233 h 349233"/>
                <a:gd name="connsiteX7" fmla="*/ 312993 w 668624"/>
                <a:gd name="connsiteY7" fmla="*/ 348290 h 349233"/>
                <a:gd name="connsiteX0" fmla="*/ 312993 w 668624"/>
                <a:gd name="connsiteY0" fmla="*/ 348290 h 349233"/>
                <a:gd name="connsiteX1" fmla="*/ 1331 w 668624"/>
                <a:gd name="connsiteY1" fmla="*/ 231231 h 349233"/>
                <a:gd name="connsiteX2" fmla="*/ 0 w 668624"/>
                <a:gd name="connsiteY2" fmla="*/ 0 h 349233"/>
                <a:gd name="connsiteX3" fmla="*/ 311201 w 668624"/>
                <a:gd name="connsiteY3" fmla="*/ 147489 h 349233"/>
                <a:gd name="connsiteX4" fmla="*/ 628781 w 668624"/>
                <a:gd name="connsiteY4" fmla="*/ 153588 h 349233"/>
                <a:gd name="connsiteX5" fmla="*/ 668624 w 668624"/>
                <a:gd name="connsiteY5" fmla="*/ 270927 h 349233"/>
                <a:gd name="connsiteX6" fmla="*/ 628933 w 668624"/>
                <a:gd name="connsiteY6" fmla="*/ 349233 h 349233"/>
                <a:gd name="connsiteX7" fmla="*/ 312993 w 668624"/>
                <a:gd name="connsiteY7" fmla="*/ 348290 h 349233"/>
                <a:gd name="connsiteX0" fmla="*/ 312993 w 668624"/>
                <a:gd name="connsiteY0" fmla="*/ 348290 h 349233"/>
                <a:gd name="connsiteX1" fmla="*/ 1331 w 668624"/>
                <a:gd name="connsiteY1" fmla="*/ 231231 h 349233"/>
                <a:gd name="connsiteX2" fmla="*/ 0 w 668624"/>
                <a:gd name="connsiteY2" fmla="*/ 0 h 349233"/>
                <a:gd name="connsiteX3" fmla="*/ 311564 w 668624"/>
                <a:gd name="connsiteY3" fmla="*/ 149485 h 349233"/>
                <a:gd name="connsiteX4" fmla="*/ 628781 w 668624"/>
                <a:gd name="connsiteY4" fmla="*/ 153588 h 349233"/>
                <a:gd name="connsiteX5" fmla="*/ 668624 w 668624"/>
                <a:gd name="connsiteY5" fmla="*/ 270927 h 349233"/>
                <a:gd name="connsiteX6" fmla="*/ 628933 w 668624"/>
                <a:gd name="connsiteY6" fmla="*/ 349233 h 349233"/>
                <a:gd name="connsiteX7" fmla="*/ 312993 w 668624"/>
                <a:gd name="connsiteY7" fmla="*/ 348290 h 349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8624" h="349233">
                  <a:moveTo>
                    <a:pt x="312993" y="348290"/>
                  </a:moveTo>
                  <a:cubicBezTo>
                    <a:pt x="29061" y="347471"/>
                    <a:pt x="16506" y="340847"/>
                    <a:pt x="1331" y="231231"/>
                  </a:cubicBezTo>
                  <a:cubicBezTo>
                    <a:pt x="523" y="52615"/>
                    <a:pt x="518" y="138415"/>
                    <a:pt x="0" y="0"/>
                  </a:cubicBezTo>
                  <a:cubicBezTo>
                    <a:pt x="26934" y="190294"/>
                    <a:pt x="204012" y="145394"/>
                    <a:pt x="311564" y="149485"/>
                  </a:cubicBezTo>
                  <a:cubicBezTo>
                    <a:pt x="421933" y="145477"/>
                    <a:pt x="463995" y="153332"/>
                    <a:pt x="628781" y="153588"/>
                  </a:cubicBezTo>
                  <a:cubicBezTo>
                    <a:pt x="655260" y="227919"/>
                    <a:pt x="655808" y="230536"/>
                    <a:pt x="668624" y="270927"/>
                  </a:cubicBezTo>
                  <a:cubicBezTo>
                    <a:pt x="653823" y="308923"/>
                    <a:pt x="647263" y="307863"/>
                    <a:pt x="628933" y="349233"/>
                  </a:cubicBezTo>
                  <a:lnTo>
                    <a:pt x="312993" y="348290"/>
                  </a:lnTo>
                  <a:close/>
                </a:path>
              </a:pathLst>
            </a:custGeom>
            <a:solidFill>
              <a:schemeClr val="accent5">
                <a:lumMod val="40000"/>
                <a:lumOff val="60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28690" name="TextBox 37"/>
            <p:cNvSpPr txBox="1">
              <a:spLocks noChangeArrowheads="1"/>
            </p:cNvSpPr>
            <p:nvPr/>
          </p:nvSpPr>
          <p:spPr bwMode="auto">
            <a:xfrm>
              <a:off x="3491880" y="3366249"/>
              <a:ext cx="207460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>
                  <a:latin typeface="Comic Sans MS" pitchFamily="66" charset="0"/>
                </a:rPr>
                <a:t>Миллионы лет</a:t>
              </a:r>
            </a:p>
          </p:txBody>
        </p:sp>
        <p:sp>
          <p:nvSpPr>
            <p:cNvPr id="28691" name="TextBox 38"/>
            <p:cNvSpPr txBox="1">
              <a:spLocks noChangeArrowheads="1"/>
            </p:cNvSpPr>
            <p:nvPr/>
          </p:nvSpPr>
          <p:spPr bwMode="auto">
            <a:xfrm>
              <a:off x="3420165" y="5031725"/>
              <a:ext cx="237597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000">
                  <a:latin typeface="Comic Sans MS" pitchFamily="66" charset="0"/>
                </a:rPr>
                <a:t>Тысячи лет назад</a:t>
              </a:r>
            </a:p>
          </p:txBody>
        </p:sp>
        <p:cxnSp>
          <p:nvCxnSpPr>
            <p:cNvPr id="42" name="Прямая соединительная линия 41"/>
            <p:cNvCxnSpPr/>
            <p:nvPr/>
          </p:nvCxnSpPr>
          <p:spPr>
            <a:xfrm>
              <a:off x="8527037" y="3848245"/>
              <a:ext cx="0" cy="61126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7668113" y="5389891"/>
              <a:ext cx="0" cy="46678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6732983" y="5389891"/>
              <a:ext cx="0" cy="46678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>
              <a:off x="5796264" y="5389891"/>
              <a:ext cx="0" cy="46678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4859546" y="5389891"/>
              <a:ext cx="0" cy="46678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924414" y="5389891"/>
              <a:ext cx="0" cy="46678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>
              <a:off x="2987696" y="5388303"/>
              <a:ext cx="0" cy="46678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Прямая соединительная линия 57"/>
            <p:cNvCxnSpPr/>
            <p:nvPr/>
          </p:nvCxnSpPr>
          <p:spPr>
            <a:xfrm>
              <a:off x="2050977" y="5391478"/>
              <a:ext cx="0" cy="4683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>
              <a:off x="1136486" y="5327971"/>
              <a:ext cx="0" cy="4683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701" name="TextBox 59"/>
            <p:cNvSpPr txBox="1">
              <a:spLocks noChangeArrowheads="1"/>
            </p:cNvSpPr>
            <p:nvPr/>
          </p:nvSpPr>
          <p:spPr bwMode="auto">
            <a:xfrm>
              <a:off x="952910" y="3777972"/>
              <a:ext cx="559769" cy="461665"/>
            </a:xfrm>
            <a:prstGeom prst="rect">
              <a:avLst/>
            </a:prstGeom>
            <a:solidFill>
              <a:srgbClr val="FFDDB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>
                  <a:latin typeface="Comic Sans MS" pitchFamily="66" charset="0"/>
                </a:rPr>
                <a:t>35</a:t>
              </a:r>
            </a:p>
          </p:txBody>
        </p:sp>
        <p:sp>
          <p:nvSpPr>
            <p:cNvPr id="28702" name="TextBox 60"/>
            <p:cNvSpPr txBox="1">
              <a:spLocks noChangeArrowheads="1"/>
            </p:cNvSpPr>
            <p:nvPr/>
          </p:nvSpPr>
          <p:spPr bwMode="auto">
            <a:xfrm>
              <a:off x="1908333" y="3777972"/>
              <a:ext cx="559769" cy="461665"/>
            </a:xfrm>
            <a:prstGeom prst="rect">
              <a:avLst/>
            </a:prstGeom>
            <a:solidFill>
              <a:srgbClr val="FFDDB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>
                  <a:latin typeface="Comic Sans MS" pitchFamily="66" charset="0"/>
                </a:rPr>
                <a:t>30</a:t>
              </a:r>
            </a:p>
          </p:txBody>
        </p:sp>
        <p:sp>
          <p:nvSpPr>
            <p:cNvPr id="28703" name="TextBox 61"/>
            <p:cNvSpPr txBox="1">
              <a:spLocks noChangeArrowheads="1"/>
            </p:cNvSpPr>
            <p:nvPr/>
          </p:nvSpPr>
          <p:spPr bwMode="auto">
            <a:xfrm>
              <a:off x="3889182" y="3777972"/>
              <a:ext cx="559769" cy="461665"/>
            </a:xfrm>
            <a:prstGeom prst="rect">
              <a:avLst/>
            </a:prstGeom>
            <a:solidFill>
              <a:srgbClr val="FFDDB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>
                  <a:latin typeface="Comic Sans MS" pitchFamily="66" charset="0"/>
                </a:rPr>
                <a:t>20</a:t>
              </a:r>
            </a:p>
          </p:txBody>
        </p:sp>
        <p:sp>
          <p:nvSpPr>
            <p:cNvPr id="28704" name="TextBox 62"/>
            <p:cNvSpPr txBox="1">
              <a:spLocks noChangeArrowheads="1"/>
            </p:cNvSpPr>
            <p:nvPr/>
          </p:nvSpPr>
          <p:spPr bwMode="auto">
            <a:xfrm>
              <a:off x="5940152" y="3777972"/>
              <a:ext cx="510076" cy="461665"/>
            </a:xfrm>
            <a:prstGeom prst="rect">
              <a:avLst/>
            </a:prstGeom>
            <a:solidFill>
              <a:srgbClr val="FFDDB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>
                  <a:latin typeface="Comic Sans MS" pitchFamily="66" charset="0"/>
                </a:rPr>
                <a:t>10</a:t>
              </a:r>
            </a:p>
          </p:txBody>
        </p:sp>
        <p:sp>
          <p:nvSpPr>
            <p:cNvPr id="28705" name="TextBox 63"/>
            <p:cNvSpPr txBox="1">
              <a:spLocks noChangeArrowheads="1"/>
            </p:cNvSpPr>
            <p:nvPr/>
          </p:nvSpPr>
          <p:spPr bwMode="auto">
            <a:xfrm>
              <a:off x="6516216" y="3777972"/>
              <a:ext cx="372218" cy="461665"/>
            </a:xfrm>
            <a:prstGeom prst="rect">
              <a:avLst/>
            </a:prstGeom>
            <a:solidFill>
              <a:srgbClr val="FFDDB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>
                  <a:latin typeface="Comic Sans MS" pitchFamily="66" charset="0"/>
                </a:rPr>
                <a:t>9</a:t>
              </a:r>
            </a:p>
          </p:txBody>
        </p:sp>
        <p:sp>
          <p:nvSpPr>
            <p:cNvPr id="28706" name="TextBox 64"/>
            <p:cNvSpPr txBox="1">
              <a:spLocks noChangeArrowheads="1"/>
            </p:cNvSpPr>
            <p:nvPr/>
          </p:nvSpPr>
          <p:spPr bwMode="auto">
            <a:xfrm>
              <a:off x="7740352" y="3777972"/>
              <a:ext cx="372218" cy="461665"/>
            </a:xfrm>
            <a:prstGeom prst="rect">
              <a:avLst/>
            </a:prstGeom>
            <a:solidFill>
              <a:srgbClr val="FFDDBF"/>
            </a:solidFill>
            <a:ln w="952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ru-RU" sz="240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8547676" y="3970498"/>
              <a:ext cx="347698" cy="462017"/>
            </a:xfrm>
            <a:prstGeom prst="round1Rect">
              <a:avLst/>
            </a:prstGeom>
            <a:solidFill>
              <a:srgbClr val="FFDDBF"/>
            </a:solidFill>
            <a:ln>
              <a:solidFill>
                <a:schemeClr val="tx2"/>
              </a:solidFill>
            </a:ln>
          </p:spPr>
          <p:txBody>
            <a:bodyPr wrap="none" lIns="72000" rIns="7200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dirty="0">
                  <a:latin typeface="+mn-lt"/>
                </a:rPr>
                <a:t>2</a:t>
              </a:r>
            </a:p>
          </p:txBody>
        </p:sp>
        <p:sp>
          <p:nvSpPr>
            <p:cNvPr id="28708" name="TextBox 66"/>
            <p:cNvSpPr txBox="1">
              <a:spLocks noChangeArrowheads="1"/>
            </p:cNvSpPr>
            <p:nvPr/>
          </p:nvSpPr>
          <p:spPr bwMode="auto">
            <a:xfrm>
              <a:off x="395536" y="5346821"/>
              <a:ext cx="74732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900</a:t>
              </a:r>
            </a:p>
          </p:txBody>
        </p:sp>
        <p:sp>
          <p:nvSpPr>
            <p:cNvPr id="28709" name="TextBox 67"/>
            <p:cNvSpPr txBox="1">
              <a:spLocks noChangeArrowheads="1"/>
            </p:cNvSpPr>
            <p:nvPr/>
          </p:nvSpPr>
          <p:spPr bwMode="auto">
            <a:xfrm>
              <a:off x="1232392" y="5373216"/>
              <a:ext cx="74732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800</a:t>
              </a:r>
            </a:p>
          </p:txBody>
        </p:sp>
        <p:sp>
          <p:nvSpPr>
            <p:cNvPr id="28710" name="TextBox 68"/>
            <p:cNvSpPr txBox="1">
              <a:spLocks noChangeArrowheads="1"/>
            </p:cNvSpPr>
            <p:nvPr/>
          </p:nvSpPr>
          <p:spPr bwMode="auto">
            <a:xfrm>
              <a:off x="2168496" y="5418821"/>
              <a:ext cx="74732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700</a:t>
              </a:r>
            </a:p>
          </p:txBody>
        </p:sp>
        <p:sp>
          <p:nvSpPr>
            <p:cNvPr id="28711" name="TextBox 69"/>
            <p:cNvSpPr txBox="1">
              <a:spLocks noChangeArrowheads="1"/>
            </p:cNvSpPr>
            <p:nvPr/>
          </p:nvSpPr>
          <p:spPr bwMode="auto">
            <a:xfrm>
              <a:off x="3104600" y="5418821"/>
              <a:ext cx="74732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600</a:t>
              </a:r>
            </a:p>
          </p:txBody>
        </p:sp>
        <p:sp>
          <p:nvSpPr>
            <p:cNvPr id="28712" name="TextBox 70"/>
            <p:cNvSpPr txBox="1">
              <a:spLocks noChangeArrowheads="1"/>
            </p:cNvSpPr>
            <p:nvPr/>
          </p:nvSpPr>
          <p:spPr bwMode="auto">
            <a:xfrm>
              <a:off x="3995936" y="5418821"/>
              <a:ext cx="74732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500</a:t>
              </a:r>
            </a:p>
          </p:txBody>
        </p:sp>
        <p:sp>
          <p:nvSpPr>
            <p:cNvPr id="28713" name="TextBox 71"/>
            <p:cNvSpPr txBox="1">
              <a:spLocks noChangeArrowheads="1"/>
            </p:cNvSpPr>
            <p:nvPr/>
          </p:nvSpPr>
          <p:spPr bwMode="auto">
            <a:xfrm>
              <a:off x="4976808" y="5418821"/>
              <a:ext cx="74732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400</a:t>
              </a:r>
            </a:p>
          </p:txBody>
        </p:sp>
        <p:sp>
          <p:nvSpPr>
            <p:cNvPr id="28714" name="TextBox 72"/>
            <p:cNvSpPr txBox="1">
              <a:spLocks noChangeArrowheads="1"/>
            </p:cNvSpPr>
            <p:nvPr/>
          </p:nvSpPr>
          <p:spPr bwMode="auto">
            <a:xfrm>
              <a:off x="5912912" y="5418821"/>
              <a:ext cx="74732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300</a:t>
              </a:r>
            </a:p>
          </p:txBody>
        </p:sp>
        <p:sp>
          <p:nvSpPr>
            <p:cNvPr id="28715" name="TextBox 73"/>
            <p:cNvSpPr txBox="1">
              <a:spLocks noChangeArrowheads="1"/>
            </p:cNvSpPr>
            <p:nvPr/>
          </p:nvSpPr>
          <p:spPr bwMode="auto">
            <a:xfrm>
              <a:off x="6849016" y="5418821"/>
              <a:ext cx="74732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200</a:t>
              </a:r>
            </a:p>
          </p:txBody>
        </p:sp>
        <p:sp>
          <p:nvSpPr>
            <p:cNvPr id="28716" name="TextBox 74"/>
            <p:cNvSpPr txBox="1">
              <a:spLocks noChangeArrowheads="1"/>
            </p:cNvSpPr>
            <p:nvPr/>
          </p:nvSpPr>
          <p:spPr bwMode="auto">
            <a:xfrm>
              <a:off x="7812360" y="5415607"/>
              <a:ext cx="69762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latin typeface="Comic Sans MS" pitchFamily="66" charset="0"/>
                </a:rPr>
                <a:t>100</a:t>
              </a:r>
            </a:p>
          </p:txBody>
        </p:sp>
        <p:pic>
          <p:nvPicPr>
            <p:cNvPr id="27" name="Picture 7"/>
            <p:cNvPicPr>
              <a:picLocks noChangeAspect="1" noChangeArrowheads="1"/>
            </p:cNvPicPr>
            <p:nvPr/>
          </p:nvPicPr>
          <p:blipFill>
            <a:blip r:embed="rId6">
              <a:extLst/>
            </a:blip>
            <a:srcRect/>
            <a:stretch>
              <a:fillRect/>
            </a:stretch>
          </p:blipFill>
          <p:spPr bwMode="auto">
            <a:xfrm>
              <a:off x="182304" y="4310563"/>
              <a:ext cx="1314450" cy="1047750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28" name="Picture 8"/>
            <p:cNvPicPr>
              <a:picLocks noChangeAspect="1" noChangeArrowheads="1"/>
            </p:cNvPicPr>
            <p:nvPr/>
          </p:nvPicPr>
          <p:blipFill>
            <a:blip r:embed="rId7">
              <a:extLst/>
            </a:blip>
            <a:srcRect/>
            <a:stretch>
              <a:fillRect/>
            </a:stretch>
          </p:blipFill>
          <p:spPr bwMode="auto">
            <a:xfrm>
              <a:off x="7281242" y="4711799"/>
              <a:ext cx="819150" cy="733425"/>
            </a:xfrm>
            <a:prstGeom prst="roundRect">
              <a:avLst>
                <a:gd name="adj" fmla="val 16667"/>
              </a:avLst>
            </a:prstGeom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  <p:pic>
          <p:nvPicPr>
            <p:cNvPr id="29" name="Picture 9"/>
            <p:cNvPicPr>
              <a:picLocks noChangeAspect="1" noChangeArrowheads="1"/>
            </p:cNvPicPr>
            <p:nvPr/>
          </p:nvPicPr>
          <p:blipFill>
            <a:blip r:embed="rId8">
              <a:extLst/>
            </a:blip>
            <a:srcRect/>
            <a:stretch>
              <a:fillRect/>
            </a:stretch>
          </p:blipFill>
          <p:spPr bwMode="auto">
            <a:xfrm>
              <a:off x="7219900" y="3078217"/>
              <a:ext cx="952500" cy="685800"/>
            </a:xfrm>
            <a:prstGeom prst="roundRect">
              <a:avLst>
                <a:gd name="adj" fmla="val 16667"/>
              </a:avLst>
            </a:prstGeom>
            <a:ln>
              <a:solidFill>
                <a:schemeClr val="bg1">
                  <a:lumMod val="50000"/>
                </a:schemeClr>
              </a:solidFill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/>
          </p:spPr>
        </p:pic>
      </p:grp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98072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000" dirty="0"/>
              <a:t>ЗНАНИЯ И УМЕНИЯ ПЕРВОБЫТНОГО ОБЩЕСТВА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6">
      <a:dk1>
        <a:srgbClr val="800000"/>
      </a:dk1>
      <a:lt1>
        <a:srgbClr val="800000"/>
      </a:lt1>
      <a:dk2>
        <a:srgbClr val="800000"/>
      </a:dk2>
      <a:lt2>
        <a:srgbClr val="FFFF99"/>
      </a:lt2>
      <a:accent1>
        <a:srgbClr val="FFCC99"/>
      </a:accent1>
      <a:accent2>
        <a:srgbClr val="800000"/>
      </a:accent2>
      <a:accent3>
        <a:srgbClr val="FF9933"/>
      </a:accent3>
      <a:accent4>
        <a:srgbClr val="FFFF66"/>
      </a:accent4>
      <a:accent5>
        <a:srgbClr val="FFC000"/>
      </a:accent5>
      <a:accent6>
        <a:srgbClr val="F79646"/>
      </a:accent6>
      <a:hlink>
        <a:srgbClr val="800000"/>
      </a:hlink>
      <a:folHlink>
        <a:srgbClr val="990000"/>
      </a:folHlink>
    </a:clrScheme>
    <a:fontScheme name="для урока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3499</TotalTime>
  <Words>854</Words>
  <Application>Microsoft Office PowerPoint</Application>
  <PresentationFormat>Экран (4:3)</PresentationFormat>
  <Paragraphs>183</Paragraphs>
  <Slides>14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Тема1</vt:lpstr>
      <vt:lpstr>ОБЩИЙ ВЗГЛЯД НА ПЕРВОБЫТНУЮ ИСТОРИЮ</vt:lpstr>
      <vt:lpstr>ОПРЕДЕЛЯЕМ ПРОБЛЕМУ</vt:lpstr>
      <vt:lpstr>Презентация PowerPoint</vt:lpstr>
      <vt:lpstr>ОТКРЫВАЕМ НОВЫЕ ЗНАНИЯ</vt:lpstr>
      <vt:lpstr>ЭТАПЫ РАЗВИТИЯ ПЕРВОБЫТНОЙ ИСТОРИИ</vt:lpstr>
      <vt:lpstr>ЭТАПЫ РАЗВИТИЯ ПЕРВОБЫТНОЙ ИСТОРИИ</vt:lpstr>
      <vt:lpstr>ЭТАПЫ РАЗВИТИЯ ПЕРВОБЫТНОЙ ИСТОРИИ</vt:lpstr>
      <vt:lpstr>ЗНАНИЯ И УМЕНИЯ ПЕРВОБЫТНОГО ОБЩЕСТВА</vt:lpstr>
      <vt:lpstr>ЗНАНИЯ И УМЕНИЯ ПЕРВОБЫТНОГО ОБЩЕСТВА</vt:lpstr>
      <vt:lpstr>ЗНАНИЯ И УМЕНИЯ ПЕРВОБЫТНОГО ОБЩЕСТВА</vt:lpstr>
      <vt:lpstr>ЗНАНИЯ И УМЕНИЯ ПЕРВОБЫТНОГО ОБЩЕСТВА</vt:lpstr>
      <vt:lpstr>ПРИМЕНЯЕМ НОВЫЕ ЗНАНИЯ</vt:lpstr>
      <vt:lpstr>ПРИМЕНЯЕМ НОВЫЕ ЗНАНИЯ</vt:lpstr>
      <vt:lpstr>ПРИМЕНЯЕМ НОВЫЕ ЗНАНИЯ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ОБЩИЙ ВЗГЛЯД НА ПЕРВОБЫТНУЮ ИСТОРИЮ</dc:title>
  <dc:creator>Telli</dc:creator>
  <cp:lastModifiedBy>Светлана</cp:lastModifiedBy>
  <cp:revision>179</cp:revision>
  <dcterms:created xsi:type="dcterms:W3CDTF">2012-04-06T18:00:09Z</dcterms:created>
  <dcterms:modified xsi:type="dcterms:W3CDTF">2013-05-20T08:10:29Z</dcterms:modified>
</cp:coreProperties>
</file>